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37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8428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1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Mfc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tool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uv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animation 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플레이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blend state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처리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effect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time,</a:t>
                      </a: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Fade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In,Fade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구현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 button</a:t>
                      </a: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미비점 구현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휴식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기술구현 목록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일정표 작성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미비된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 구현 목록 작성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순차대로 시작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주간 회의 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지시에 따라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Effect, AI ( </a:t>
            </a:r>
            <a:r>
              <a:rPr lang="ko-KR" altLang="en-US" dirty="0" smtClean="0"/>
              <a:t>강동현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10/31 ~ 11/4 </a:t>
            </a:r>
            <a:r>
              <a:rPr lang="ko-KR" altLang="en-US" sz="2000" dirty="0" smtClean="0"/>
              <a:t>계획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0648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차주 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엔진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position, bounding box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등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툴 제작 마무리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화면 슬라이드 쇼(4:3)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10/31 ~ 11/4 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kgcauser00</dc:creator>
  <cp:lastModifiedBy>kgcauser00</cp:lastModifiedBy>
  <cp:revision>3</cp:revision>
  <dcterms:created xsi:type="dcterms:W3CDTF">2016-10-28T02:14:47Z</dcterms:created>
  <dcterms:modified xsi:type="dcterms:W3CDTF">2016-10-28T07:05:47Z</dcterms:modified>
</cp:coreProperties>
</file>