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2FDE-71F9-43DF-BA32-F62E0454DAA2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A964-1035-4FF7-BF07-74C63ED80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79512" y="1268760"/>
          <a:ext cx="8784976" cy="475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926976"/>
              </a:tblGrid>
              <a:tr h="340534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0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MFC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TileRender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MFC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TileRender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발표준비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2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개발 일정 표 작성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오브젝트 리스트 작성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2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개발 환경 설정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6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Tile Render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발표 준비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LOD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직접 코딩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일정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시간표가 시간을 잡아 먹음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dirty="0" smtClean="0"/>
              <a:t>Map, UI </a:t>
            </a:r>
            <a:r>
              <a:rPr lang="ko-KR" altLang="en-US" sz="2500" dirty="0" smtClean="0"/>
              <a:t>윤성렬 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dirty="0" smtClean="0"/>
              <a:t>                                                          10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5</a:t>
            </a:r>
            <a:r>
              <a:rPr lang="ko-KR" altLang="en-US" sz="2500" dirty="0" smtClean="0"/>
              <a:t>주차</a:t>
            </a:r>
            <a:endParaRPr lang="ko-KR" altLang="en-US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10/31 ~ 11/4 </a:t>
            </a:r>
            <a:r>
              <a:rPr lang="ko-KR" altLang="en-US" sz="2000" dirty="0" smtClean="0"/>
              <a:t>계획</a:t>
            </a:r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0648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8407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차주 계획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엔진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Skybox,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LOD,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MousePicking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BSP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없음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</Words>
  <Application>Microsoft Office PowerPoint</Application>
  <PresentationFormat>화면 슬라이드 쇼(4:3)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Map, UI 윤성렬                                                            10월 5주차</vt:lpstr>
      <vt:lpstr>10/31 ~ 11/4 계획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Map, UI 윤성렬  11월 1주차</dc:title>
  <dc:creator>kgcauser00</dc:creator>
  <cp:lastModifiedBy>kgcauser00</cp:lastModifiedBy>
  <cp:revision>8</cp:revision>
  <dcterms:created xsi:type="dcterms:W3CDTF">2016-10-28T06:59:09Z</dcterms:created>
  <dcterms:modified xsi:type="dcterms:W3CDTF">2016-10-28T07:35:43Z</dcterms:modified>
</cp:coreProperties>
</file>