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팀원 별 한일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해야할일</a:t>
            </a:r>
            <a:r>
              <a:rPr lang="ko-KR" altLang="en-US" dirty="0" smtClean="0"/>
              <a:t> 정리 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400506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이재준 </a:t>
            </a:r>
            <a:r>
              <a:rPr lang="en-US" altLang="ko-KR" dirty="0" smtClean="0"/>
              <a:t>(Engine, Character) – </a:t>
            </a:r>
            <a:r>
              <a:rPr lang="ko-KR" altLang="en-US" dirty="0" smtClean="0"/>
              <a:t>팀장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윤성렬 </a:t>
            </a:r>
            <a:r>
              <a:rPr lang="en-US" altLang="ko-KR" dirty="0" smtClean="0"/>
              <a:t>(Map, UI)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강동현 </a:t>
            </a:r>
            <a:r>
              <a:rPr lang="en-US" altLang="ko-KR" dirty="0" smtClean="0"/>
              <a:t>(Effect, AI)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10/31(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11/2(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11/3(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넥슨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코딩시험 준비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회의 준비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바운딩박스렌더링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출근시간에 너무 서두르다가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사고남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늦어도 좋으니 서두르지 말자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309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Engine, Character ( </a:t>
            </a:r>
            <a:r>
              <a:rPr lang="ko-KR" altLang="en-US" dirty="0" smtClean="0"/>
              <a:t>이재준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10/31(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11/2(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11/3(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Map, UI ( </a:t>
            </a:r>
            <a:r>
              <a:rPr lang="ko-KR" altLang="en-US" dirty="0" smtClean="0"/>
              <a:t>윤성렬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10/31(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11/2(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11/3(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Effect, AI ( </a:t>
            </a:r>
            <a:r>
              <a:rPr lang="ko-KR" altLang="en-US" dirty="0" smtClean="0"/>
              <a:t>강동현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11/7 </a:t>
            </a:r>
            <a:r>
              <a:rPr lang="en-US" altLang="ko-KR" sz="2000" dirty="0" smtClean="0"/>
              <a:t>~ </a:t>
            </a:r>
            <a:r>
              <a:rPr lang="en-US" altLang="ko-KR" sz="2000" dirty="0" smtClean="0"/>
              <a:t>11/11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06489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차주 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엔진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게임순서도작성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피킹기능구현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각기능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코어라이브러리 결합테스트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좀비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인칭 발사모델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익스포터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문제 파악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&amp;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 구현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&amp;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렌더링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툴구현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작업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마우스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피킹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바운딩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박스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렌더링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201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Escape from N2 Planet  - N2 Team -</vt:lpstr>
      <vt:lpstr>슬라이드 2</vt:lpstr>
      <vt:lpstr>슬라이드 3</vt:lpstr>
      <vt:lpstr>슬라이드 4</vt:lpstr>
      <vt:lpstr>11/7 ~ 11/11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21</cp:revision>
  <dcterms:created xsi:type="dcterms:W3CDTF">2016-10-24T04:50:59Z</dcterms:created>
  <dcterms:modified xsi:type="dcterms:W3CDTF">2016-11-01T01:43:55Z</dcterms:modified>
</cp:coreProperties>
</file>