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3" r:id="rId5"/>
    <p:sldId id="264" r:id="rId6"/>
    <p:sldId id="261" r:id="rId7"/>
    <p:sldId id="262" r:id="rId8"/>
    <p:sldId id="258" r:id="rId9"/>
    <p:sldId id="267" r:id="rId10"/>
    <p:sldId id="271" r:id="rId11"/>
    <p:sldId id="269" r:id="rId12"/>
    <p:sldId id="259" r:id="rId13"/>
    <p:sldId id="268" r:id="rId14"/>
    <p:sldId id="270" r:id="rId15"/>
    <p:sldId id="266" r:id="rId16"/>
    <p:sldId id="26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61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549C-1275-40F3-961B-83EF3DBA270B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35-2256-4EE9-A2D5-17D1F6B042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gcauser00\Downloads\1_1_-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6513" y="-27384"/>
            <a:ext cx="9405857" cy="705678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st</a:t>
            </a:r>
            <a:r>
              <a:rPr lang="en-US" altLang="ko-KR" dirty="0" smtClean="0">
                <a:solidFill>
                  <a:schemeClr val="tx1"/>
                </a:solidFill>
              </a:rPr>
              <a:t> Presentation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15816" y="3429000"/>
            <a:ext cx="3384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엔진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이펙트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Map Tool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Effect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6336703" cy="42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1520" y="3861048"/>
            <a:ext cx="324036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 애니메이션이 </a:t>
            </a:r>
            <a:r>
              <a:rPr lang="ko-KR" altLang="en-US" sz="1000" dirty="0" err="1" smtClean="0"/>
              <a:t>우측창에</a:t>
            </a:r>
            <a:r>
              <a:rPr lang="ko-KR" altLang="en-US" sz="1000" dirty="0" smtClean="0"/>
              <a:t> 보여짐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좌측 </a:t>
            </a:r>
            <a:r>
              <a:rPr lang="en-US" altLang="ko-KR" sz="1000" dirty="0" smtClean="0"/>
              <a:t>Pane </a:t>
            </a:r>
            <a:r>
              <a:rPr lang="ko-KR" altLang="en-US" sz="1000" dirty="0" smtClean="0"/>
              <a:t>윈도우 추가함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추후 </a:t>
            </a:r>
            <a:r>
              <a:rPr lang="en-US" altLang="ko-KR" sz="1000" dirty="0" err="1" smtClean="0"/>
              <a:t>AniCtrl</a:t>
            </a:r>
            <a:r>
              <a:rPr lang="ko-KR" altLang="en-US" sz="1000" dirty="0" smtClean="0"/>
              <a:t>에 애니메이션 컨트롤</a:t>
            </a:r>
          </a:p>
          <a:p>
            <a:r>
              <a:rPr lang="en-US" altLang="ko-KR" sz="1000" dirty="0" smtClean="0"/>
              <a:t>Model</a:t>
            </a:r>
            <a:r>
              <a:rPr lang="ko-KR" altLang="en-US" sz="1000" dirty="0" smtClean="0"/>
              <a:t>탭에 </a:t>
            </a:r>
            <a:r>
              <a:rPr lang="en-US" altLang="ko-KR" sz="1000" dirty="0" smtClean="0"/>
              <a:t>Model </a:t>
            </a:r>
            <a:r>
              <a:rPr lang="ko-KR" altLang="en-US" sz="1000" dirty="0" smtClean="0"/>
              <a:t>구조 정보 보여지게 작업 예정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Character Tool (Cont.)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6444207" cy="39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1520" y="3861048"/>
            <a:ext cx="324036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캐릭터가 로드 되면 우측과 같이 실행이 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48880"/>
            <a:ext cx="5472608" cy="425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817118" y="2465834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39952" y="3717032"/>
            <a:ext cx="115212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3429000"/>
            <a:ext cx="32403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지형 생성 메뉴 선택 후 </a:t>
            </a:r>
            <a:r>
              <a:rPr lang="en-US" altLang="ko-KR" sz="1000" dirty="0" smtClean="0"/>
              <a:t>&lt;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선택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  <a:p>
            <a:r>
              <a:rPr lang="ko-KR" altLang="en-US" sz="1000" dirty="0" smtClean="0"/>
              <a:t>지형생성 다이얼로그가 팝업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각 항목의 입력 값을 받아 지형 생성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 </a:t>
            </a:r>
            <a:r>
              <a:rPr lang="ko-KR" altLang="en-US" sz="1000" smtClean="0"/>
              <a:t>구현</a:t>
            </a:r>
            <a:r>
              <a:rPr lang="en-US" altLang="ko-KR" sz="1000" smtClean="0"/>
              <a:t>)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en-US" altLang="ko-KR" dirty="0" smtClean="0"/>
              <a:t>II. Map Tool (Cont.)</a:t>
            </a:r>
          </a:p>
          <a:p>
            <a:pPr marL="571500" indent="-571500">
              <a:buNone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4824536" cy="32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284984"/>
            <a:ext cx="511694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08104" y="2420888"/>
            <a:ext cx="324036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지형 구현 사항</a:t>
            </a:r>
            <a:endParaRPr lang="en-US" altLang="ko-KR" sz="1000" dirty="0" smtClean="0"/>
          </a:p>
          <a:p>
            <a:r>
              <a:rPr lang="en-US" altLang="ko-KR" sz="1000" dirty="0" smtClean="0"/>
              <a:t> &gt; </a:t>
            </a:r>
            <a:r>
              <a:rPr lang="en-US" altLang="ko-KR" sz="1000" dirty="0" err="1" smtClean="0"/>
              <a:t>TileRender</a:t>
            </a:r>
            <a:endParaRPr lang="en-US" altLang="ko-KR" sz="1000" dirty="0" smtClean="0"/>
          </a:p>
          <a:p>
            <a:r>
              <a:rPr lang="en-US" altLang="ko-KR" sz="1000" dirty="0" smtClean="0"/>
              <a:t> &gt; LOD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이해중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&gt; </a:t>
            </a:r>
            <a:r>
              <a:rPr lang="en-US" altLang="ko-KR" sz="1000" dirty="0" err="1" smtClean="0"/>
              <a:t>NosizeMap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현재 이해중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93712" y="14561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Effect Tool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a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9487" y="1988840"/>
            <a:ext cx="6541513" cy="4225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024" y="2420888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6544" y="2564904"/>
            <a:ext cx="2376264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3573016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8544983">
            <a:off x="3087049" y="329668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407728" y="294780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088232" y="29249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6712" y="138417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III. Effect Tool (Cont.)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13" name="그림 12" descr="a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2487" y="1916832"/>
            <a:ext cx="6541513" cy="42254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9024" y="2348880"/>
            <a:ext cx="1872208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파일경로를 불러들여 절대경로를</a:t>
            </a:r>
            <a:endParaRPr lang="en-US" altLang="ko-KR" dirty="0" smtClean="0"/>
          </a:p>
          <a:p>
            <a:r>
              <a:rPr lang="ko-KR" altLang="en-US" dirty="0" smtClean="0"/>
              <a:t>리스트에 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9544" y="2492896"/>
            <a:ext cx="2376264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디바이스에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uv</a:t>
            </a:r>
            <a:r>
              <a:rPr lang="ko-KR" altLang="en-US" dirty="0" smtClean="0"/>
              <a:t>애니메이션 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43000" y="3501008"/>
            <a:ext cx="324036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리스트의 커서 입력을 받아 새 파일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파일명 지정 후 저장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8544983">
            <a:off x="3230049" y="32246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550728" y="287579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231232" y="285293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툴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1430720" cy="15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팀 명</a:t>
            </a:r>
            <a:r>
              <a:rPr lang="en-US" altLang="ko-KR" sz="2400" dirty="0" smtClean="0"/>
              <a:t>: N2 Team. (N2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Now or Never</a:t>
            </a:r>
            <a:r>
              <a:rPr lang="ko-KR" altLang="en-US" sz="2400" dirty="0" smtClean="0"/>
              <a:t>를 줄인 것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지금 아니면 절대 못한다는 의미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나타냄</a:t>
            </a:r>
            <a:r>
              <a:rPr lang="en-US" altLang="ko-KR" sz="2400" dirty="0" smtClean="0"/>
              <a:t>.)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 원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이재준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엔진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캐릭터 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윤성렬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맵</a:t>
            </a:r>
            <a:r>
              <a:rPr lang="en-US" altLang="ko-KR" sz="2400" dirty="0" smtClean="0"/>
              <a:t>, UI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강동현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이펙트</a:t>
            </a:r>
            <a:r>
              <a:rPr lang="en-US" altLang="ko-KR" sz="2400" dirty="0" smtClean="0"/>
              <a:t>, AI </a:t>
            </a:r>
            <a:r>
              <a:rPr lang="ko-KR" altLang="en-US" sz="2400" dirty="0" smtClean="0"/>
              <a:t>담당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000" b="1" i="1" u="sng" dirty="0" smtClean="0"/>
              <a:t>제목</a:t>
            </a:r>
            <a:r>
              <a:rPr lang="en-US" altLang="ko-KR" sz="2000" b="1" i="1" u="sng" dirty="0" smtClean="0"/>
              <a:t>: </a:t>
            </a:r>
            <a:r>
              <a:rPr lang="en-US" altLang="ko-KR" sz="2000" dirty="0" smtClean="0"/>
              <a:t>Escape from N2 Planet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장르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err="1" smtClean="0"/>
              <a:t>좀비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서바이벌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FPS (</a:t>
            </a:r>
            <a:r>
              <a:rPr lang="ko-KR" altLang="en-US" sz="2000" dirty="0" err="1" smtClean="0"/>
              <a:t>싱글</a:t>
            </a:r>
            <a:r>
              <a:rPr lang="ko-KR" altLang="en-US" sz="2000" dirty="0" smtClean="0"/>
              <a:t> 플레이</a:t>
            </a:r>
            <a:r>
              <a:rPr lang="en-US" altLang="ko-KR" sz="2000" dirty="0" smtClean="0"/>
              <a:t>, Left 4 Dead</a:t>
            </a:r>
            <a:r>
              <a:rPr lang="ko-KR" altLang="en-US" sz="2000" dirty="0" smtClean="0"/>
              <a:t>와 비슷한 컨셉 </a:t>
            </a:r>
            <a:r>
              <a:rPr lang="en-US" altLang="ko-KR" sz="2000" dirty="0" smtClean="0"/>
              <a:t>)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세계관</a:t>
            </a:r>
            <a:r>
              <a:rPr lang="en-US" altLang="ko-KR" sz="2000" b="1" i="1" u="sng" dirty="0" smtClean="0"/>
              <a:t>: </a:t>
            </a:r>
            <a:r>
              <a:rPr lang="ko-KR" altLang="en-US" sz="2000" dirty="0" smtClean="0"/>
              <a:t>지구에서 </a:t>
            </a:r>
            <a:r>
              <a:rPr lang="en-US" altLang="ko-KR" sz="2000" dirty="0" smtClean="0"/>
              <a:t>4.4</a:t>
            </a:r>
            <a:r>
              <a:rPr lang="ko-KR" altLang="en-US" sz="2000" dirty="0" smtClean="0"/>
              <a:t>광년 떨어진 가상의 행성 폴리스의 위성 </a:t>
            </a:r>
            <a:r>
              <a:rPr lang="en-US" altLang="ko-KR" sz="2000" dirty="0" smtClean="0"/>
              <a:t>N2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주인공</a:t>
            </a:r>
            <a:r>
              <a:rPr lang="en-US" altLang="ko-KR" sz="2000" b="1" i="1" u="sng" dirty="0" smtClean="0"/>
              <a:t>: </a:t>
            </a:r>
          </a:p>
          <a:p>
            <a:pPr>
              <a:buNone/>
            </a:pPr>
            <a:r>
              <a:rPr lang="ko-KR" altLang="en-US" sz="2000" dirty="0" smtClean="0"/>
              <a:t>남자 주인공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탐 </a:t>
            </a:r>
            <a:r>
              <a:rPr lang="ko-KR" altLang="en-US" sz="2000" dirty="0" err="1" smtClean="0"/>
              <a:t>존슨</a:t>
            </a:r>
            <a:r>
              <a:rPr lang="en-US" altLang="ko-KR" sz="2000" dirty="0" smtClean="0"/>
              <a:t>(Tom Johnson), UNSC </a:t>
            </a:r>
            <a:r>
              <a:rPr lang="ko-KR" altLang="en-US" sz="2000" dirty="0" smtClean="0"/>
              <a:t>해병 상병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여자 주인공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제인 킴 박사</a:t>
            </a:r>
            <a:r>
              <a:rPr lang="en-US" altLang="ko-KR" sz="2000" dirty="0" smtClean="0"/>
              <a:t>(Doctor. Jane Kim)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b="1" i="1" u="sng" dirty="0" smtClean="0"/>
              <a:t>등장 적 </a:t>
            </a:r>
            <a:r>
              <a:rPr lang="en-US" altLang="ko-KR" sz="2000" b="1" i="1" u="sng" dirty="0" smtClean="0"/>
              <a:t>(</a:t>
            </a:r>
            <a:r>
              <a:rPr lang="ko-KR" altLang="en-US" sz="2000" b="1" i="1" u="sng" dirty="0" err="1" smtClean="0"/>
              <a:t>좀비</a:t>
            </a:r>
            <a:r>
              <a:rPr lang="en-US" altLang="ko-KR" sz="2000" b="1" i="1" u="sng" dirty="0" smtClean="0"/>
              <a:t>): </a:t>
            </a:r>
            <a:r>
              <a:rPr lang="ko-KR" altLang="en-US" sz="2000" dirty="0" smtClean="0"/>
              <a:t>작중에서는 </a:t>
            </a:r>
            <a:r>
              <a:rPr lang="ko-KR" altLang="en-US" sz="2000" dirty="0" err="1" smtClean="0"/>
              <a:t>좀비라고</a:t>
            </a:r>
            <a:r>
              <a:rPr lang="ko-KR" altLang="en-US" sz="2000" dirty="0" smtClean="0"/>
              <a:t> 부르지 않음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감염체라고</a:t>
            </a:r>
            <a:r>
              <a:rPr lang="ko-KR" altLang="en-US" sz="2000" dirty="0" smtClean="0"/>
              <a:t> 부름</a:t>
            </a:r>
            <a:r>
              <a:rPr lang="en-US" altLang="ko-KR" sz="2000" dirty="0" smtClean="0"/>
              <a:t>. N2</a:t>
            </a:r>
            <a:r>
              <a:rPr lang="ko-KR" altLang="en-US" sz="2000" dirty="0" smtClean="0"/>
              <a:t>에 있는 연구소 </a:t>
            </a:r>
            <a:r>
              <a:rPr lang="en-US" altLang="ko-KR" sz="2000" dirty="0" smtClean="0"/>
              <a:t>(H-Bio Tech)</a:t>
            </a:r>
            <a:r>
              <a:rPr lang="ko-KR" altLang="en-US" sz="2000" dirty="0" smtClean="0"/>
              <a:t>에서 만든 바이러스가 유출이 되어 </a:t>
            </a:r>
            <a:r>
              <a:rPr lang="en-US" altLang="ko-KR" sz="2000" dirty="0" smtClean="0"/>
              <a:t>N2 </a:t>
            </a:r>
            <a:r>
              <a:rPr lang="ko-KR" altLang="en-US" sz="2000" dirty="0" smtClean="0"/>
              <a:t>식민지의 인간들이 </a:t>
            </a:r>
            <a:r>
              <a:rPr lang="ko-KR" altLang="en-US" sz="2000" dirty="0" err="1" smtClean="0"/>
              <a:t>감염체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좀비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되었음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호흡기로 감염이 되며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물린다고 해서 물렸던 사람이 </a:t>
            </a:r>
            <a:r>
              <a:rPr lang="ko-KR" altLang="en-US" sz="2000" dirty="0" err="1" smtClean="0"/>
              <a:t>감염체가</a:t>
            </a:r>
            <a:r>
              <a:rPr lang="ko-KR" altLang="en-US" sz="2000" dirty="0" smtClean="0"/>
              <a:t> 되지는 않는다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  </a:t>
            </a:r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남자주인공        여자주인공        연구소 생존자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1                 </a:t>
            </a:r>
            <a:r>
              <a:rPr lang="ko-KR" altLang="en-US" sz="1600" dirty="0" err="1" smtClean="0"/>
              <a:t>좀비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13620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1238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5367" y="2492896"/>
            <a:ext cx="154687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1126" y="2492897"/>
            <a:ext cx="1282768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492897"/>
            <a:ext cx="16011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 소재             게임방식        목표 결과물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19" y="2060848"/>
            <a:ext cx="1199241" cy="168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179" y="2060848"/>
            <a:ext cx="1216698" cy="172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027" y="4077072"/>
            <a:ext cx="1108888" cy="174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6179" y="4077072"/>
            <a:ext cx="120178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8473" y="3280088"/>
            <a:ext cx="219938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9861" y="1975555"/>
            <a:ext cx="332797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중괄호 10"/>
          <p:cNvSpPr/>
          <p:nvPr/>
        </p:nvSpPr>
        <p:spPr>
          <a:xfrm>
            <a:off x="2840315" y="2099300"/>
            <a:ext cx="360040" cy="36724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>
            <a:off x="5360595" y="2027292"/>
            <a:ext cx="288032" cy="38164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949280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에일리언의</a:t>
            </a:r>
            <a:r>
              <a:rPr lang="ko-KR" altLang="en-US" dirty="0" smtClean="0"/>
              <a:t> 우주선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아바타의</a:t>
            </a:r>
            <a:r>
              <a:rPr lang="ko-KR" altLang="en-US" dirty="0" smtClean="0"/>
              <a:t> 먼 행성 배경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월드워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  <a:r>
              <a:rPr lang="ko-KR" altLang="en-US" dirty="0" smtClean="0"/>
              <a:t>의 좀비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마션의</a:t>
            </a:r>
            <a:r>
              <a:rPr lang="ko-KR" altLang="en-US" dirty="0" smtClean="0"/>
              <a:t> 화성 분위기 </a:t>
            </a:r>
            <a:r>
              <a:rPr lang="en-US" altLang="ko-KR" dirty="0" smtClean="0"/>
              <a:t>+ L4D</a:t>
            </a:r>
            <a:r>
              <a:rPr lang="ko-KR" altLang="en-US" dirty="0" smtClean="0"/>
              <a:t>의 게임 방식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우리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1.</a:t>
            </a:r>
            <a:r>
              <a:rPr lang="ko-KR" altLang="en-US" sz="4000" dirty="0" err="1" smtClean="0"/>
              <a:t>인트로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 전경 낮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연구소에 바이러스 퍼지는 장면이 보여짐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바이러스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보라색 연기로 표현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가 퍼지며 시민들이 좀비가 된다</a:t>
            </a:r>
            <a:r>
              <a:rPr lang="en-US" altLang="ko-KR" sz="4000" dirty="0" smtClean="0"/>
              <a:t>.)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2.</a:t>
            </a:r>
            <a:r>
              <a:rPr lang="ko-KR" altLang="en-US" sz="4000" dirty="0" smtClean="0"/>
              <a:t>우주씬</a:t>
            </a:r>
            <a:r>
              <a:rPr lang="en-US" altLang="ko-KR" sz="4000" dirty="0" smtClean="0"/>
              <a:t>, </a:t>
            </a:r>
            <a:r>
              <a:rPr lang="ko-KR" altLang="en-US" sz="4000" dirty="0" err="1" smtClean="0"/>
              <a:t>주인공이탄</a:t>
            </a:r>
            <a:r>
              <a:rPr lang="ko-KR" altLang="en-US" sz="4000" dirty="0" smtClean="0"/>
              <a:t> 우주선이 보여진다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게임 배경에 대한 주인공의 독백으로 설명이 나온다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영화 </a:t>
            </a:r>
            <a:r>
              <a:rPr lang="ko-KR" altLang="en-US" sz="4000" dirty="0" err="1" smtClean="0"/>
              <a:t>아바타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처럼</a:t>
            </a:r>
            <a:r>
              <a:rPr lang="en-US" altLang="ko-KR" sz="4000" dirty="0" smtClean="0"/>
              <a:t>) &lt;</a:t>
            </a:r>
            <a:r>
              <a:rPr lang="ko-KR" altLang="en-US" sz="4000" dirty="0" smtClean="0"/>
              <a:t>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3.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비행장면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역시 주인공의 독백이 나온다</a:t>
            </a:r>
            <a:r>
              <a:rPr lang="en-US" altLang="ko-KR" sz="4000" dirty="0" smtClean="0"/>
              <a:t>.) play </a:t>
            </a:r>
            <a:r>
              <a:rPr lang="ko-KR" altLang="en-US" sz="4000" dirty="0" smtClean="0"/>
              <a:t>불가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4.</a:t>
            </a:r>
            <a:r>
              <a:rPr lang="ko-KR" altLang="en-US" sz="4000" dirty="0" smtClean="0"/>
              <a:t>식민지 전경 밤</a:t>
            </a:r>
            <a:r>
              <a:rPr lang="en-US" altLang="ko-KR" sz="4000" dirty="0" smtClean="0"/>
              <a:t>: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식민지 전경과 함께 보여지며 게임 타이틀이 나온다</a:t>
            </a:r>
            <a:r>
              <a:rPr lang="en-US" altLang="ko-KR" sz="4000" dirty="0" smtClean="0"/>
              <a:t>.(Escape from N2 Planet)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5.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착륙씬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식민지 옆 개활지에 착륙한다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이유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식민지와 연락이 안되어 식민지 입구를 열지 못함</a:t>
            </a:r>
            <a:r>
              <a:rPr lang="en-US" altLang="ko-KR" sz="4000" dirty="0" smtClean="0"/>
              <a:t>)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착륙 후 </a:t>
            </a:r>
            <a:r>
              <a:rPr lang="ko-KR" altLang="en-US" sz="4000" dirty="0" err="1" smtClean="0"/>
              <a:t>좀비들</a:t>
            </a:r>
            <a:r>
              <a:rPr lang="ko-KR" altLang="en-US" sz="4000" dirty="0" smtClean="0"/>
              <a:t> 달려와서 주인공 동료들을 다 물어뜯어 죽임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여기서 </a:t>
            </a:r>
            <a:r>
              <a:rPr lang="ko-KR" altLang="en-US" sz="4000" dirty="0" err="1" smtClean="0"/>
              <a:t>부터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play </a:t>
            </a:r>
            <a:r>
              <a:rPr lang="ko-KR" altLang="en-US" sz="4000" dirty="0" smtClean="0"/>
              <a:t>가능</a:t>
            </a:r>
            <a:r>
              <a:rPr lang="en-US" altLang="ko-KR" sz="4000" dirty="0" smtClean="0"/>
              <a:t>~~)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6. 5-&gt;6 </a:t>
            </a:r>
            <a:r>
              <a:rPr lang="ko-KR" altLang="en-US" sz="4000" dirty="0" smtClean="0"/>
              <a:t>지하 연구소로 이동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연구소는 지상에 입구만 보인다</a:t>
            </a:r>
            <a:r>
              <a:rPr lang="en-US" altLang="ko-KR" sz="4000" dirty="0" smtClean="0"/>
              <a:t>. H-Bio Tech </a:t>
            </a:r>
            <a:r>
              <a:rPr lang="ko-KR" altLang="en-US" sz="4000" dirty="0" smtClean="0"/>
              <a:t>이름이 입구에 보임</a:t>
            </a:r>
            <a:r>
              <a:rPr lang="en-US" altLang="ko-KR" sz="4000" dirty="0" smtClean="0"/>
              <a:t>.)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7.</a:t>
            </a:r>
            <a:r>
              <a:rPr lang="ko-KR" altLang="en-US" sz="4000" dirty="0" smtClean="0"/>
              <a:t>지하 연구소 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층에 여자친구 만남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여자친구는 </a:t>
            </a:r>
            <a:r>
              <a:rPr lang="en-US" altLang="ko-KR" sz="4000" dirty="0" smtClean="0"/>
              <a:t>panic room</a:t>
            </a:r>
            <a:r>
              <a:rPr lang="ko-KR" altLang="en-US" sz="4000" dirty="0" smtClean="0"/>
              <a:t>에 숨어있었음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여자친구가 바이러스와 감염자에 대한 설명을 해준다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마지막 </a:t>
            </a:r>
            <a:r>
              <a:rPr lang="ko-KR" altLang="en-US" sz="4000" dirty="0" err="1" smtClean="0"/>
              <a:t>끝층</a:t>
            </a:r>
            <a:r>
              <a:rPr lang="ko-KR" altLang="en-US" sz="4000" dirty="0" smtClean="0"/>
              <a:t> 지하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층에 백신이 있다고 하여 여자친구와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층으로 이동하려고 하는데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4000" dirty="0" smtClean="0"/>
              <a:t>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문이 잠겨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층 열쇠를 </a:t>
            </a:r>
            <a:r>
              <a:rPr lang="ko-KR" altLang="en-US" sz="4000" dirty="0" err="1" smtClean="0"/>
              <a:t>얻기위해</a:t>
            </a:r>
            <a:r>
              <a:rPr lang="ko-KR" altLang="en-US" sz="4000" dirty="0" smtClean="0"/>
              <a:t> 연구소 내부를 수색한다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수색하며 마주친 </a:t>
            </a:r>
            <a:r>
              <a:rPr lang="ko-KR" altLang="en-US" sz="4000" dirty="0" err="1" smtClean="0"/>
              <a:t>좀비들은</a:t>
            </a:r>
            <a:r>
              <a:rPr lang="ko-KR" altLang="en-US" sz="4000" dirty="0" smtClean="0"/>
              <a:t> 모두 없앤다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내부에서 연구소 경비가 쓰던 </a:t>
            </a:r>
            <a:r>
              <a:rPr lang="ko-KR" altLang="en-US" sz="4000" dirty="0" err="1" smtClean="0"/>
              <a:t>샷건을</a:t>
            </a:r>
            <a:r>
              <a:rPr lang="ko-KR" altLang="en-US" sz="4000" dirty="0" smtClean="0"/>
              <a:t> 발견하여 쓰게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8.</a:t>
            </a:r>
            <a:r>
              <a:rPr lang="ko-KR" altLang="en-US" sz="4000" dirty="0" smtClean="0"/>
              <a:t>백신을 구하고 나서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연구소 건물에서 컨트롤 룸으로 이동하여 식민지 외부에 있는 </a:t>
            </a:r>
            <a:r>
              <a:rPr lang="ko-KR" altLang="en-US" sz="4000" dirty="0" err="1" smtClean="0"/>
              <a:t>드랍십을</a:t>
            </a:r>
            <a:r>
              <a:rPr lang="ko-KR" altLang="en-US" sz="4000" dirty="0" smtClean="0"/>
              <a:t> 원격 조종으로 연구소 옆으로 불러온다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9.</a:t>
            </a:r>
            <a:r>
              <a:rPr lang="ko-KR" altLang="en-US" sz="4000" dirty="0" smtClean="0"/>
              <a:t>여자 주인공이 남자 주인공에게 어서 가서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출발 준비를 하라고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자신은 식민지 폭파 카운트 다운을 하겠다고 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10.</a:t>
            </a:r>
            <a:r>
              <a:rPr lang="ko-KR" altLang="en-US" sz="4000" dirty="0" smtClean="0"/>
              <a:t>남자 주인공이 </a:t>
            </a:r>
            <a:r>
              <a:rPr lang="ko-KR" altLang="en-US" sz="4000" dirty="0" err="1" smtClean="0"/>
              <a:t>드랍십으로</a:t>
            </a:r>
            <a:r>
              <a:rPr lang="ko-KR" altLang="en-US" sz="4000" dirty="0" smtClean="0"/>
              <a:t> 가고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여자주인공 시점에서 컨트롤 룸의 컴퓨터로 식민지 폭파 조작을 한다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이때 </a:t>
            </a:r>
            <a:r>
              <a:rPr lang="ko-KR" altLang="en-US" sz="4000" dirty="0" err="1" smtClean="0"/>
              <a:t>좀비떼들이</a:t>
            </a:r>
            <a:r>
              <a:rPr lang="ko-KR" altLang="en-US" sz="4000" dirty="0" smtClean="0"/>
              <a:t> 컨트롤 룸으로 모여 들게 된다</a:t>
            </a:r>
            <a:r>
              <a:rPr lang="en-US" altLang="ko-KR" sz="4000" dirty="0" smtClean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11. </a:t>
            </a:r>
            <a:r>
              <a:rPr lang="ko-KR" altLang="en-US" sz="4000" dirty="0" smtClean="0"/>
              <a:t>주인공 시점으로 변경이 되고 </a:t>
            </a:r>
            <a:r>
              <a:rPr lang="ko-KR" altLang="en-US" sz="4000" dirty="0" err="1" smtClean="0"/>
              <a:t>드랍십</a:t>
            </a:r>
            <a:r>
              <a:rPr lang="ko-KR" altLang="en-US" sz="4000" dirty="0" smtClean="0"/>
              <a:t> 조종석에서 여자친구의 무전을 듣게 된다</a:t>
            </a:r>
            <a:r>
              <a:rPr lang="en-US" altLang="ko-KR" sz="4000" dirty="0" smtClean="0"/>
              <a:t>. "</a:t>
            </a:r>
            <a:r>
              <a:rPr lang="ko-KR" altLang="en-US" sz="4000" dirty="0" smtClean="0"/>
              <a:t>나는 </a:t>
            </a:r>
            <a:r>
              <a:rPr lang="ko-KR" altLang="en-US" sz="4000" dirty="0" err="1" smtClean="0"/>
              <a:t>여기까지인가봐</a:t>
            </a:r>
            <a:r>
              <a:rPr lang="ko-KR" altLang="en-US" sz="4000" dirty="0" smtClean="0"/>
              <a:t> 탐 나를 기억해줘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탕</a:t>
            </a:r>
            <a:r>
              <a:rPr lang="en-US" altLang="ko-KR" sz="4000" dirty="0" smtClean="0"/>
              <a:t>" 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12.</a:t>
            </a:r>
            <a:r>
              <a:rPr lang="ko-KR" altLang="en-US" sz="4000" dirty="0" smtClean="0"/>
              <a:t>주인공은 눈물을 흘리며 </a:t>
            </a:r>
            <a:r>
              <a:rPr lang="ko-KR" altLang="en-US" sz="4000" dirty="0" err="1" smtClean="0"/>
              <a:t>드랍십이</a:t>
            </a:r>
            <a:r>
              <a:rPr lang="ko-KR" altLang="en-US" sz="4000" dirty="0" smtClean="0"/>
              <a:t> 공중으로 뜨고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비행을 하며 하늘로 올라가려던 와중 </a:t>
            </a:r>
            <a:r>
              <a:rPr lang="ko-KR" altLang="en-US" sz="4000" dirty="0" err="1" smtClean="0"/>
              <a:t>좀비들이</a:t>
            </a:r>
            <a:r>
              <a:rPr lang="ko-KR" altLang="en-US" sz="4000" dirty="0" smtClean="0"/>
              <a:t> 달려들어 </a:t>
            </a:r>
            <a:r>
              <a:rPr lang="ko-KR" altLang="en-US" sz="4000" dirty="0" err="1" smtClean="0"/>
              <a:t>드랍십의</a:t>
            </a:r>
            <a:r>
              <a:rPr lang="ko-KR" altLang="en-US" sz="4000" dirty="0" smtClean="0"/>
              <a:t> 엔진에 불이 붙으며</a:t>
            </a:r>
            <a:r>
              <a:rPr lang="en-US" altLang="ko-KR" sz="4000" dirty="0" smtClean="0"/>
              <a:t>.. </a:t>
            </a:r>
            <a:r>
              <a:rPr lang="ko-KR" altLang="en-US" sz="4000" dirty="0" smtClean="0"/>
              <a:t>화면이 멈추고 </a:t>
            </a:r>
            <a:r>
              <a:rPr lang="en-US" altLang="ko-KR" sz="4000" dirty="0" smtClean="0"/>
              <a:t>(To Be Continued)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000" dirty="0" smtClean="0"/>
              <a:t>&lt;</a:t>
            </a:r>
            <a:r>
              <a:rPr lang="ko-KR" altLang="en-US" sz="4000" dirty="0" smtClean="0"/>
              <a:t> 연출</a:t>
            </a:r>
            <a:r>
              <a:rPr lang="en-US" altLang="ko-KR" sz="4000" dirty="0" smtClean="0"/>
              <a:t>, play </a:t>
            </a:r>
            <a:r>
              <a:rPr lang="ko-KR" altLang="en-US" sz="4000" dirty="0" smtClean="0"/>
              <a:t>불가</a:t>
            </a:r>
            <a:r>
              <a:rPr lang="en-US" altLang="ko-KR" sz="4000" dirty="0" smtClean="0"/>
              <a:t>&gt;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기획 내용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ko-KR" altLang="en-US" dirty="0" smtClean="0"/>
              <a:t>기획상 특이점</a:t>
            </a:r>
            <a:endParaRPr lang="en-US" altLang="ko-KR" dirty="0" smtClean="0"/>
          </a:p>
          <a:p>
            <a:pPr>
              <a:lnSpc>
                <a:spcPct val="170000"/>
              </a:lnSpc>
              <a:buNone/>
            </a:pP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F2</a:t>
            </a:r>
            <a:r>
              <a:rPr lang="ko-KR" altLang="en-US" dirty="0" smtClean="0"/>
              <a:t>키를 누르면 주인공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 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문을 열 수 있음</a:t>
            </a:r>
            <a:r>
              <a:rPr lang="en-US" altLang="ko-KR" dirty="0" smtClean="0"/>
              <a:t>(+ </a:t>
            </a:r>
            <a:r>
              <a:rPr lang="ko-KR" altLang="en-US" dirty="0" smtClean="0"/>
              <a:t>권총사격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남자 주인공은 총만 쏠 수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샷건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 주인공은 연구소의 문을 열 수 있고</a:t>
            </a:r>
            <a:r>
              <a:rPr lang="en-US" altLang="ko-KR" dirty="0" smtClean="0"/>
              <a:t>. N2 </a:t>
            </a:r>
            <a:r>
              <a:rPr lang="ko-KR" altLang="en-US" dirty="0" smtClean="0"/>
              <a:t>행성의 식민지에 있는 컴퓨터들을 조작 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여자주인공 또는 남자 주인공은 쓰러진 남자주인공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여자주인공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일으켜서 세울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동료 캐릭터가 쓰러지면 일정 시간 동안 버티다가 바로 사망한다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오버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일정 시간 안에 빨리 다가가서 일으켜 세워야 한다 </a:t>
            </a:r>
            <a:r>
              <a:rPr lang="en-US" altLang="ko-KR" dirty="0" smtClean="0"/>
              <a:t>(Q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 smtClean="0"/>
              <a:t>조작</a:t>
            </a:r>
            <a:r>
              <a:rPr lang="en-US" altLang="ko-KR" dirty="0" smtClean="0"/>
              <a:t>: W,A,S,D(</a:t>
            </a:r>
            <a:r>
              <a:rPr lang="ko-KR" altLang="en-US" dirty="0" smtClean="0"/>
              <a:t>앞뒤 좌우 이동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마우스 시야 변경</a:t>
            </a:r>
            <a:r>
              <a:rPr lang="en-US" altLang="ko-KR" dirty="0" smtClean="0"/>
              <a:t>,   E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문열기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오브젝트와 상호작용</a:t>
            </a:r>
            <a:r>
              <a:rPr lang="en-US" altLang="ko-KR" dirty="0" smtClean="0"/>
              <a:t>,		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총알 </a:t>
            </a:r>
            <a:r>
              <a:rPr lang="en-US" altLang="ko-KR" dirty="0" smtClean="0"/>
              <a:t>Reload, 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3789040"/>
            <a:ext cx="4032448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44767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34290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4716016" y="4653136"/>
            <a:ext cx="122413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509120"/>
            <a:ext cx="2500139" cy="14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엔진 소개 </a:t>
            </a:r>
            <a:r>
              <a:rPr lang="en-US" altLang="ko-KR" dirty="0" smtClean="0"/>
              <a:t>(&amp; </a:t>
            </a:r>
            <a:r>
              <a:rPr lang="ko-KR" altLang="en-US" dirty="0" smtClean="0"/>
              <a:t>게임 시연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144713"/>
            <a:ext cx="3124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932</Words>
  <Application>Microsoft Office PowerPoint</Application>
  <PresentationFormat>화면 슬라이드 쇼(4:3)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Escape from N2 Planet  - N2 Team -</vt:lpstr>
      <vt:lpstr>1. 팀 소개</vt:lpstr>
      <vt:lpstr>2. 기획 내용</vt:lpstr>
      <vt:lpstr>2. 기획 내용 (Cont.)</vt:lpstr>
      <vt:lpstr>2. 기획 내용 (Cont.)</vt:lpstr>
      <vt:lpstr>2. 기획 내용 (Cont.)</vt:lpstr>
      <vt:lpstr>2. 기획 내용 (Cont.)</vt:lpstr>
      <vt:lpstr>3. 엔진 소개 (&amp; 게임 시연)</vt:lpstr>
      <vt:lpstr>3. 엔진 소개 (&amp; 게임 시연)</vt:lpstr>
      <vt:lpstr>4. 툴 소개</vt:lpstr>
      <vt:lpstr>4. 툴 소개</vt:lpstr>
      <vt:lpstr>4. 툴 소개</vt:lpstr>
      <vt:lpstr>4. 툴 소개</vt:lpstr>
      <vt:lpstr>4. 툴 소개</vt:lpstr>
      <vt:lpstr>4. 툴 소개</vt:lpstr>
      <vt:lpstr>4. 툴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43</cp:revision>
  <dcterms:created xsi:type="dcterms:W3CDTF">2016-10-24T04:50:59Z</dcterms:created>
  <dcterms:modified xsi:type="dcterms:W3CDTF">2016-10-25T13:00:18Z</dcterms:modified>
</cp:coreProperties>
</file>