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팀원 별 한일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해야할일</a:t>
            </a:r>
            <a:r>
              <a:rPr lang="ko-KR" altLang="en-US" dirty="0" smtClean="0"/>
              <a:t> 정리 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400506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이재준 </a:t>
            </a:r>
            <a:r>
              <a:rPr lang="en-US" altLang="ko-KR" dirty="0" smtClean="0"/>
              <a:t>(Engine, Character) – </a:t>
            </a:r>
            <a:r>
              <a:rPr lang="ko-KR" altLang="en-US" dirty="0" smtClean="0"/>
              <a:t>팀장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윤성렬 </a:t>
            </a:r>
            <a:r>
              <a:rPr lang="en-US" altLang="ko-KR" dirty="0" smtClean="0"/>
              <a:t>(Map, UI)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강동현 </a:t>
            </a:r>
            <a:r>
              <a:rPr lang="en-US" altLang="ko-KR" dirty="0" smtClean="0"/>
              <a:t>(Effect, AI)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309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Engine, Character ( </a:t>
            </a:r>
            <a:r>
              <a:rPr lang="ko-KR" altLang="en-US" dirty="0" smtClean="0"/>
              <a:t>이재준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Map, UI ( </a:t>
            </a:r>
            <a:r>
              <a:rPr lang="ko-KR" altLang="en-US" dirty="0" smtClean="0"/>
              <a:t>윤성렬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Mfc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tool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uv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animation 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플레이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blend state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처리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effect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time,</a:t>
                      </a: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Fade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In,Fade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미비점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기술구현 목록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일정표 작성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미비된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 구현 목록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순차대로 시작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주간 회의 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지시에 따라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Effect, AI ( </a:t>
            </a:r>
            <a:r>
              <a:rPr lang="ko-KR" altLang="en-US" dirty="0" smtClean="0"/>
              <a:t>강동현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10/31 ~ 11/4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064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차주 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엔진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position, bounding box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등 </a:t>
                      </a:r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툴 제작 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221</Words>
  <Application>Microsoft Office PowerPoint</Application>
  <PresentationFormat>화면 슬라이드 쇼(4:3)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Escape from N2 Planet  - N2 Team -</vt:lpstr>
      <vt:lpstr>슬라이드 2</vt:lpstr>
      <vt:lpstr>슬라이드 3</vt:lpstr>
      <vt:lpstr>슬라이드 4</vt:lpstr>
      <vt:lpstr>10/31 ~ 11/4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9</cp:revision>
  <dcterms:created xsi:type="dcterms:W3CDTF">2016-10-24T04:50:59Z</dcterms:created>
  <dcterms:modified xsi:type="dcterms:W3CDTF">2016-10-28T07:33:54Z</dcterms:modified>
</cp:coreProperties>
</file>