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팀원 별 한일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해야할일</a:t>
            </a:r>
            <a:r>
              <a:rPr lang="ko-KR" altLang="en-US" dirty="0" smtClean="0"/>
              <a:t> 정리 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400506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이재준 </a:t>
            </a:r>
            <a:r>
              <a:rPr lang="en-US" altLang="ko-KR" dirty="0" smtClean="0"/>
              <a:t>(Engine, Character) – </a:t>
            </a:r>
            <a:r>
              <a:rPr lang="ko-KR" altLang="en-US" dirty="0" smtClean="0"/>
              <a:t>팀장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윤성렬 </a:t>
            </a:r>
            <a:r>
              <a:rPr lang="en-US" altLang="ko-KR" dirty="0" smtClean="0"/>
              <a:t>(Map, UI)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강동현 </a:t>
            </a:r>
            <a:r>
              <a:rPr lang="en-US" altLang="ko-KR" dirty="0" smtClean="0"/>
              <a:t>(Effect, AI)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10/31(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11/01(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11/02(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11/03(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11/04(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화성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구현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CustomizeMap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CustomizeMap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fastlookuptable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Fastlookuptable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CustomizeMap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Fastlookuptable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따라치는데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시간이 오래 걸린다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따라치면서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전체적인 구조를 파악하기 쉽지 않다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오늘 늘어진다 그래도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일정따라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가려고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노력중이다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다음 주 할 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340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Map, UI ( </a:t>
            </a:r>
            <a:r>
              <a:rPr lang="ko-KR" altLang="en-US" dirty="0" smtClean="0"/>
              <a:t>윤성렬 </a:t>
            </a:r>
            <a:r>
              <a:rPr lang="en-US" altLang="ko-KR" dirty="0" smtClean="0"/>
              <a:t>)  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용 데모 프로그램작성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용 데모 프로그램작성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발표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EffectCore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MapCore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CharacterCore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구조 잡음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전체일정표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개인일정표 작성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Resouce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List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작성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전체일정표취합 작성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용 데모 프로그램작성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발표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전체일정표 작성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Resource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List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휴식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기술리스트가 작성필요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상세기획작성필요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309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Engine, Character ( </a:t>
            </a:r>
            <a:r>
              <a:rPr lang="ko-KR" altLang="en-US" dirty="0" smtClean="0"/>
              <a:t>이재준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MFC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TileRender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MFC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TileRender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발표준비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개발 일정 표 작성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오브젝트 리스트 작성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개발 환경 설정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Tile Render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발표 준비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LOD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직접 코딩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일정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시간표가 시간을 잡아 먹음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다음 주 할 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Map, UI ( </a:t>
            </a:r>
            <a:r>
              <a:rPr lang="ko-KR" altLang="en-US" dirty="0" smtClean="0"/>
              <a:t>윤성렬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Mfc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tool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uv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animation 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플레이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blend state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처리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effect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time,</a:t>
                      </a: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Fade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In,Fade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구현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미비점 구현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휴식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기술구현 목록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일정표 작성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 미비된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 구현 목록 작성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순차대로 시작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주간 회의 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지시에 따라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Effect, AI ( </a:t>
            </a:r>
            <a:r>
              <a:rPr lang="ko-KR" altLang="en-US" dirty="0" smtClean="0"/>
              <a:t>강동현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10/31 ~ 11/4 </a:t>
            </a:r>
            <a:r>
              <a:rPr lang="ko-KR" altLang="en-US" sz="2000" dirty="0" smtClean="0"/>
              <a:t>계획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06489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840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차주 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엔진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게임순서도작성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피킹기능구현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각기능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코어라이브러리 결합테스트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좀비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인칭 발사모델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익스포터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문제 파악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&amp;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 구현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&amp;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렌더링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툴구현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작업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마우스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피킹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바운딩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박스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렌더링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Skybox,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LOD,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MousePicking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BSP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없음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툴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position, bounding box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등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툴 제작 마무리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없음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447</Words>
  <Application>Microsoft Office PowerPoint</Application>
  <PresentationFormat>화면 슬라이드 쇼(4:3)</PresentationFormat>
  <Paragraphs>126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Escape from N2 Planet  - N2 Team -</vt:lpstr>
      <vt:lpstr>슬라이드 2</vt:lpstr>
      <vt:lpstr>슬라이드 3</vt:lpstr>
      <vt:lpstr>슬라이드 4</vt:lpstr>
      <vt:lpstr>슬라이드 5</vt:lpstr>
      <vt:lpstr>10/31 ~ 11/4 계획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21</cp:revision>
  <dcterms:created xsi:type="dcterms:W3CDTF">2016-10-24T04:50:59Z</dcterms:created>
  <dcterms:modified xsi:type="dcterms:W3CDTF">2016-11-02T11:51:30Z</dcterms:modified>
</cp:coreProperties>
</file>