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63" r:id="rId14"/>
    <p:sldId id="264" r:id="rId15"/>
    <p:sldId id="26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2CCF-A878-42E6-91F3-D89DC8CAD7F4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A0548-2E12-46DA-BE6E-4DDBFB9AA5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221792-428A-4F49-AB6C-EF66B92EFC29}" type="slidenum">
              <a:rPr lang="en-US"/>
              <a:pPr/>
              <a:t>4</a:t>
            </a:fld>
            <a:endParaRPr 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372CD3-C206-4CEA-A6F6-5BA1CBEFC1D3}" type="slidenum">
              <a:rPr lang="en-US"/>
              <a:pPr/>
              <a:t>5</a:t>
            </a:fld>
            <a:endParaRPr 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516A42-F7C0-4479-A9C1-67DC27E9B28E}" type="slidenum">
              <a:rPr lang="en-US"/>
              <a:pPr/>
              <a:t>6</a:t>
            </a:fld>
            <a:endParaRPr 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0AC68-DAC7-452B-9337-8CD2050D113F}" type="slidenum">
              <a:rPr lang="en-US"/>
              <a:pPr/>
              <a:t>7</a:t>
            </a:fld>
            <a:endParaRPr 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25C4E3-AEF3-4D7D-AF14-98BFCA726A37}" type="slidenum">
              <a:rPr lang="en-US"/>
              <a:pPr/>
              <a:t>8</a:t>
            </a:fld>
            <a:endParaRPr lang="en-U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77D32A-A68F-4FA4-B923-DA83ED06D4A3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28AEAA-A74F-453D-B101-E51BAFA57058}" type="slidenum">
              <a:rPr lang="en-US"/>
              <a:pPr/>
              <a:t>10</a:t>
            </a:fld>
            <a:endParaRPr lang="en-US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4EDB21-4D83-48D1-81AA-980BCF916D9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A87C9E48-F622-4CDF-90BD-11BB8876A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Resource List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9792" y="3140968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Character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Tom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Jane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Animation Character Zombie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Effect Object &amp; Item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77768"/>
            <a:ext cx="8228160" cy="640868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(Zombie)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81" y="843929"/>
            <a:ext cx="7571520" cy="58182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77768"/>
            <a:ext cx="8228160" cy="640868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(Zombie)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200" y="816566"/>
            <a:ext cx="7380000" cy="49642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200" y="718637"/>
            <a:ext cx="7362720" cy="1468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4.Object</a:t>
            </a:r>
            <a:endParaRPr lang="ko-KR" altLang="en-US" dirty="0"/>
          </a:p>
        </p:txBody>
      </p:sp>
      <p:pic>
        <p:nvPicPr>
          <p:cNvPr id="1026" name="Picture 2" descr="C:\Users\kgcauser00\Desktop\새 폴더\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979194" cy="5212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4.Object(Cont.)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504" y="908720"/>
            <a:ext cx="8926388" cy="5548898"/>
            <a:chOff x="38100" y="836712"/>
            <a:chExt cx="9105900" cy="5620906"/>
          </a:xfrm>
        </p:grpSpPr>
        <p:pic>
          <p:nvPicPr>
            <p:cNvPr id="2050" name="Picture 2" descr="C:\Users\kgcauser00\Desktop\새 폴더\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337" y="980728"/>
              <a:ext cx="9036496" cy="5476890"/>
            </a:xfrm>
            <a:prstGeom prst="rect">
              <a:avLst/>
            </a:prstGeom>
            <a:noFill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" y="836712"/>
              <a:ext cx="9105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4.Object(Cont.)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5004" y="845101"/>
            <a:ext cx="8926388" cy="5616624"/>
            <a:chOff x="38100" y="836712"/>
            <a:chExt cx="9105900" cy="5616624"/>
          </a:xfrm>
        </p:grpSpPr>
        <p:pic>
          <p:nvPicPr>
            <p:cNvPr id="3074" name="Picture 2" descr="C:\Users\kgcauser00\Desktop\새 폴더\0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48" y="980728"/>
              <a:ext cx="9051424" cy="5472608"/>
            </a:xfrm>
            <a:prstGeom prst="rect">
              <a:avLst/>
            </a:prstGeom>
            <a:noFill/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" y="836712"/>
              <a:ext cx="9105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5.Effect Object &amp; Item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27584" y="764704"/>
          <a:ext cx="7488832" cy="59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705675"/>
                <a:gridCol w="1166533"/>
              </a:tblGrid>
              <a:tr h="648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예시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이펙트형식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생성위치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적용시간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총의 불꽃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Ef_Gun_Fire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총구 앞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 발사 시에 총의 불빛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피</a:t>
                      </a:r>
                      <a:endParaRPr lang="en-US" altLang="ko-KR" sz="120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Ef_Zombie</a:t>
                      </a:r>
                      <a:r>
                        <a:rPr lang="en-US" altLang="ko-KR" sz="9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좀비의</a:t>
                      </a:r>
                      <a:r>
                        <a:rPr lang="ko-KR" altLang="en-US" sz="1200" dirty="0" smtClean="0"/>
                        <a:t> 신체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맞은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총에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불꽃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Ef_Ship_fire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뒷부분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간에 우주선 추진 불꽃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Ef_Ship_dust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Particle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밑 부분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우주선 착륙 </a:t>
                      </a:r>
                      <a:r>
                        <a:rPr lang="ko-KR" altLang="en-US" sz="1200" dirty="0" err="1" smtClean="0"/>
                        <a:t>간일어나는</a:t>
                      </a:r>
                      <a:r>
                        <a:rPr lang="ko-KR" altLang="en-US" sz="1200" dirty="0" smtClean="0"/>
                        <a:t>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폭발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Ef_Man_blood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주인공의 신체 맞은 부분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주인공이 </a:t>
                      </a:r>
                      <a:r>
                        <a:rPr lang="ko-KR" altLang="en-US" sz="1200" dirty="0" err="1" smtClean="0"/>
                        <a:t>좀비에게</a:t>
                      </a:r>
                      <a:r>
                        <a:rPr lang="ko-KR" altLang="en-US" sz="1200" dirty="0" smtClean="0"/>
                        <a:t> 맞았을 경우 터지는 피</a:t>
                      </a:r>
                      <a:endParaRPr lang="ko-KR" altLang="en-US" sz="1200" dirty="0"/>
                    </a:p>
                  </a:txBody>
                  <a:tcPr/>
                </a:tc>
              </a:tr>
              <a:tr h="6487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달리기 먼지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Ef_Man_dust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</a:t>
                      </a:r>
                      <a:r>
                        <a:rPr lang="ko-KR" altLang="en-US" sz="1200" dirty="0" err="1" smtClean="0"/>
                        <a:t>발뒤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0.2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주인공 달리기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시에 일어나는 먼지</a:t>
                      </a:r>
                      <a:endParaRPr lang="ko-KR" altLang="en-US" sz="1200" dirty="0"/>
                    </a:p>
                  </a:txBody>
                  <a:tcPr/>
                </a:tc>
              </a:tr>
              <a:tr h="6740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바이러스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endParaRPr lang="en-US" altLang="ko-KR" sz="400" dirty="0" smtClean="0"/>
                    </a:p>
                    <a:p>
                      <a:pPr algn="ctr" latinLnBrk="1"/>
                      <a:r>
                        <a:rPr lang="en-US" altLang="ko-KR" sz="900" dirty="0" err="1" smtClean="0"/>
                        <a:t>Ef_virus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단일 </a:t>
                      </a:r>
                      <a:r>
                        <a:rPr lang="ko-KR" altLang="en-US" sz="1200" dirty="0" err="1" smtClean="0"/>
                        <a:t>이펙트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연구소에 바이러스 퍼지는 장면 연출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Sound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9" y="980728"/>
            <a:ext cx="8954797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2.Character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822679" cy="51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853" y="4539461"/>
            <a:ext cx="792088" cy="16174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1581220" y="5220811"/>
            <a:ext cx="33855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남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131054"/>
            <a:ext cx="8228160" cy="653829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(Tom)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60" y="783442"/>
            <a:ext cx="7721280" cy="568715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131054"/>
            <a:ext cx="8228160" cy="653829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(Tom)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681" y="1012427"/>
            <a:ext cx="7362720" cy="56165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681" y="914497"/>
            <a:ext cx="7362720" cy="1468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131054"/>
            <a:ext cx="8228160" cy="653829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(Tom)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200" y="794964"/>
            <a:ext cx="7356960" cy="57375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200" y="718637"/>
            <a:ext cx="7362720" cy="1468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96491"/>
            <a:ext cx="8228160" cy="622145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(Jake)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441" y="712875"/>
            <a:ext cx="7054560" cy="58182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161" y="849690"/>
            <a:ext cx="895680" cy="18289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8640" y="2736288"/>
            <a:ext cx="869760" cy="183619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360" y="4637287"/>
            <a:ext cx="823680" cy="182899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96491"/>
            <a:ext cx="8228160" cy="622145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(Jake)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921" y="816567"/>
            <a:ext cx="7348320" cy="529111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200" y="718637"/>
            <a:ext cx="7362720" cy="1468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5440" y="864091"/>
            <a:ext cx="869760" cy="16835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5440" y="2612435"/>
            <a:ext cx="823680" cy="169793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2481" y="4389581"/>
            <a:ext cx="861120" cy="16849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96491"/>
            <a:ext cx="8228160" cy="622145"/>
          </a:xfrm>
          <a:ln/>
        </p:spPr>
        <p:txBody>
          <a:bodyPr tIns="20116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3. Character Animation (Jake)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080" y="812245"/>
            <a:ext cx="7345440" cy="581821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9200" y="718637"/>
            <a:ext cx="7362720" cy="14689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5440" y="864091"/>
            <a:ext cx="848160" cy="161729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3760" y="2547628"/>
            <a:ext cx="881280" cy="15020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3760" y="4088589"/>
            <a:ext cx="881280" cy="4190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2321" y="4586882"/>
            <a:ext cx="930240" cy="45076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2481" y="5090935"/>
            <a:ext cx="861120" cy="150639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224</Words>
  <Application>Microsoft Office PowerPoint</Application>
  <PresentationFormat>화면 슬라이드 쇼(4:3)</PresentationFormat>
  <Paragraphs>158</Paragraphs>
  <Slides>15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Escape from N2 Planet  - N2 Team -</vt:lpstr>
      <vt:lpstr>1. Sound</vt:lpstr>
      <vt:lpstr>2.Character</vt:lpstr>
      <vt:lpstr>3. Character Animation (Tom)</vt:lpstr>
      <vt:lpstr>3. Character Animation (Tom)</vt:lpstr>
      <vt:lpstr>3. Character Animation (Tom)</vt:lpstr>
      <vt:lpstr>3. Character Animation (Jake)</vt:lpstr>
      <vt:lpstr>3. Character Animation (Jake)</vt:lpstr>
      <vt:lpstr>3. Character Animation (Jake)</vt:lpstr>
      <vt:lpstr>3. Character Animation (Zombie)</vt:lpstr>
      <vt:lpstr>3. Character Animation (Zombie)</vt:lpstr>
      <vt:lpstr>4.Object</vt:lpstr>
      <vt:lpstr>슬라이드 13</vt:lpstr>
      <vt:lpstr>슬라이드 14</vt:lpstr>
      <vt:lpstr>5.Effect Object &amp; Item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12</cp:revision>
  <dcterms:created xsi:type="dcterms:W3CDTF">2016-10-24T04:50:59Z</dcterms:created>
  <dcterms:modified xsi:type="dcterms:W3CDTF">2017-01-11T07:18:58Z</dcterms:modified>
</cp:coreProperties>
</file>