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7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6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4F05-E173-4AFE-B128-01616C35422C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E1FF-BCA2-47CD-A088-404BEB972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2" y="4683645"/>
            <a:ext cx="685800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4" y="3876717"/>
            <a:ext cx="676275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9" y="894357"/>
            <a:ext cx="657225" cy="657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848" y="1398096"/>
            <a:ext cx="714375" cy="6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898" y="1028266"/>
            <a:ext cx="62865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27" y="3029713"/>
            <a:ext cx="70485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017" y="1810460"/>
            <a:ext cx="695325" cy="638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2627" y="793019"/>
            <a:ext cx="2994053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94003" y="49361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873469" y="793019"/>
            <a:ext cx="2994053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90" y="4633449"/>
            <a:ext cx="685800" cy="63817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3766548" y="3079019"/>
            <a:ext cx="2014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21" y="4517126"/>
            <a:ext cx="714375" cy="6953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29" y="3421202"/>
            <a:ext cx="714375" cy="6953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012" y="1714130"/>
            <a:ext cx="714375" cy="6953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898" y="3800558"/>
            <a:ext cx="628650" cy="67627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070" y="1021471"/>
            <a:ext cx="628650" cy="676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003" y="4364558"/>
            <a:ext cx="695325" cy="63817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121" y="3669401"/>
            <a:ext cx="695325" cy="63817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913" y="2904240"/>
            <a:ext cx="628650" cy="6762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250" y="1359608"/>
            <a:ext cx="695325" cy="63817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010" y="2528002"/>
            <a:ext cx="704850" cy="71437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355076" y="3671209"/>
            <a:ext cx="1965332" cy="1746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347149" y="840745"/>
            <a:ext cx="1965332" cy="1746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52" y="3919074"/>
            <a:ext cx="676275" cy="65722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2670688" y="1001872"/>
            <a:ext cx="1965332" cy="1746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900327" y="2870703"/>
            <a:ext cx="1965332" cy="1746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636020" y="29042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endCxn id="32" idx="2"/>
          </p:cNvCxnSpPr>
          <p:nvPr/>
        </p:nvCxnSpPr>
        <p:spPr>
          <a:xfrm flipV="1">
            <a:off x="4693381" y="1714130"/>
            <a:ext cx="653768" cy="3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4315805" y="3988488"/>
            <a:ext cx="1584522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79459" y="693524"/>
            <a:ext cx="22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Player(</a:t>
            </a:r>
            <a:r>
              <a:rPr lang="ko-KR" altLang="en-US" dirty="0" smtClean="0"/>
              <a:t>소유권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11387" y="535542"/>
            <a:ext cx="23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Player Replicate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88041" y="3420375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ClientPlayer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35482" y="4526988"/>
            <a:ext cx="242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ClientPlayer</a:t>
            </a:r>
            <a:r>
              <a:rPr lang="en-US" altLang="ko-KR" dirty="0" smtClean="0"/>
              <a:t> Replicate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소유권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9" y="6169044"/>
            <a:ext cx="685800" cy="6381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37811" y="589204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GameInstance</a:t>
            </a:r>
            <a:endParaRPr lang="en-US" altLang="ko-KR" dirty="0" smtClean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60" y="6183021"/>
            <a:ext cx="676275" cy="6572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63355" y="580217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GameState</a:t>
            </a:r>
            <a:endParaRPr lang="en-US" altLang="ko-KR" dirty="0" smtClean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096" y="6138384"/>
            <a:ext cx="704850" cy="7143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54651" y="585208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63512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2018-08-22T04:15:54Z</dcterms:created>
  <dcterms:modified xsi:type="dcterms:W3CDTF">2018-08-22T04:37:16Z</dcterms:modified>
</cp:coreProperties>
</file>