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autoCompressPictures="0">
  <p:sldMasterIdLst>
    <p:sldMasterId id="2147483744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41" autoAdjust="0"/>
  </p:normalViewPr>
  <p:slideViewPr>
    <p:cSldViewPr snapToGrid="0" snapToObjects="1">
      <p:cViewPr varScale="1">
        <p:scale>
          <a:sx n="73" d="100"/>
          <a:sy n="73" d="100"/>
        </p:scale>
        <p:origin x="84" y="9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10E3B963-F51C-4B93-9F31-8957F0CC4B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0077D7B-3B70-4026-81B0-FF85758F7C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5039260C-95A5-4DDD-B867-BBA3E7DA0863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י"ט/טבת/תשפ"ג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CF21D0F-2ACF-4A7E-A116-D7771C1518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193A309-7B9F-4F78-B124-2C79656FA4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E5BA4A78-6673-49AC-8525-FD51DD1B1496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35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E149366-B6B4-46BF-BBC5-7D8628AB68CE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D20FB4B-A46E-4BBF-AEFB-F48660F0945C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5153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DD20FB4B-A46E-4BBF-AEFB-F48660F0945C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9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rtlCol="1"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rtlCol="1"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F327B90C-5EE3-442B-9188-ED41355EF975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rtlCol="1" anchor="b">
            <a:normAutofit/>
          </a:bodyPr>
          <a:lstStyle>
            <a:lvl1pPr algn="r" rtl="1">
              <a:defRPr sz="2400" b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1374773" y="5299603"/>
            <a:ext cx="10131427" cy="49371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706B48AE-315C-4A31-AFEB-D07B55787961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rtlCol="1" anchor="ctr">
            <a:normAutofit/>
          </a:bodyPr>
          <a:lstStyle>
            <a:lvl1pPr algn="r" rtl="1">
              <a:defRPr sz="3200" b="0" cap="none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4DBD023D-4FE3-461E-9ACF-E543CE97B0D2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754941" y="3352800"/>
            <a:ext cx="9339184" cy="381000"/>
          </a:xfrm>
        </p:spPr>
        <p:txBody>
          <a:bodyPr rtlCol="1" anchor="ctr"/>
          <a:lstStyle>
            <a:lvl1pPr marL="0" indent="0" algn="r" rtl="1"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1352168" y="4343400"/>
            <a:ext cx="10152367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541B253-BEB3-4252-A4F9-E70C21ECE32A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rtlCol="1" anchor="b">
            <a:normAutofit/>
          </a:bodyPr>
          <a:lstStyle>
            <a:lvl1pPr algn="r" rtl="1">
              <a:defRPr sz="3200" b="0" cap="none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1374773" y="4777381"/>
            <a:ext cx="10131426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EFDA8B4B-7E29-4850-BE0B-1D43DE8B8DA4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של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1370765" y="4775200"/>
            <a:ext cx="10135436" cy="10160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EC6A01BA-C085-4B4B-9809-0232FC889D21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1" anchor="ctr">
            <a:normAutofit/>
          </a:bodyPr>
          <a:lstStyle>
            <a:lvl1pPr algn="r" rtl="1">
              <a:defRPr lang="en-US" b="0" dirty="0"/>
            </a:lvl1pPr>
          </a:lstStyle>
          <a:p>
            <a:pPr marL="0" lvl="0"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167B3E51-305F-4685-8140-9B2288CC2927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1374774" y="2142067"/>
            <a:ext cx="10131425" cy="3649133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BA7C3BC7-E163-4AC3-BF15-7674ABE06336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vert270"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3674084" y="609600"/>
            <a:ext cx="7832116" cy="5181600"/>
          </a:xfrm>
        </p:spPr>
        <p:txBody>
          <a:bodyPr vert="vert270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C2088A56-EADD-4094-B2EB-15710AC39F86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 flipH="1">
            <a:off x="1374774" y="2142067"/>
            <a:ext cx="10131425" cy="3649133"/>
          </a:xfrm>
        </p:spPr>
        <p:txBody>
          <a:bodyPr rtlCol="1"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C080214D-8A33-4965-A8B6-6182D79DDC7D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rtlCol="1" anchor="b"/>
          <a:lstStyle>
            <a:lvl1pPr algn="r" rtl="1">
              <a:defRPr sz="4000" b="0" cap="all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1374773" y="4777381"/>
            <a:ext cx="10131428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595E3464-51D4-45F2-86F6-6CD254443736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6510864" y="2142067"/>
            <a:ext cx="4995334" cy="3649134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1374773" y="2142067"/>
            <a:ext cx="4995332" cy="3649133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22480832-3241-43A5-8D5F-25649F84673B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6509276" y="2218267"/>
            <a:ext cx="4709054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509276" y="2870201"/>
            <a:ext cx="4996923" cy="2920998"/>
          </a:xfrm>
        </p:spPr>
        <p:txBody>
          <a:bodyPr rtlCol="1"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1373184" y="2226734"/>
            <a:ext cx="47228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 flipH="1">
            <a:off x="1373183" y="2870201"/>
            <a:ext cx="4995334" cy="2920998"/>
          </a:xfrm>
        </p:spPr>
        <p:txBody>
          <a:bodyPr rtlCol="1"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29518EF3-6F82-48BD-974E-3F74DCD73CB2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14EA3638-A808-496D-A6C5-DA319B317B54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F19E9A09-8807-408C-B84F-E34A6CE3E27D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rtlCol="1" anchor="b">
            <a:normAutofit/>
          </a:bodyPr>
          <a:lstStyle>
            <a:lvl1pPr algn="r" rtl="1">
              <a:defRPr sz="2400" b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 flipH="1">
            <a:off x="1374773" y="609601"/>
            <a:ext cx="6169026" cy="5181600"/>
          </a:xfrm>
        </p:spPr>
        <p:txBody>
          <a:bodyPr rtlCol="1" anchor="ctr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7825315" y="3445933"/>
            <a:ext cx="3680885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AC761D2A-23C5-4512-91DC-C615A4CFE35E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rtlCol="1" anchor="b">
            <a:normAutofit/>
          </a:bodyPr>
          <a:lstStyle>
            <a:lvl1pPr algn="r" rtl="1">
              <a:defRPr sz="2800" b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4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5341547" y="2971800"/>
            <a:ext cx="6164653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C6DF37ED-C4A3-4200-9513-495EECC3A2C8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BEC8BB3F-A3A8-424E-8E61-04A7267C7AE5}" type="datetime1">
              <a:rPr lang="he-IL" smtClean="0"/>
              <a:t>י"ט/טבת/תשפ"ג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031875" y="2554817"/>
            <a:ext cx="7197726" cy="2421464"/>
          </a:xfrm>
        </p:spPr>
        <p:txBody>
          <a:bodyPr rtlCol="1">
            <a:normAutofit/>
          </a:bodyPr>
          <a:lstStyle/>
          <a:p>
            <a:pPr algn="l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הגנה ממתקפות-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DDOS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31875" y="4976282"/>
            <a:ext cx="7197726" cy="1405467"/>
          </a:xfrm>
        </p:spPr>
        <p:txBody>
          <a:bodyPr rtlCol="1">
            <a:normAutofit/>
          </a:bodyPr>
          <a:lstStyle/>
          <a:p>
            <a:pPr algn="l" rtl="1"/>
            <a:r>
              <a:rPr lang="he-IL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מגיש</a:t>
            </a:r>
            <a:r>
              <a:rPr lang="he-I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טום לב</a:t>
            </a:r>
            <a:endParaRPr lang="he-IL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540CF0-0362-4AEE-BBD5-CF6836A9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C04453-F027-40CB-A925-6B424595D57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426093" y="2142067"/>
            <a:ext cx="7080105" cy="3649133"/>
          </a:xfrm>
        </p:spPr>
        <p:txBody>
          <a:bodyPr/>
          <a:lstStyle/>
          <a:p>
            <a:r>
              <a:rPr lang="he-IL" dirty="0"/>
              <a:t>הפרויקט יממש הגנה ממתקפות של</a:t>
            </a:r>
            <a:r>
              <a:rPr lang="en-US" dirty="0"/>
              <a:t> DDOS </a:t>
            </a:r>
            <a:r>
              <a:rPr lang="he-IL" dirty="0"/>
              <a:t>ויממש גם התקפות לצורך בדיקות.</a:t>
            </a:r>
          </a:p>
          <a:p>
            <a:r>
              <a:rPr lang="he-IL" dirty="0"/>
              <a:t>הפרויקט יעסוק בשני סוגי התקפות:</a:t>
            </a:r>
          </a:p>
          <a:p>
            <a:r>
              <a:rPr lang="he-IL" dirty="0"/>
              <a:t> התקפת פינג - שולחים בקשות פינג רבות על מנת להעמיס על השרת ולגרום לסירובו לבקשות משמעותיות יותר. </a:t>
            </a:r>
          </a:p>
          <a:p>
            <a:r>
              <a:rPr lang="he-IL" dirty="0"/>
              <a:t>הצפת </a:t>
            </a:r>
            <a:r>
              <a:rPr lang="en-US" dirty="0"/>
              <a:t> SYN</a:t>
            </a:r>
            <a:r>
              <a:rPr lang="he-IL" dirty="0"/>
              <a:t>- במסגרת ההתקפה התוקף שולח </a:t>
            </a:r>
          </a:p>
          <a:p>
            <a:r>
              <a:rPr lang="he-IL" dirty="0"/>
              <a:t>רצף של חבילות</a:t>
            </a:r>
            <a:r>
              <a:rPr lang="en-US" dirty="0"/>
              <a:t>SYN </a:t>
            </a:r>
            <a:r>
              <a:rPr lang="he-IL" dirty="0"/>
              <a:t> למחשב המותקף ובכך </a:t>
            </a:r>
          </a:p>
          <a:p>
            <a:r>
              <a:rPr lang="he-IL" dirty="0"/>
              <a:t>מאלץ אותו לפתוח במקביל חיבורים רבים עד שלא נותרים לו משאבים לקבלת חיבורים חדשים.</a:t>
            </a:r>
          </a:p>
          <a:p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C3E728E-AECE-4D3F-91EB-AF271182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1" y="394854"/>
            <a:ext cx="4256647" cy="222085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F92D032-406C-479E-9561-B33F5CEC8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1" y="3812500"/>
            <a:ext cx="4454818" cy="222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3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82FEB3-8A14-4CE6-8212-F4E66D68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תכונות שנצטרך לממש: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58A3D0-7E51-4A6C-A8A1-097FD0C206A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457901" y="1634427"/>
            <a:ext cx="10131425" cy="3649133"/>
          </a:xfrm>
        </p:spPr>
        <p:txBody>
          <a:bodyPr/>
          <a:lstStyle/>
          <a:p>
            <a:r>
              <a:rPr lang="he-IL" dirty="0"/>
              <a:t>עבודה עם </a:t>
            </a:r>
            <a:r>
              <a:rPr lang="en-US" dirty="0" err="1"/>
              <a:t>scapy</a:t>
            </a:r>
            <a:r>
              <a:rPr lang="he-IL" dirty="0"/>
              <a:t>.</a:t>
            </a:r>
          </a:p>
          <a:p>
            <a:r>
              <a:rPr lang="he-IL" dirty="0"/>
              <a:t>זיהוי מתקפות בזמן אמת והתראתן.</a:t>
            </a:r>
          </a:p>
          <a:p>
            <a:r>
              <a:rPr lang="he-IL" dirty="0"/>
              <a:t>מזהה את מחשב התוקף ומונע ממנו לפנות שוב.</a:t>
            </a:r>
          </a:p>
          <a:p>
            <a:r>
              <a:rPr lang="he-IL" dirty="0"/>
              <a:t>מסד נתונים ששומר את מידע התוקפים על מנת לזהות אותם שוב בעתיד.</a:t>
            </a:r>
          </a:p>
          <a:p>
            <a:r>
              <a:rPr lang="he-IL" dirty="0"/>
              <a:t>שרת שכולל את כל התכונות הללו.</a:t>
            </a:r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03D0EE9-2D5B-4BB3-A5A0-FF10A53A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25" y="4086422"/>
            <a:ext cx="3950550" cy="26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5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ימי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22566005" id="{A61DBE44-0BE3-4578-BE77-1764D34630AA}" vid="{28C13D25-B00A-401F-881D-B0643F357C1C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עתידי</Template>
  <TotalTime>0</TotalTime>
  <Words>124</Words>
  <Application>Microsoft Office PowerPoint</Application>
  <PresentationFormat>מסך רחב</PresentationFormat>
  <Paragraphs>16</Paragraphs>
  <Slides>3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6" baseType="lpstr">
      <vt:lpstr>Arial</vt:lpstr>
      <vt:lpstr>Tahoma</vt:lpstr>
      <vt:lpstr>שמיימי</vt:lpstr>
      <vt:lpstr>הגנה ממתקפות-DDOS</vt:lpstr>
      <vt:lpstr>תיאור הפרויקט</vt:lpstr>
      <vt:lpstr>תכונות שנצטרך לממש: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2023-01-12T10:20:32Z</dcterms:created>
  <dcterms:modified xsi:type="dcterms:W3CDTF">2023-01-12T10:57:31Z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