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d74b5e5a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d74b5e5a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74b5e5a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74b5e5a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74b5e5a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74b5e5a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d74b5e5a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d74b5e5a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d74b5e5a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d74b5e5a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d74b5e5a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d74b5e5a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42250" y="1412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•</a:t>
            </a: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Burgos, Soledad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•Máspero, Tomás Diego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•Sánchez, Soledad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2250" y="11350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 u="sng">
                <a:latin typeface="Merriweather"/>
                <a:ea typeface="Merriweather"/>
                <a:cs typeface="Merriweather"/>
                <a:sym typeface="Merriweather"/>
              </a:rPr>
              <a:t>Integrantes:</a:t>
            </a:r>
            <a:endParaRPr i="1" sz="30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125" y="3663675"/>
            <a:ext cx="3173750" cy="1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Solapa Información General</a:t>
            </a:r>
            <a:endParaRPr b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838400"/>
            <a:ext cx="70305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 un detalle integrativo. Permite conocer: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•Distribución geográfica de los científicos de datos en EEUU.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•Porcentaje de profesionales en búsqueda activa de un nuevo empleo.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•Porcentaje de profesionales que cuentan educación superior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•Años de experiencia promedio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 pueden aplicar distintos filtros para hacer un análisis según el género, nivel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educativo,tipo de compañía y según si están en búsqueda activa de empleo o no. 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Solapa Análisis por experiencia</a:t>
            </a:r>
            <a:endParaRPr b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642950" y="1657575"/>
            <a:ext cx="81171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 un análisis más profundo en base a la experiencia: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•Cantidad de trabajadores según años de experiencia en laboral. Vemos que la gran mayoría de los científicos de datos cuentan con muchos años de experiencia anterior.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•Se puede ver que, a pesar de lo anterior, hay un porcentaje considerable de científicos de datos que no cuentan con experiencia relevante en el área.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•Permite conocer cómo la cantidad de años de experiencia va creciendo según aumenta el índice de desarrollo de cada ciudad.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•También permite visualizar una clara distribución general por género.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833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Solapa Análisis por nivel educativo</a:t>
            </a:r>
            <a:endParaRPr b="0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42950" y="1747975"/>
            <a:ext cx="80568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El enfoque de esta solapa es detallar la distribución por nivel educativo y género de los científicos de datos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•Se puede diferenciar, según el grado de estudio alcanzado, qué profesionales del área de datos provienen de diferentes ámbitos de estudio.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•Se observa que la gran mayoría de los científicos de datos son de género masculino y provenientes de áreas relacionadas a STEM (ciencias exactas, tecnología, ingeniería y matemáticas).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•Notamos que la mayoría de los trabajadores son graduados universitarios. Sin embargo, un porcentaje relativamente bajo de ellos ha optado por un doctorado e incluso hay data scientists que son solamente egresados de la escuela secundaria e incluso primaria. 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