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A6D5-836C-B29B-A9E8-2629BF3F7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08332-FEA5-2A4E-FFCC-0DB0401A3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1A0F-6419-52A5-EBDC-2C6A44D0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1E27-A0F0-49FC-8372-D58379A56E7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B8AF-16C3-B812-B105-BAC055F0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BEF7E-2897-328E-4D0C-D1FB45F5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A1E8-3028-4590-A6EB-2F1340441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77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5372-29FF-D4CB-DACB-BEE12E8F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83786-056F-C33B-DE8C-F67E06953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A96CE-6826-93F7-58B5-25C94A08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1E27-A0F0-49FC-8372-D58379A56E7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17956-CCC6-0AA4-696C-F139A210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EA65-2EC8-D03B-9193-4C934183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A1E8-3028-4590-A6EB-2F1340441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9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8840B-4383-AFCF-0A24-57DAC72B4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F8B94-DF74-B592-785C-457CC88BE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75DC4-61E9-0E31-A26C-CBF26A27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1E27-A0F0-49FC-8372-D58379A56E7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5DDC8-CA43-E736-F6FA-922FBDDF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10534-071C-AA62-A7F4-2960D5E9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A1E8-3028-4590-A6EB-2F1340441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76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0A65-2A82-66F2-7DA2-26B04EBD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F7FC0-5A49-14DD-A606-FAEBCB180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CDE0-C241-8C1A-A449-5236DB6B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1E27-A0F0-49FC-8372-D58379A56E7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53760-90E9-9AF7-1549-4E47868C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69D67-5F84-9208-B5CD-A50BDCD2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A1E8-3028-4590-A6EB-2F1340441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90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251F-A0EC-5D18-E61C-500A51CD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F88BB-E8F3-C33B-ED85-AF9B62CAC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2E60-B3AB-B9B5-C311-A2AA5481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1E27-A0F0-49FC-8372-D58379A56E7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835A2-5A88-4E38-D470-78F26AAB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CA0ED-2566-BBF5-F190-AC0C86F7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A1E8-3028-4590-A6EB-2F1340441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95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2A47-11DF-518C-8EF1-B42B77AF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00AAD-D299-179F-742A-70BDC5E75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1A0AF-AA60-1B4E-ABDB-9CDC8E105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B7105-6BDB-3179-B84E-66FF1986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1E27-A0F0-49FC-8372-D58379A56E7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145CB-9695-FEC4-0D6D-FBCFACCC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F11D4-3CED-7FDB-3CBE-044E7FF4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A1E8-3028-4590-A6EB-2F1340441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7886-A8CF-6040-AD81-DDC02FF2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45EC5-1CCE-EECF-8AD2-DD4C5985E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FD6F5-513F-4934-E475-E2F7AB1CC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8715E-BD49-D3DA-D566-EEBB7A5BC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8BD8C-FDFE-8193-B1CD-D1786F90A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56CD07-3537-56BD-7BF4-B0974C74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1E27-A0F0-49FC-8372-D58379A56E7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A11E3-F6B7-AB1F-D46B-9100D8F6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95049-1040-75D4-D698-D5ABEC7A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A1E8-3028-4590-A6EB-2F1340441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9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1579-8BB4-6266-8C1B-58002A76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9B18F-BDC6-28D1-3439-A60425F7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1E27-A0F0-49FC-8372-D58379A56E7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7B976-0781-4C1E-2E6B-CD69727B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78383-C755-D0CB-F0BB-F80D1251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A1E8-3028-4590-A6EB-2F1340441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53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D80D4-279B-80ED-A762-95B969AB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1E27-A0F0-49FC-8372-D58379A56E7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265F7-D835-AF8A-5139-3B09AA75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40E37-6484-B397-8EC5-55239408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A1E8-3028-4590-A6EB-2F1340441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6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579A-42E0-B5A6-978F-5CE1ABBA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5ED7-D0B0-ADE0-9BF5-848FDC54E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7648-92B7-8833-04F9-660094681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36875-257A-D84E-436C-2F92C0E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1E27-A0F0-49FC-8372-D58379A56E7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E4CF-DC6D-2DCF-B16E-997C4177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1327A-6729-9B13-62C8-4EB241E9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A1E8-3028-4590-A6EB-2F1340441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56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4914-6D0A-4A78-AD9D-5A5B2F90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C36FC-A8B5-1C1A-F796-E91DEEF6F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0680-5DC2-9C6C-74C3-0B1131234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BB55A-04FA-E7F5-80BA-6E73F10E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1E27-A0F0-49FC-8372-D58379A56E7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5FF5B-5251-95A3-0C2B-67887AF7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BFFC2-7D94-03CB-3B71-5090CA6D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3A1E8-3028-4590-A6EB-2F1340441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3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DC49E-A746-1DE5-F904-7D57269D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1F1E8-DA3D-6D78-887F-474A1FF79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D167-40DD-FAAC-928B-37D5507B5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81E27-A0F0-49FC-8372-D58379A56E70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416A-F002-C482-624F-13F39D909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A1B79-9071-F02E-D9B3-2A79DBEAC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A1E8-3028-4590-A6EB-2F13404411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55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E469C-5C3F-5DE2-4911-03314473A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000">
                <a:solidFill>
                  <a:schemeClr val="tx2"/>
                </a:solidFill>
              </a:rPr>
              <a:t>Data Science Team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70FA2-524B-73FB-5519-2DF01E5C7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2000">
                <a:solidFill>
                  <a:schemeClr val="tx2"/>
                </a:solidFill>
              </a:rPr>
              <a:t>Tom McClelland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0F8FD420-7E44-0599-74ED-60D0223DE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755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03C072-412F-808B-A575-7DE34628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Ensembles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1B1B2B-67CC-9E48-AB13-D2F62EF4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833625"/>
            <a:ext cx="4986113" cy="335603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68A20F-C346-6653-9DA0-6AE58257D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Linear Regressor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CB18B68-5B28-42E2-7DA6-A87585B103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08367" y="4849795"/>
            <a:ext cx="1251014" cy="654084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FAB0A0-A6FB-B396-D729-665011A3F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Support Vector Regressor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51314E0-CCEC-60FC-DB96-F9AE0A8495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69277" y="2833625"/>
            <a:ext cx="4986113" cy="3356038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55029E-47DA-F6C8-7AB6-4F6BDC175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528" y="4837095"/>
            <a:ext cx="1219263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6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03C072-412F-808B-A575-7DE34628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Ensembles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1B1B2B-67CC-9E48-AB13-D2F62EF41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612" y="2840905"/>
            <a:ext cx="4986113" cy="334147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68A20F-C346-6653-9DA0-6AE58257D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Random Forest Regressor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CB18B68-5B28-42E2-7DA6-A87585B103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8367" y="4849795"/>
            <a:ext cx="1251014" cy="654084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FAB0A0-A6FB-B396-D729-665011A3F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Voting Ensemble Regressor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51314E0-CCEC-60FC-DB96-F9AE0A8495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9277" y="2833625"/>
            <a:ext cx="4986113" cy="3356038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55029E-47DA-F6C8-7AB6-4F6BDC1755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14528" y="4843674"/>
            <a:ext cx="1219263" cy="65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1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112DF30-5C96-46A5-81A0-341076AFC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44E6C6-920F-4AC8-83F4-7F94687E7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2A096-5CDA-E0A3-5317-CFAF32B1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41014"/>
            <a:ext cx="10579398" cy="1356599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Hypertuning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DE60DE-A968-4121-AFBB-E1A35832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45401" y="145708"/>
            <a:ext cx="2151670" cy="1860256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B467C38-3593-435B-8852-5CFF00FB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029EC23-B12D-440F-851D-188AB8A80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5080C5B-B10E-4C97-B3DD-97CFBF5E8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CC2843D-B312-4705-B377-1141FF684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B0A6BD5-AF32-CF74-EFF9-130EADCD5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1" y="732432"/>
            <a:ext cx="4954693" cy="3084295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B0211DA-DDAB-2382-AB4C-F3582C143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763" y="697434"/>
            <a:ext cx="5029200" cy="3153320"/>
          </a:xfr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69E22CE9-7281-4287-84CA-AE7F8031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64748" y="3839134"/>
            <a:ext cx="4023079" cy="3018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B7187AB-AC55-4912-943A-8EB2DA74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C7A5046-6B7A-4C74-834D-26B12A3CC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75BB57-CAD0-46E7-ACCA-C4193784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936F17-A396-40BC-9A97-9B0A72A91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11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Science Team Day</vt:lpstr>
      <vt:lpstr>Building Ensembles</vt:lpstr>
      <vt:lpstr>Building Ensembles</vt:lpstr>
      <vt:lpstr>Hypertuning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Team Day</dc:title>
  <dc:creator>Tom McClelland</dc:creator>
  <cp:lastModifiedBy>Tom McClelland</cp:lastModifiedBy>
  <cp:revision>1</cp:revision>
  <dcterms:created xsi:type="dcterms:W3CDTF">2023-03-09T21:29:08Z</dcterms:created>
  <dcterms:modified xsi:type="dcterms:W3CDTF">2023-03-09T22:13:49Z</dcterms:modified>
</cp:coreProperties>
</file>