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6B037-6B3F-4CAA-A90E-172173EAC962}" v="7" dt="2020-12-28T11:38:50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McClelland" userId="73ca4b46d0cc02ce" providerId="LiveId" clId="{C9F6B037-6B3F-4CAA-A90E-172173EAC962}"/>
    <pc:docChg chg="custSel addSld modSld">
      <pc:chgData name="Tom McClelland" userId="73ca4b46d0cc02ce" providerId="LiveId" clId="{C9F6B037-6B3F-4CAA-A90E-172173EAC962}" dt="2020-12-30T15:41:10.776" v="267" actId="478"/>
      <pc:docMkLst>
        <pc:docMk/>
      </pc:docMkLst>
      <pc:sldChg chg="delSp modSp mod">
        <pc:chgData name="Tom McClelland" userId="73ca4b46d0cc02ce" providerId="LiveId" clId="{C9F6B037-6B3F-4CAA-A90E-172173EAC962}" dt="2020-12-30T15:41:10.776" v="267" actId="478"/>
        <pc:sldMkLst>
          <pc:docMk/>
          <pc:sldMk cId="780007427" sldId="261"/>
        </pc:sldMkLst>
        <pc:spChg chg="mod">
          <ac:chgData name="Tom McClelland" userId="73ca4b46d0cc02ce" providerId="LiveId" clId="{C9F6B037-6B3F-4CAA-A90E-172173EAC962}" dt="2020-12-30T15:40:32.320" v="265" actId="20577"/>
          <ac:spMkLst>
            <pc:docMk/>
            <pc:sldMk cId="780007427" sldId="261"/>
            <ac:spMk id="8" creationId="{CBAA6D5C-9104-400A-9CAD-F73825B1C43F}"/>
          </ac:spMkLst>
        </pc:spChg>
        <pc:spChg chg="del mod">
          <ac:chgData name="Tom McClelland" userId="73ca4b46d0cc02ce" providerId="LiveId" clId="{C9F6B037-6B3F-4CAA-A90E-172173EAC962}" dt="2020-12-30T15:41:10.776" v="267" actId="478"/>
          <ac:spMkLst>
            <pc:docMk/>
            <pc:sldMk cId="780007427" sldId="261"/>
            <ac:spMk id="135" creationId="{F37B0AEC-E5E7-4B14-80CF-6C6D0430BA67}"/>
          </ac:spMkLst>
        </pc:spChg>
      </pc:sldChg>
      <pc:sldChg chg="addSp delSp modSp new mod">
        <pc:chgData name="Tom McClelland" userId="73ca4b46d0cc02ce" providerId="LiveId" clId="{C9F6B037-6B3F-4CAA-A90E-172173EAC962}" dt="2020-12-28T11:38:50.349" v="261" actId="164"/>
        <pc:sldMkLst>
          <pc:docMk/>
          <pc:sldMk cId="2860591558" sldId="263"/>
        </pc:sldMkLst>
        <pc:spChg chg="mod">
          <ac:chgData name="Tom McClelland" userId="73ca4b46d0cc02ce" providerId="LiveId" clId="{C9F6B037-6B3F-4CAA-A90E-172173EAC962}" dt="2020-12-28T11:33:00.707" v="27" actId="20577"/>
          <ac:spMkLst>
            <pc:docMk/>
            <pc:sldMk cId="2860591558" sldId="263"/>
            <ac:spMk id="2" creationId="{C0B54625-AF63-4831-BDCC-7606DA350E81}"/>
          </ac:spMkLst>
        </pc:spChg>
        <pc:spChg chg="del">
          <ac:chgData name="Tom McClelland" userId="73ca4b46d0cc02ce" providerId="LiveId" clId="{C9F6B037-6B3F-4CAA-A90E-172173EAC962}" dt="2020-12-28T11:33:06.063" v="28" actId="478"/>
          <ac:spMkLst>
            <pc:docMk/>
            <pc:sldMk cId="2860591558" sldId="263"/>
            <ac:spMk id="3" creationId="{F98BB0AB-E9AC-40F4-B672-E0300EEE5F8F}"/>
          </ac:spMkLst>
        </pc:spChg>
        <pc:spChg chg="add mod">
          <ac:chgData name="Tom McClelland" userId="73ca4b46d0cc02ce" providerId="LiveId" clId="{C9F6B037-6B3F-4CAA-A90E-172173EAC962}" dt="2020-12-28T11:38:50.349" v="261" actId="164"/>
          <ac:spMkLst>
            <pc:docMk/>
            <pc:sldMk cId="2860591558" sldId="263"/>
            <ac:spMk id="4" creationId="{9EF033FC-E8B9-4774-8118-E0F655C4CB5C}"/>
          </ac:spMkLst>
        </pc:spChg>
        <pc:spChg chg="add mod">
          <ac:chgData name="Tom McClelland" userId="73ca4b46d0cc02ce" providerId="LiveId" clId="{C9F6B037-6B3F-4CAA-A90E-172173EAC962}" dt="2020-12-28T11:38:50.349" v="261" actId="164"/>
          <ac:spMkLst>
            <pc:docMk/>
            <pc:sldMk cId="2860591558" sldId="263"/>
            <ac:spMk id="5" creationId="{BFAD2157-7C0B-4756-8DF3-1EDC7C90DC6C}"/>
          </ac:spMkLst>
        </pc:spChg>
        <pc:spChg chg="add mod">
          <ac:chgData name="Tom McClelland" userId="73ca4b46d0cc02ce" providerId="LiveId" clId="{C9F6B037-6B3F-4CAA-A90E-172173EAC962}" dt="2020-12-28T11:38:50.349" v="261" actId="164"/>
          <ac:spMkLst>
            <pc:docMk/>
            <pc:sldMk cId="2860591558" sldId="263"/>
            <ac:spMk id="6" creationId="{9ADB1C2F-273A-42F9-B0D1-90D1A6008B79}"/>
          </ac:spMkLst>
        </pc:spChg>
        <pc:spChg chg="add mod">
          <ac:chgData name="Tom McClelland" userId="73ca4b46d0cc02ce" providerId="LiveId" clId="{C9F6B037-6B3F-4CAA-A90E-172173EAC962}" dt="2020-12-28T11:38:50.349" v="261" actId="164"/>
          <ac:spMkLst>
            <pc:docMk/>
            <pc:sldMk cId="2860591558" sldId="263"/>
            <ac:spMk id="7" creationId="{367D7CCF-D339-400A-BE66-C89BE0B38BF3}"/>
          </ac:spMkLst>
        </pc:spChg>
        <pc:spChg chg="add mod">
          <ac:chgData name="Tom McClelland" userId="73ca4b46d0cc02ce" providerId="LiveId" clId="{C9F6B037-6B3F-4CAA-A90E-172173EAC962}" dt="2020-12-28T11:38:50.349" v="261" actId="164"/>
          <ac:spMkLst>
            <pc:docMk/>
            <pc:sldMk cId="2860591558" sldId="263"/>
            <ac:spMk id="8" creationId="{E6EAA494-A33A-43D4-ABFC-454A58C9D7C9}"/>
          </ac:spMkLst>
        </pc:spChg>
        <pc:spChg chg="add mod">
          <ac:chgData name="Tom McClelland" userId="73ca4b46d0cc02ce" providerId="LiveId" clId="{C9F6B037-6B3F-4CAA-A90E-172173EAC962}" dt="2020-12-28T11:38:50.349" v="261" actId="164"/>
          <ac:spMkLst>
            <pc:docMk/>
            <pc:sldMk cId="2860591558" sldId="263"/>
            <ac:spMk id="9" creationId="{A20504C7-21BD-403E-BF74-EFCB633AFCF2}"/>
          </ac:spMkLst>
        </pc:spChg>
        <pc:spChg chg="add mod">
          <ac:chgData name="Tom McClelland" userId="73ca4b46d0cc02ce" providerId="LiveId" clId="{C9F6B037-6B3F-4CAA-A90E-172173EAC962}" dt="2020-12-28T11:38:50.349" v="261" actId="164"/>
          <ac:spMkLst>
            <pc:docMk/>
            <pc:sldMk cId="2860591558" sldId="263"/>
            <ac:spMk id="10" creationId="{4D1EACA9-EC99-4C76-9DBF-8D8489B2EB9B}"/>
          </ac:spMkLst>
        </pc:spChg>
        <pc:grpChg chg="add mod">
          <ac:chgData name="Tom McClelland" userId="73ca4b46d0cc02ce" providerId="LiveId" clId="{C9F6B037-6B3F-4CAA-A90E-172173EAC962}" dt="2020-12-28T11:38:50.349" v="261" actId="164"/>
          <ac:grpSpMkLst>
            <pc:docMk/>
            <pc:sldMk cId="2860591558" sldId="263"/>
            <ac:grpSpMk id="42" creationId="{52C97AB9-C746-4D61-B8B4-1CAB3C45645C}"/>
          </ac:grpSpMkLst>
        </pc:grpChg>
        <pc:cxnChg chg="add mod">
          <ac:chgData name="Tom McClelland" userId="73ca4b46d0cc02ce" providerId="LiveId" clId="{C9F6B037-6B3F-4CAA-A90E-172173EAC962}" dt="2020-12-28T11:38:50.349" v="261" actId="164"/>
          <ac:cxnSpMkLst>
            <pc:docMk/>
            <pc:sldMk cId="2860591558" sldId="263"/>
            <ac:cxnSpMk id="12" creationId="{AA363B7A-C25F-4BAD-81CD-7750E47756B2}"/>
          </ac:cxnSpMkLst>
        </pc:cxnChg>
        <pc:cxnChg chg="add mod">
          <ac:chgData name="Tom McClelland" userId="73ca4b46d0cc02ce" providerId="LiveId" clId="{C9F6B037-6B3F-4CAA-A90E-172173EAC962}" dt="2020-12-28T11:38:50.349" v="261" actId="164"/>
          <ac:cxnSpMkLst>
            <pc:docMk/>
            <pc:sldMk cId="2860591558" sldId="263"/>
            <ac:cxnSpMk id="14" creationId="{BE4ACF1D-5240-4388-8638-66D5768CA686}"/>
          </ac:cxnSpMkLst>
        </pc:cxnChg>
        <pc:cxnChg chg="add mod">
          <ac:chgData name="Tom McClelland" userId="73ca4b46d0cc02ce" providerId="LiveId" clId="{C9F6B037-6B3F-4CAA-A90E-172173EAC962}" dt="2020-12-28T11:38:50.349" v="261" actId="164"/>
          <ac:cxnSpMkLst>
            <pc:docMk/>
            <pc:sldMk cId="2860591558" sldId="263"/>
            <ac:cxnSpMk id="20" creationId="{53E2A6F3-81CB-450F-B728-594CA77E49B7}"/>
          </ac:cxnSpMkLst>
        </pc:cxnChg>
        <pc:cxnChg chg="add mod">
          <ac:chgData name="Tom McClelland" userId="73ca4b46d0cc02ce" providerId="LiveId" clId="{C9F6B037-6B3F-4CAA-A90E-172173EAC962}" dt="2020-12-28T11:38:50.349" v="261" actId="164"/>
          <ac:cxnSpMkLst>
            <pc:docMk/>
            <pc:sldMk cId="2860591558" sldId="263"/>
            <ac:cxnSpMk id="22" creationId="{45F014CE-CD31-45AD-98A1-0DF98790EC81}"/>
          </ac:cxnSpMkLst>
        </pc:cxnChg>
        <pc:cxnChg chg="add mod">
          <ac:chgData name="Tom McClelland" userId="73ca4b46d0cc02ce" providerId="LiveId" clId="{C9F6B037-6B3F-4CAA-A90E-172173EAC962}" dt="2020-12-28T11:38:50.349" v="261" actId="164"/>
          <ac:cxnSpMkLst>
            <pc:docMk/>
            <pc:sldMk cId="2860591558" sldId="263"/>
            <ac:cxnSpMk id="24" creationId="{E4D58FA3-4B21-4FB5-9C32-133E1E9C5928}"/>
          </ac:cxnSpMkLst>
        </pc:cxnChg>
        <pc:cxnChg chg="add mod">
          <ac:chgData name="Tom McClelland" userId="73ca4b46d0cc02ce" providerId="LiveId" clId="{C9F6B037-6B3F-4CAA-A90E-172173EAC962}" dt="2020-12-28T11:38:50.349" v="261" actId="164"/>
          <ac:cxnSpMkLst>
            <pc:docMk/>
            <pc:sldMk cId="2860591558" sldId="263"/>
            <ac:cxnSpMk id="26" creationId="{8A3BB374-CB32-4096-9187-93726A7D0BCE}"/>
          </ac:cxnSpMkLst>
        </pc:cxnChg>
        <pc:cxnChg chg="add mod">
          <ac:chgData name="Tom McClelland" userId="73ca4b46d0cc02ce" providerId="LiveId" clId="{C9F6B037-6B3F-4CAA-A90E-172173EAC962}" dt="2020-12-28T11:38:50.349" v="261" actId="164"/>
          <ac:cxnSpMkLst>
            <pc:docMk/>
            <pc:sldMk cId="2860591558" sldId="263"/>
            <ac:cxnSpMk id="28" creationId="{A689CBEE-CEE0-4D33-8D44-F15257AA7C0D}"/>
          </ac:cxnSpMkLst>
        </pc:cxnChg>
      </pc:sldChg>
    </pc:docChg>
  </pc:docChgLst>
  <pc:docChgLst>
    <pc:chgData name="Tom McClelland" userId="73ca4b46d0cc02ce" providerId="LiveId" clId="{54EB0A71-5D61-4460-991B-F9FC4CD755C0}"/>
    <pc:docChg chg="undo custSel addSld delSld modSld">
      <pc:chgData name="Tom McClelland" userId="73ca4b46d0cc02ce" providerId="LiveId" clId="{54EB0A71-5D61-4460-991B-F9FC4CD755C0}" dt="2020-12-09T21:32:54.805" v="1321" actId="20577"/>
      <pc:docMkLst>
        <pc:docMk/>
      </pc:docMkLst>
      <pc:sldChg chg="modSp mod">
        <pc:chgData name="Tom McClelland" userId="73ca4b46d0cc02ce" providerId="LiveId" clId="{54EB0A71-5D61-4460-991B-F9FC4CD755C0}" dt="2020-12-04T17:35:43.865" v="120" actId="122"/>
        <pc:sldMkLst>
          <pc:docMk/>
          <pc:sldMk cId="3798283162" sldId="257"/>
        </pc:sldMkLst>
        <pc:spChg chg="mod">
          <ac:chgData name="Tom McClelland" userId="73ca4b46d0cc02ce" providerId="LiveId" clId="{54EB0A71-5D61-4460-991B-F9FC4CD755C0}" dt="2020-12-04T17:34:05.257" v="113" actId="20577"/>
          <ac:spMkLst>
            <pc:docMk/>
            <pc:sldMk cId="3798283162" sldId="257"/>
            <ac:spMk id="7" creationId="{A7CFFB9D-0685-450F-9BA9-11D2898FA728}"/>
          </ac:spMkLst>
        </pc:spChg>
        <pc:graphicFrameChg chg="mod">
          <ac:chgData name="Tom McClelland" userId="73ca4b46d0cc02ce" providerId="LiveId" clId="{54EB0A71-5D61-4460-991B-F9FC4CD755C0}" dt="2020-12-04T17:35:43.865" v="120" actId="122"/>
          <ac:graphicFrameMkLst>
            <pc:docMk/>
            <pc:sldMk cId="3798283162" sldId="257"/>
            <ac:graphicFrameMk id="4" creationId="{2978ACA1-0287-4B04-A45A-FF8B6125128A}"/>
          </ac:graphicFrameMkLst>
        </pc:graphicFrameChg>
      </pc:sldChg>
      <pc:sldChg chg="addSp delSp modSp mod">
        <pc:chgData name="Tom McClelland" userId="73ca4b46d0cc02ce" providerId="LiveId" clId="{54EB0A71-5D61-4460-991B-F9FC4CD755C0}" dt="2020-12-09T14:20:45.710" v="194" actId="1076"/>
        <pc:sldMkLst>
          <pc:docMk/>
          <pc:sldMk cId="1292849525" sldId="258"/>
        </pc:sldMkLst>
        <pc:spChg chg="add del">
          <ac:chgData name="Tom McClelland" userId="73ca4b46d0cc02ce" providerId="LiveId" clId="{54EB0A71-5D61-4460-991B-F9FC4CD755C0}" dt="2020-12-09T14:19:13.738" v="181" actId="478"/>
          <ac:spMkLst>
            <pc:docMk/>
            <pc:sldMk cId="1292849525" sldId="258"/>
            <ac:spMk id="2" creationId="{8436CDC2-1B83-48AB-A10E-72DEF023FD44}"/>
          </ac:spMkLst>
        </pc:spChg>
        <pc:spChg chg="add mod">
          <ac:chgData name="Tom McClelland" userId="73ca4b46d0cc02ce" providerId="LiveId" clId="{54EB0A71-5D61-4460-991B-F9FC4CD755C0}" dt="2020-12-09T14:20:29.380" v="192" actId="1076"/>
          <ac:spMkLst>
            <pc:docMk/>
            <pc:sldMk cId="1292849525" sldId="258"/>
            <ac:spMk id="3" creationId="{DDB7D5A6-907F-4175-AAE7-0D8F3977C385}"/>
          </ac:spMkLst>
        </pc:spChg>
        <pc:spChg chg="mod">
          <ac:chgData name="Tom McClelland" userId="73ca4b46d0cc02ce" providerId="LiveId" clId="{54EB0A71-5D61-4460-991B-F9FC4CD755C0}" dt="2020-12-09T14:20:45.710" v="194" actId="1076"/>
          <ac:spMkLst>
            <pc:docMk/>
            <pc:sldMk cId="1292849525" sldId="258"/>
            <ac:spMk id="4" creationId="{521EF5FE-E372-4B19-8363-156A2D06B166}"/>
          </ac:spMkLst>
        </pc:spChg>
        <pc:spChg chg="mod">
          <ac:chgData name="Tom McClelland" userId="73ca4b46d0cc02ce" providerId="LiveId" clId="{54EB0A71-5D61-4460-991B-F9FC4CD755C0}" dt="2020-12-09T14:20:02.503" v="190" actId="1076"/>
          <ac:spMkLst>
            <pc:docMk/>
            <pc:sldMk cId="1292849525" sldId="258"/>
            <ac:spMk id="6" creationId="{0E26C8EA-641A-458B-B8A9-BE5936022122}"/>
          </ac:spMkLst>
        </pc:spChg>
        <pc:spChg chg="mod">
          <ac:chgData name="Tom McClelland" userId="73ca4b46d0cc02ce" providerId="LiveId" clId="{54EB0A71-5D61-4460-991B-F9FC4CD755C0}" dt="2020-12-09T14:16:07.630" v="177" actId="14100"/>
          <ac:spMkLst>
            <pc:docMk/>
            <pc:sldMk cId="1292849525" sldId="258"/>
            <ac:spMk id="7" creationId="{92630EB1-5888-41B7-9928-6EAED16F308E}"/>
          </ac:spMkLst>
        </pc:spChg>
        <pc:spChg chg="mod">
          <ac:chgData name="Tom McClelland" userId="73ca4b46d0cc02ce" providerId="LiveId" clId="{54EB0A71-5D61-4460-991B-F9FC4CD755C0}" dt="2020-12-09T14:15:50.916" v="174" actId="14100"/>
          <ac:spMkLst>
            <pc:docMk/>
            <pc:sldMk cId="1292849525" sldId="258"/>
            <ac:spMk id="8" creationId="{9DD4E0BB-5E42-49BB-BFB1-2221D914C7AE}"/>
          </ac:spMkLst>
        </pc:spChg>
        <pc:spChg chg="mod">
          <ac:chgData name="Tom McClelland" userId="73ca4b46d0cc02ce" providerId="LiveId" clId="{54EB0A71-5D61-4460-991B-F9FC4CD755C0}" dt="2020-12-09T14:15:12.169" v="163" actId="14100"/>
          <ac:spMkLst>
            <pc:docMk/>
            <pc:sldMk cId="1292849525" sldId="258"/>
            <ac:spMk id="9" creationId="{26CB0427-41F5-468B-A26D-29CD70984BE5}"/>
          </ac:spMkLst>
        </pc:spChg>
        <pc:spChg chg="mod">
          <ac:chgData name="Tom McClelland" userId="73ca4b46d0cc02ce" providerId="LiveId" clId="{54EB0A71-5D61-4460-991B-F9FC4CD755C0}" dt="2020-12-09T14:15:15.629" v="165" actId="14100"/>
          <ac:spMkLst>
            <pc:docMk/>
            <pc:sldMk cId="1292849525" sldId="258"/>
            <ac:spMk id="10" creationId="{3AAB8489-F0D4-4A0D-8874-C6970F0A8198}"/>
          </ac:spMkLst>
        </pc:spChg>
        <pc:spChg chg="mod">
          <ac:chgData name="Tom McClelland" userId="73ca4b46d0cc02ce" providerId="LiveId" clId="{54EB0A71-5D61-4460-991B-F9FC4CD755C0}" dt="2020-12-09T14:15:29.250" v="169" actId="14100"/>
          <ac:spMkLst>
            <pc:docMk/>
            <pc:sldMk cId="1292849525" sldId="258"/>
            <ac:spMk id="11" creationId="{AD0721AE-D118-40FF-9C7A-DAD274BD0879}"/>
          </ac:spMkLst>
        </pc:spChg>
        <pc:spChg chg="add mod">
          <ac:chgData name="Tom McClelland" userId="73ca4b46d0cc02ce" providerId="LiveId" clId="{54EB0A71-5D61-4460-991B-F9FC4CD755C0}" dt="2020-12-09T14:14:58.864" v="158" actId="14100"/>
          <ac:spMkLst>
            <pc:docMk/>
            <pc:sldMk cId="1292849525" sldId="258"/>
            <ac:spMk id="12" creationId="{5190330B-919C-4A21-8A39-1919E4F4B48C}"/>
          </ac:spMkLst>
        </pc:spChg>
        <pc:spChg chg="mod">
          <ac:chgData name="Tom McClelland" userId="73ca4b46d0cc02ce" providerId="LiveId" clId="{54EB0A71-5D61-4460-991B-F9FC4CD755C0}" dt="2020-12-09T14:15:42.458" v="172" actId="1076"/>
          <ac:spMkLst>
            <pc:docMk/>
            <pc:sldMk cId="1292849525" sldId="258"/>
            <ac:spMk id="13" creationId="{6EF5B227-F2B4-4E00-9591-832FBD0AC5A0}"/>
          </ac:spMkLst>
        </pc:spChg>
        <pc:spChg chg="add mod">
          <ac:chgData name="Tom McClelland" userId="73ca4b46d0cc02ce" providerId="LiveId" clId="{54EB0A71-5D61-4460-991B-F9FC4CD755C0}" dt="2020-12-09T14:20:44.094" v="193" actId="1076"/>
          <ac:spMkLst>
            <pc:docMk/>
            <pc:sldMk cId="1292849525" sldId="258"/>
            <ac:spMk id="14" creationId="{BA403150-06FD-4243-88D4-6CD72C12BFDB}"/>
          </ac:spMkLst>
        </pc:spChg>
      </pc:sldChg>
      <pc:sldChg chg="del">
        <pc:chgData name="Tom McClelland" userId="73ca4b46d0cc02ce" providerId="LiveId" clId="{54EB0A71-5D61-4460-991B-F9FC4CD755C0}" dt="2020-12-09T11:49:05.710" v="157" actId="2696"/>
        <pc:sldMkLst>
          <pc:docMk/>
          <pc:sldMk cId="3997391793" sldId="259"/>
        </pc:sldMkLst>
      </pc:sldChg>
      <pc:sldChg chg="delDesignElem">
        <pc:chgData name="Tom McClelland" userId="73ca4b46d0cc02ce" providerId="LiveId" clId="{54EB0A71-5D61-4460-991B-F9FC4CD755C0}" dt="2020-12-05T14:54:04.062" v="121"/>
        <pc:sldMkLst>
          <pc:docMk/>
          <pc:sldMk cId="1103624760" sldId="260"/>
        </pc:sldMkLst>
      </pc:sldChg>
      <pc:sldChg chg="addSp delSp modSp new mod">
        <pc:chgData name="Tom McClelland" userId="73ca4b46d0cc02ce" providerId="LiveId" clId="{54EB0A71-5D61-4460-991B-F9FC4CD755C0}" dt="2020-12-09T19:00:15.142" v="843" actId="1076"/>
        <pc:sldMkLst>
          <pc:docMk/>
          <pc:sldMk cId="780007427" sldId="261"/>
        </pc:sldMkLst>
        <pc:spChg chg="del">
          <ac:chgData name="Tom McClelland" userId="73ca4b46d0cc02ce" providerId="LiveId" clId="{54EB0A71-5D61-4460-991B-F9FC4CD755C0}" dt="2020-12-09T16:19:42.767" v="197" actId="478"/>
          <ac:spMkLst>
            <pc:docMk/>
            <pc:sldMk cId="780007427" sldId="261"/>
            <ac:spMk id="2" creationId="{087C1B22-D468-40C3-8FCB-ECA8F4789EFA}"/>
          </ac:spMkLst>
        </pc:spChg>
        <pc:spChg chg="del">
          <ac:chgData name="Tom McClelland" userId="73ca4b46d0cc02ce" providerId="LiveId" clId="{54EB0A71-5D61-4460-991B-F9FC4CD755C0}" dt="2020-12-09T16:19:41.421" v="196" actId="478"/>
          <ac:spMkLst>
            <pc:docMk/>
            <pc:sldMk cId="780007427" sldId="261"/>
            <ac:spMk id="3" creationId="{B99BE137-7059-43AE-940D-1F4B0C50DC90}"/>
          </ac:spMkLst>
        </pc:spChg>
        <pc:spChg chg="add mod">
          <ac:chgData name="Tom McClelland" userId="73ca4b46d0cc02ce" providerId="LiveId" clId="{54EB0A71-5D61-4460-991B-F9FC4CD755C0}" dt="2020-12-09T16:20:52.850" v="210" actId="1076"/>
          <ac:spMkLst>
            <pc:docMk/>
            <pc:sldMk cId="780007427" sldId="261"/>
            <ac:spMk id="6" creationId="{0A9D7FE2-81B0-4490-8FA2-6CDF69ECE107}"/>
          </ac:spMkLst>
        </pc:spChg>
        <pc:spChg chg="add mod">
          <ac:chgData name="Tom McClelland" userId="73ca4b46d0cc02ce" providerId="LiveId" clId="{54EB0A71-5D61-4460-991B-F9FC4CD755C0}" dt="2020-12-09T19:00:10.163" v="842" actId="1076"/>
          <ac:spMkLst>
            <pc:docMk/>
            <pc:sldMk cId="780007427" sldId="261"/>
            <ac:spMk id="7" creationId="{B40C0E3F-17CD-4363-B10A-C718D91A09D5}"/>
          </ac:spMkLst>
        </pc:spChg>
        <pc:spChg chg="add mod">
          <ac:chgData name="Tom McClelland" userId="73ca4b46d0cc02ce" providerId="LiveId" clId="{54EB0A71-5D61-4460-991B-F9FC4CD755C0}" dt="2020-12-09T18:49:41.720" v="707" actId="20577"/>
          <ac:spMkLst>
            <pc:docMk/>
            <pc:sldMk cId="780007427" sldId="261"/>
            <ac:spMk id="8" creationId="{CBAA6D5C-9104-400A-9CAD-F73825B1C43F}"/>
          </ac:spMkLst>
        </pc:spChg>
        <pc:spChg chg="add mod">
          <ac:chgData name="Tom McClelland" userId="73ca4b46d0cc02ce" providerId="LiveId" clId="{54EB0A71-5D61-4460-991B-F9FC4CD755C0}" dt="2020-12-09T18:44:17.146" v="644" actId="1076"/>
          <ac:spMkLst>
            <pc:docMk/>
            <pc:sldMk cId="780007427" sldId="261"/>
            <ac:spMk id="15" creationId="{377A9EDE-05B8-414A-89B5-F3021CAAC7C4}"/>
          </ac:spMkLst>
        </pc:spChg>
        <pc:spChg chg="add mod">
          <ac:chgData name="Tom McClelland" userId="73ca4b46d0cc02ce" providerId="LiveId" clId="{54EB0A71-5D61-4460-991B-F9FC4CD755C0}" dt="2020-12-09T16:36:31.787" v="463" actId="1076"/>
          <ac:spMkLst>
            <pc:docMk/>
            <pc:sldMk cId="780007427" sldId="261"/>
            <ac:spMk id="16" creationId="{AD34D770-553D-43BA-99DE-BE898FC9D72F}"/>
          </ac:spMkLst>
        </pc:spChg>
        <pc:spChg chg="add mod">
          <ac:chgData name="Tom McClelland" userId="73ca4b46d0cc02ce" providerId="LiveId" clId="{54EB0A71-5D61-4460-991B-F9FC4CD755C0}" dt="2020-12-09T18:48:12.706" v="677" actId="1076"/>
          <ac:spMkLst>
            <pc:docMk/>
            <pc:sldMk cId="780007427" sldId="261"/>
            <ac:spMk id="17" creationId="{56333776-7658-4080-90F3-D7FA7E22C0BA}"/>
          </ac:spMkLst>
        </pc:spChg>
        <pc:spChg chg="add mod">
          <ac:chgData name="Tom McClelland" userId="73ca4b46d0cc02ce" providerId="LiveId" clId="{54EB0A71-5D61-4460-991B-F9FC4CD755C0}" dt="2020-12-09T16:35:27.908" v="457" actId="1076"/>
          <ac:spMkLst>
            <pc:docMk/>
            <pc:sldMk cId="780007427" sldId="261"/>
            <ac:spMk id="18" creationId="{DA4E2885-E129-42E9-BC64-ED25407488BE}"/>
          </ac:spMkLst>
        </pc:spChg>
        <pc:spChg chg="add mod">
          <ac:chgData name="Tom McClelland" userId="73ca4b46d0cc02ce" providerId="LiveId" clId="{54EB0A71-5D61-4460-991B-F9FC4CD755C0}" dt="2020-12-09T18:58:08.459" v="811" actId="1076"/>
          <ac:spMkLst>
            <pc:docMk/>
            <pc:sldMk cId="780007427" sldId="261"/>
            <ac:spMk id="32" creationId="{E61DE84C-523B-49E5-A77D-02AD7D378EF9}"/>
          </ac:spMkLst>
        </pc:spChg>
        <pc:spChg chg="add mod">
          <ac:chgData name="Tom McClelland" userId="73ca4b46d0cc02ce" providerId="LiveId" clId="{54EB0A71-5D61-4460-991B-F9FC4CD755C0}" dt="2020-12-09T16:36:45.187" v="465" actId="1076"/>
          <ac:spMkLst>
            <pc:docMk/>
            <pc:sldMk cId="780007427" sldId="261"/>
            <ac:spMk id="33" creationId="{248553E2-0442-4AC4-874C-E0225835E6B3}"/>
          </ac:spMkLst>
        </pc:spChg>
        <pc:spChg chg="add mod">
          <ac:chgData name="Tom McClelland" userId="73ca4b46d0cc02ce" providerId="LiveId" clId="{54EB0A71-5D61-4460-991B-F9FC4CD755C0}" dt="2020-12-09T16:36:38.954" v="464" actId="1076"/>
          <ac:spMkLst>
            <pc:docMk/>
            <pc:sldMk cId="780007427" sldId="261"/>
            <ac:spMk id="34" creationId="{CEBDAD5B-BCE4-4F85-B154-ED9A1F0E97DD}"/>
          </ac:spMkLst>
        </pc:spChg>
        <pc:spChg chg="add mod">
          <ac:chgData name="Tom McClelland" userId="73ca4b46d0cc02ce" providerId="LiveId" clId="{54EB0A71-5D61-4460-991B-F9FC4CD755C0}" dt="2020-12-09T16:35:33.484" v="458" actId="1076"/>
          <ac:spMkLst>
            <pc:docMk/>
            <pc:sldMk cId="780007427" sldId="261"/>
            <ac:spMk id="35" creationId="{DFD70C92-7A52-4434-BAF1-77CB0083AC6C}"/>
          </ac:spMkLst>
        </pc:spChg>
        <pc:spChg chg="add del">
          <ac:chgData name="Tom McClelland" userId="73ca4b46d0cc02ce" providerId="LiveId" clId="{54EB0A71-5D61-4460-991B-F9FC4CD755C0}" dt="2020-12-09T16:31:49.082" v="381" actId="478"/>
          <ac:spMkLst>
            <pc:docMk/>
            <pc:sldMk cId="780007427" sldId="261"/>
            <ac:spMk id="36" creationId="{D0E0A501-2AE1-4BB0-A285-A9B276FACB7C}"/>
          </ac:spMkLst>
        </pc:spChg>
        <pc:spChg chg="add del mod">
          <ac:chgData name="Tom McClelland" userId="73ca4b46d0cc02ce" providerId="LiveId" clId="{54EB0A71-5D61-4460-991B-F9FC4CD755C0}" dt="2020-12-09T16:35:20.149" v="455" actId="478"/>
          <ac:spMkLst>
            <pc:docMk/>
            <pc:sldMk cId="780007427" sldId="261"/>
            <ac:spMk id="37" creationId="{9B8780D8-F684-4F7B-93D5-7310C7B7840E}"/>
          </ac:spMkLst>
        </pc:spChg>
        <pc:spChg chg="add del mod">
          <ac:chgData name="Tom McClelland" userId="73ca4b46d0cc02ce" providerId="LiveId" clId="{54EB0A71-5D61-4460-991B-F9FC4CD755C0}" dt="2020-12-09T16:35:22.926" v="456" actId="478"/>
          <ac:spMkLst>
            <pc:docMk/>
            <pc:sldMk cId="780007427" sldId="261"/>
            <ac:spMk id="38" creationId="{0D5BC7D9-C801-4483-A26B-88F25D428942}"/>
          </ac:spMkLst>
        </pc:spChg>
        <pc:spChg chg="add del mod">
          <ac:chgData name="Tom McClelland" userId="73ca4b46d0cc02ce" providerId="LiveId" clId="{54EB0A71-5D61-4460-991B-F9FC4CD755C0}" dt="2020-12-09T16:35:19.007" v="454" actId="478"/>
          <ac:spMkLst>
            <pc:docMk/>
            <pc:sldMk cId="780007427" sldId="261"/>
            <ac:spMk id="39" creationId="{1F5F16D8-B062-477A-9B2F-72560AF39F23}"/>
          </ac:spMkLst>
        </pc:spChg>
        <pc:spChg chg="add del mod">
          <ac:chgData name="Tom McClelland" userId="73ca4b46d0cc02ce" providerId="LiveId" clId="{54EB0A71-5D61-4460-991B-F9FC4CD755C0}" dt="2020-12-09T16:35:17.927" v="453" actId="478"/>
          <ac:spMkLst>
            <pc:docMk/>
            <pc:sldMk cId="780007427" sldId="261"/>
            <ac:spMk id="40" creationId="{6B2D79A1-692C-4D6D-AEBF-7C0997B4E595}"/>
          </ac:spMkLst>
        </pc:spChg>
        <pc:spChg chg="add del mod">
          <ac:chgData name="Tom McClelland" userId="73ca4b46d0cc02ce" providerId="LiveId" clId="{54EB0A71-5D61-4460-991B-F9FC4CD755C0}" dt="2020-12-09T16:35:16.089" v="452" actId="478"/>
          <ac:spMkLst>
            <pc:docMk/>
            <pc:sldMk cId="780007427" sldId="261"/>
            <ac:spMk id="41" creationId="{C1977651-CC87-43EB-83FC-F79E0552CD1F}"/>
          </ac:spMkLst>
        </pc:spChg>
        <pc:spChg chg="add mod">
          <ac:chgData name="Tom McClelland" userId="73ca4b46d0cc02ce" providerId="LiveId" clId="{54EB0A71-5D61-4460-991B-F9FC4CD755C0}" dt="2020-12-09T16:43:09.719" v="639" actId="20577"/>
          <ac:spMkLst>
            <pc:docMk/>
            <pc:sldMk cId="780007427" sldId="261"/>
            <ac:spMk id="46" creationId="{65E16C74-B449-44D4-AD11-74084478311E}"/>
          </ac:spMkLst>
        </pc:spChg>
        <pc:spChg chg="add del mod">
          <ac:chgData name="Tom McClelland" userId="73ca4b46d0cc02ce" providerId="LiveId" clId="{54EB0A71-5D61-4460-991B-F9FC4CD755C0}" dt="2020-12-09T16:38:44.412" v="481" actId="478"/>
          <ac:spMkLst>
            <pc:docMk/>
            <pc:sldMk cId="780007427" sldId="261"/>
            <ac:spMk id="47" creationId="{C4981F3E-D6DD-46DD-8C70-1E48C2FC1C6F}"/>
          </ac:spMkLst>
        </pc:spChg>
        <pc:spChg chg="add del mod">
          <ac:chgData name="Tom McClelland" userId="73ca4b46d0cc02ce" providerId="LiveId" clId="{54EB0A71-5D61-4460-991B-F9FC4CD755C0}" dt="2020-12-09T16:38:45.067" v="482" actId="478"/>
          <ac:spMkLst>
            <pc:docMk/>
            <pc:sldMk cId="780007427" sldId="261"/>
            <ac:spMk id="48" creationId="{2897FE64-EC53-4EA3-B126-73C7652B7645}"/>
          </ac:spMkLst>
        </pc:spChg>
        <pc:spChg chg="add del mod">
          <ac:chgData name="Tom McClelland" userId="73ca4b46d0cc02ce" providerId="LiveId" clId="{54EB0A71-5D61-4460-991B-F9FC4CD755C0}" dt="2020-12-09T16:38:46.357" v="483" actId="478"/>
          <ac:spMkLst>
            <pc:docMk/>
            <pc:sldMk cId="780007427" sldId="261"/>
            <ac:spMk id="49" creationId="{574E16F4-AA21-4E8C-9E6C-3DEC9AA4DCFF}"/>
          </ac:spMkLst>
        </pc:spChg>
        <pc:spChg chg="add del mod">
          <ac:chgData name="Tom McClelland" userId="73ca4b46d0cc02ce" providerId="LiveId" clId="{54EB0A71-5D61-4460-991B-F9FC4CD755C0}" dt="2020-12-09T16:38:46.721" v="484" actId="478"/>
          <ac:spMkLst>
            <pc:docMk/>
            <pc:sldMk cId="780007427" sldId="261"/>
            <ac:spMk id="50" creationId="{150B7115-96D8-44A9-A1B5-6F1A68CA4307}"/>
          </ac:spMkLst>
        </pc:spChg>
        <pc:spChg chg="add del mod">
          <ac:chgData name="Tom McClelland" userId="73ca4b46d0cc02ce" providerId="LiveId" clId="{54EB0A71-5D61-4460-991B-F9FC4CD755C0}" dt="2020-12-09T16:38:48.582" v="485" actId="478"/>
          <ac:spMkLst>
            <pc:docMk/>
            <pc:sldMk cId="780007427" sldId="261"/>
            <ac:spMk id="51" creationId="{5E68C5D7-277B-4384-8467-40C230819797}"/>
          </ac:spMkLst>
        </pc:spChg>
        <pc:spChg chg="add del mod">
          <ac:chgData name="Tom McClelland" userId="73ca4b46d0cc02ce" providerId="LiveId" clId="{54EB0A71-5D61-4460-991B-F9FC4CD755C0}" dt="2020-12-09T16:38:49.535" v="486" actId="478"/>
          <ac:spMkLst>
            <pc:docMk/>
            <pc:sldMk cId="780007427" sldId="261"/>
            <ac:spMk id="52" creationId="{501F5FA9-A382-4BCA-8C9C-9AE3748772FA}"/>
          </ac:spMkLst>
        </pc:spChg>
        <pc:spChg chg="add mod">
          <ac:chgData name="Tom McClelland" userId="73ca4b46d0cc02ce" providerId="LiveId" clId="{54EB0A71-5D61-4460-991B-F9FC4CD755C0}" dt="2020-12-09T16:43:04.730" v="629" actId="20577"/>
          <ac:spMkLst>
            <pc:docMk/>
            <pc:sldMk cId="780007427" sldId="261"/>
            <ac:spMk id="53" creationId="{0D24EA5D-C393-4882-B8E8-24314B7B4679}"/>
          </ac:spMkLst>
        </pc:spChg>
        <pc:spChg chg="add mod">
          <ac:chgData name="Tom McClelland" userId="73ca4b46d0cc02ce" providerId="LiveId" clId="{54EB0A71-5D61-4460-991B-F9FC4CD755C0}" dt="2020-12-09T16:42:59.490" v="618" actId="20577"/>
          <ac:spMkLst>
            <pc:docMk/>
            <pc:sldMk cId="780007427" sldId="261"/>
            <ac:spMk id="54" creationId="{41C65B1A-F1AE-4600-A674-973C44112079}"/>
          </ac:spMkLst>
        </pc:spChg>
        <pc:spChg chg="add mod">
          <ac:chgData name="Tom McClelland" userId="73ca4b46d0cc02ce" providerId="LiveId" clId="{54EB0A71-5D61-4460-991B-F9FC4CD755C0}" dt="2020-12-09T18:48:15.464" v="678" actId="1076"/>
          <ac:spMkLst>
            <pc:docMk/>
            <pc:sldMk cId="780007427" sldId="261"/>
            <ac:spMk id="55" creationId="{E48B6762-4F97-4300-8D1B-B72760B15825}"/>
          </ac:spMkLst>
        </pc:spChg>
        <pc:spChg chg="add mod">
          <ac:chgData name="Tom McClelland" userId="73ca4b46d0cc02ce" providerId="LiveId" clId="{54EB0A71-5D61-4460-991B-F9FC4CD755C0}" dt="2020-12-09T16:42:39.709" v="582" actId="20577"/>
          <ac:spMkLst>
            <pc:docMk/>
            <pc:sldMk cId="780007427" sldId="261"/>
            <ac:spMk id="56" creationId="{6832D917-C56E-4E82-97D0-29D3ABDF1623}"/>
          </ac:spMkLst>
        </pc:spChg>
        <pc:spChg chg="add mod">
          <ac:chgData name="Tom McClelland" userId="73ca4b46d0cc02ce" providerId="LiveId" clId="{54EB0A71-5D61-4460-991B-F9FC4CD755C0}" dt="2020-12-09T16:42:34.327" v="573" actId="20577"/>
          <ac:spMkLst>
            <pc:docMk/>
            <pc:sldMk cId="780007427" sldId="261"/>
            <ac:spMk id="57" creationId="{B4B5E461-278D-48C8-88E5-6292FA71F72F}"/>
          </ac:spMkLst>
        </pc:spChg>
        <pc:spChg chg="add mod">
          <ac:chgData name="Tom McClelland" userId="73ca4b46d0cc02ce" providerId="LiveId" clId="{54EB0A71-5D61-4460-991B-F9FC4CD755C0}" dt="2020-12-09T16:42:28.682" v="565" actId="20577"/>
          <ac:spMkLst>
            <pc:docMk/>
            <pc:sldMk cId="780007427" sldId="261"/>
            <ac:spMk id="58" creationId="{0429F930-7E5A-485E-B85B-BA96A8291EF0}"/>
          </ac:spMkLst>
        </pc:spChg>
        <pc:spChg chg="add mod">
          <ac:chgData name="Tom McClelland" userId="73ca4b46d0cc02ce" providerId="LiveId" clId="{54EB0A71-5D61-4460-991B-F9FC4CD755C0}" dt="2020-12-09T16:42:19.694" v="549" actId="20577"/>
          <ac:spMkLst>
            <pc:docMk/>
            <pc:sldMk cId="780007427" sldId="261"/>
            <ac:spMk id="59" creationId="{07E72422-429C-484F-9CC6-55ED0BC3FF07}"/>
          </ac:spMkLst>
        </pc:spChg>
        <pc:spChg chg="add mod">
          <ac:chgData name="Tom McClelland" userId="73ca4b46d0cc02ce" providerId="LiveId" clId="{54EB0A71-5D61-4460-991B-F9FC4CD755C0}" dt="2020-12-09T16:42:11.428" v="539" actId="20577"/>
          <ac:spMkLst>
            <pc:docMk/>
            <pc:sldMk cId="780007427" sldId="261"/>
            <ac:spMk id="60" creationId="{57A17EB9-3B82-4500-919A-6FFC571104B5}"/>
          </ac:spMkLst>
        </pc:spChg>
        <pc:spChg chg="add mod">
          <ac:chgData name="Tom McClelland" userId="73ca4b46d0cc02ce" providerId="LiveId" clId="{54EB0A71-5D61-4460-991B-F9FC4CD755C0}" dt="2020-12-09T16:42:06.932" v="529" actId="20577"/>
          <ac:spMkLst>
            <pc:docMk/>
            <pc:sldMk cId="780007427" sldId="261"/>
            <ac:spMk id="61" creationId="{DF95F3FE-4E1C-4F7E-8CF9-06AC25C8CC81}"/>
          </ac:spMkLst>
        </pc:spChg>
        <pc:spChg chg="add mod">
          <ac:chgData name="Tom McClelland" userId="73ca4b46d0cc02ce" providerId="LiveId" clId="{54EB0A71-5D61-4460-991B-F9FC4CD755C0}" dt="2020-12-09T18:56:00.443" v="792" actId="1076"/>
          <ac:spMkLst>
            <pc:docMk/>
            <pc:sldMk cId="780007427" sldId="261"/>
            <ac:spMk id="114" creationId="{BA2684BA-C6B7-4FAF-9A4A-BD5461586DE0}"/>
          </ac:spMkLst>
        </pc:spChg>
        <pc:spChg chg="add mod">
          <ac:chgData name="Tom McClelland" userId="73ca4b46d0cc02ce" providerId="LiveId" clId="{54EB0A71-5D61-4460-991B-F9FC4CD755C0}" dt="2020-12-09T18:54:02.704" v="752" actId="20577"/>
          <ac:spMkLst>
            <pc:docMk/>
            <pc:sldMk cId="780007427" sldId="261"/>
            <ac:spMk id="115" creationId="{11FB97D7-0E32-462B-B610-28DE3D66AEFF}"/>
          </ac:spMkLst>
        </pc:spChg>
        <pc:spChg chg="add mod">
          <ac:chgData name="Tom McClelland" userId="73ca4b46d0cc02ce" providerId="LiveId" clId="{54EB0A71-5D61-4460-991B-F9FC4CD755C0}" dt="2020-12-09T18:55:46.362" v="791" actId="1076"/>
          <ac:spMkLst>
            <pc:docMk/>
            <pc:sldMk cId="780007427" sldId="261"/>
            <ac:spMk id="116" creationId="{6EA51946-43AC-45A2-9427-AB3391782773}"/>
          </ac:spMkLst>
        </pc:spChg>
        <pc:spChg chg="add mod">
          <ac:chgData name="Tom McClelland" userId="73ca4b46d0cc02ce" providerId="LiveId" clId="{54EB0A71-5D61-4460-991B-F9FC4CD755C0}" dt="2020-12-09T18:57:47.790" v="808" actId="3062"/>
          <ac:spMkLst>
            <pc:docMk/>
            <pc:sldMk cId="780007427" sldId="261"/>
            <ac:spMk id="135" creationId="{F37B0AEC-E5E7-4B14-80CF-6C6D0430BA67}"/>
          </ac:spMkLst>
        </pc:spChg>
        <pc:spChg chg="add mod">
          <ac:chgData name="Tom McClelland" userId="73ca4b46d0cc02ce" providerId="LiveId" clId="{54EB0A71-5D61-4460-991B-F9FC4CD755C0}" dt="2020-12-09T18:58:18.841" v="812" actId="1076"/>
          <ac:spMkLst>
            <pc:docMk/>
            <pc:sldMk cId="780007427" sldId="261"/>
            <ac:spMk id="136" creationId="{40937B71-DA96-48BB-A160-D7B00B02309B}"/>
          </ac:spMkLst>
        </pc:spChg>
        <pc:spChg chg="add mod">
          <ac:chgData name="Tom McClelland" userId="73ca4b46d0cc02ce" providerId="LiveId" clId="{54EB0A71-5D61-4460-991B-F9FC4CD755C0}" dt="2020-12-09T18:58:32.325" v="816" actId="1076"/>
          <ac:spMkLst>
            <pc:docMk/>
            <pc:sldMk cId="780007427" sldId="261"/>
            <ac:spMk id="137" creationId="{B3088777-FB8F-4F43-B2E9-8EC668CB17DF}"/>
          </ac:spMkLst>
        </pc:spChg>
        <pc:spChg chg="add mod">
          <ac:chgData name="Tom McClelland" userId="73ca4b46d0cc02ce" providerId="LiveId" clId="{54EB0A71-5D61-4460-991B-F9FC4CD755C0}" dt="2020-12-09T18:58:39.861" v="818" actId="1076"/>
          <ac:spMkLst>
            <pc:docMk/>
            <pc:sldMk cId="780007427" sldId="261"/>
            <ac:spMk id="138" creationId="{C605DA34-4C07-416F-BD56-1FAC2BF10CEB}"/>
          </ac:spMkLst>
        </pc:spChg>
        <pc:spChg chg="add mod">
          <ac:chgData name="Tom McClelland" userId="73ca4b46d0cc02ce" providerId="LiveId" clId="{54EB0A71-5D61-4460-991B-F9FC4CD755C0}" dt="2020-12-09T18:58:51.364" v="820" actId="1076"/>
          <ac:spMkLst>
            <pc:docMk/>
            <pc:sldMk cId="780007427" sldId="261"/>
            <ac:spMk id="139" creationId="{18883715-3923-4B9F-A421-74D7A29FDAAA}"/>
          </ac:spMkLst>
        </pc:spChg>
        <pc:spChg chg="add mod">
          <ac:chgData name="Tom McClelland" userId="73ca4b46d0cc02ce" providerId="LiveId" clId="{54EB0A71-5D61-4460-991B-F9FC4CD755C0}" dt="2020-12-09T18:58:58.911" v="822" actId="1076"/>
          <ac:spMkLst>
            <pc:docMk/>
            <pc:sldMk cId="780007427" sldId="261"/>
            <ac:spMk id="140" creationId="{36790318-4206-42DC-BE5E-6942BEC07C95}"/>
          </ac:spMkLst>
        </pc:spChg>
        <pc:spChg chg="add mod">
          <ac:chgData name="Tom McClelland" userId="73ca4b46d0cc02ce" providerId="LiveId" clId="{54EB0A71-5D61-4460-991B-F9FC4CD755C0}" dt="2020-12-09T18:59:06.521" v="824" actId="1076"/>
          <ac:spMkLst>
            <pc:docMk/>
            <pc:sldMk cId="780007427" sldId="261"/>
            <ac:spMk id="141" creationId="{0AF8ACA0-E720-4417-90A9-F7657DE6FCCB}"/>
          </ac:spMkLst>
        </pc:spChg>
        <pc:spChg chg="add mod">
          <ac:chgData name="Tom McClelland" userId="73ca4b46d0cc02ce" providerId="LiveId" clId="{54EB0A71-5D61-4460-991B-F9FC4CD755C0}" dt="2020-12-09T18:59:15.725" v="826" actId="1076"/>
          <ac:spMkLst>
            <pc:docMk/>
            <pc:sldMk cId="780007427" sldId="261"/>
            <ac:spMk id="142" creationId="{6940AD99-8F15-4A88-9664-2B91A40F3B5C}"/>
          </ac:spMkLst>
        </pc:spChg>
        <pc:spChg chg="add mod">
          <ac:chgData name="Tom McClelland" userId="73ca4b46d0cc02ce" providerId="LiveId" clId="{54EB0A71-5D61-4460-991B-F9FC4CD755C0}" dt="2020-12-09T18:59:23.641" v="828" actId="1076"/>
          <ac:spMkLst>
            <pc:docMk/>
            <pc:sldMk cId="780007427" sldId="261"/>
            <ac:spMk id="143" creationId="{22210E2F-E9B2-4556-A047-229C97905FFC}"/>
          </ac:spMkLst>
        </pc:spChg>
        <pc:spChg chg="add mod">
          <ac:chgData name="Tom McClelland" userId="73ca4b46d0cc02ce" providerId="LiveId" clId="{54EB0A71-5D61-4460-991B-F9FC4CD755C0}" dt="2020-12-09T18:59:32.517" v="832" actId="1076"/>
          <ac:spMkLst>
            <pc:docMk/>
            <pc:sldMk cId="780007427" sldId="261"/>
            <ac:spMk id="144" creationId="{C80DAAAD-B0D6-486D-97CE-F7C9A6CAD4CC}"/>
          </ac:spMkLst>
        </pc:spChg>
        <pc:spChg chg="add mod">
          <ac:chgData name="Tom McClelland" userId="73ca4b46d0cc02ce" providerId="LiveId" clId="{54EB0A71-5D61-4460-991B-F9FC4CD755C0}" dt="2020-12-09T18:59:39.469" v="834" actId="1076"/>
          <ac:spMkLst>
            <pc:docMk/>
            <pc:sldMk cId="780007427" sldId="261"/>
            <ac:spMk id="145" creationId="{FBFFB7B3-C3FF-48BC-89E8-97145A3E3222}"/>
          </ac:spMkLst>
        </pc:spChg>
        <pc:spChg chg="add mod">
          <ac:chgData name="Tom McClelland" userId="73ca4b46d0cc02ce" providerId="LiveId" clId="{54EB0A71-5D61-4460-991B-F9FC4CD755C0}" dt="2020-12-09T18:59:48.209" v="836" actId="1076"/>
          <ac:spMkLst>
            <pc:docMk/>
            <pc:sldMk cId="780007427" sldId="261"/>
            <ac:spMk id="146" creationId="{407E7D36-479E-40DC-BA72-71A9FD1FED5E}"/>
          </ac:spMkLst>
        </pc:spChg>
        <pc:spChg chg="add mod">
          <ac:chgData name="Tom McClelland" userId="73ca4b46d0cc02ce" providerId="LiveId" clId="{54EB0A71-5D61-4460-991B-F9FC4CD755C0}" dt="2020-12-09T18:59:54.809" v="838" actId="1076"/>
          <ac:spMkLst>
            <pc:docMk/>
            <pc:sldMk cId="780007427" sldId="261"/>
            <ac:spMk id="147" creationId="{7177D0A0-5496-45B1-958C-515D3AE9973D}"/>
          </ac:spMkLst>
        </pc:spChg>
        <pc:spChg chg="add mod">
          <ac:chgData name="Tom McClelland" userId="73ca4b46d0cc02ce" providerId="LiveId" clId="{54EB0A71-5D61-4460-991B-F9FC4CD755C0}" dt="2020-12-09T19:00:15.142" v="843" actId="1076"/>
          <ac:spMkLst>
            <pc:docMk/>
            <pc:sldMk cId="780007427" sldId="261"/>
            <ac:spMk id="148" creationId="{40A67674-586D-41FA-AADC-08E4847CF8F2}"/>
          </ac:spMkLst>
        </pc:spChg>
        <pc:picChg chg="add mod">
          <ac:chgData name="Tom McClelland" userId="73ca4b46d0cc02ce" providerId="LiveId" clId="{54EB0A71-5D61-4460-991B-F9FC4CD755C0}" dt="2020-12-09T16:20:29.798" v="201" actId="1076"/>
          <ac:picMkLst>
            <pc:docMk/>
            <pc:sldMk cId="780007427" sldId="261"/>
            <ac:picMk id="5" creationId="{7102A665-F1AE-4226-849F-A126C346B7A6}"/>
          </ac:picMkLst>
        </pc:picChg>
        <pc:cxnChg chg="add mod">
          <ac:chgData name="Tom McClelland" userId="73ca4b46d0cc02ce" providerId="LiveId" clId="{54EB0A71-5D61-4460-991B-F9FC4CD755C0}" dt="2020-12-09T18:44:17.146" v="644" actId="1076"/>
          <ac:cxnSpMkLst>
            <pc:docMk/>
            <pc:sldMk cId="780007427" sldId="261"/>
            <ac:cxnSpMk id="10" creationId="{70E485AA-B85B-4DD3-9D8F-882818962357}"/>
          </ac:cxnSpMkLst>
        </pc:cxnChg>
        <pc:cxnChg chg="add mod">
          <ac:chgData name="Tom McClelland" userId="73ca4b46d0cc02ce" providerId="LiveId" clId="{54EB0A71-5D61-4460-991B-F9FC4CD755C0}" dt="2020-12-09T16:36:31.787" v="463" actId="1076"/>
          <ac:cxnSpMkLst>
            <pc:docMk/>
            <pc:sldMk cId="780007427" sldId="261"/>
            <ac:cxnSpMk id="19" creationId="{13311018-1461-43B7-AACA-5B26B2BC9506}"/>
          </ac:cxnSpMkLst>
        </pc:cxnChg>
        <pc:cxnChg chg="add mod">
          <ac:chgData name="Tom McClelland" userId="73ca4b46d0cc02ce" providerId="LiveId" clId="{54EB0A71-5D61-4460-991B-F9FC4CD755C0}" dt="2020-12-09T18:48:12.706" v="677" actId="1076"/>
          <ac:cxnSpMkLst>
            <pc:docMk/>
            <pc:sldMk cId="780007427" sldId="261"/>
            <ac:cxnSpMk id="23" creationId="{7C675072-6A88-4730-AB1A-EACC973441C9}"/>
          </ac:cxnSpMkLst>
        </pc:cxnChg>
        <pc:cxnChg chg="add mod">
          <ac:chgData name="Tom McClelland" userId="73ca4b46d0cc02ce" providerId="LiveId" clId="{54EB0A71-5D61-4460-991B-F9FC4CD755C0}" dt="2020-12-09T16:35:27.908" v="457" actId="1076"/>
          <ac:cxnSpMkLst>
            <pc:docMk/>
            <pc:sldMk cId="780007427" sldId="261"/>
            <ac:cxnSpMk id="28" creationId="{79A25898-E5A6-4977-9D0C-516E1244F86F}"/>
          </ac:cxnSpMkLst>
        </pc:cxnChg>
        <pc:cxnChg chg="add mod">
          <ac:chgData name="Tom McClelland" userId="73ca4b46d0cc02ce" providerId="LiveId" clId="{54EB0A71-5D61-4460-991B-F9FC4CD755C0}" dt="2020-12-09T18:45:45.637" v="656" actId="14100"/>
          <ac:cxnSpMkLst>
            <pc:docMk/>
            <pc:sldMk cId="780007427" sldId="261"/>
            <ac:cxnSpMk id="62" creationId="{996BED56-3FBB-47B2-A2E6-2DB2A402A594}"/>
          </ac:cxnSpMkLst>
        </pc:cxnChg>
        <pc:cxnChg chg="add mod">
          <ac:chgData name="Tom McClelland" userId="73ca4b46d0cc02ce" providerId="LiveId" clId="{54EB0A71-5D61-4460-991B-F9FC4CD755C0}" dt="2020-12-09T18:45:52.452" v="659" actId="14100"/>
          <ac:cxnSpMkLst>
            <pc:docMk/>
            <pc:sldMk cId="780007427" sldId="261"/>
            <ac:cxnSpMk id="78" creationId="{CD477273-D4AF-4743-A3AF-1FA24B0FEFD2}"/>
          </ac:cxnSpMkLst>
        </pc:cxnChg>
        <pc:cxnChg chg="add mod">
          <ac:chgData name="Tom McClelland" userId="73ca4b46d0cc02ce" providerId="LiveId" clId="{54EB0A71-5D61-4460-991B-F9FC4CD755C0}" dt="2020-12-09T18:46:03.683" v="662" actId="14100"/>
          <ac:cxnSpMkLst>
            <pc:docMk/>
            <pc:sldMk cId="780007427" sldId="261"/>
            <ac:cxnSpMk id="82" creationId="{B1D46121-0E4E-4846-A2AB-4669F43D0813}"/>
          </ac:cxnSpMkLst>
        </pc:cxnChg>
        <pc:cxnChg chg="add mod">
          <ac:chgData name="Tom McClelland" userId="73ca4b46d0cc02ce" providerId="LiveId" clId="{54EB0A71-5D61-4460-991B-F9FC4CD755C0}" dt="2020-12-09T18:46:15.972" v="665" actId="14100"/>
          <ac:cxnSpMkLst>
            <pc:docMk/>
            <pc:sldMk cId="780007427" sldId="261"/>
            <ac:cxnSpMk id="85" creationId="{AB50461A-9711-40D8-8736-439A0238CDD8}"/>
          </ac:cxnSpMkLst>
        </pc:cxnChg>
        <pc:cxnChg chg="add mod">
          <ac:chgData name="Tom McClelland" userId="73ca4b46d0cc02ce" providerId="LiveId" clId="{54EB0A71-5D61-4460-991B-F9FC4CD755C0}" dt="2020-12-09T18:46:24.791" v="668" actId="14100"/>
          <ac:cxnSpMkLst>
            <pc:docMk/>
            <pc:sldMk cId="780007427" sldId="261"/>
            <ac:cxnSpMk id="88" creationId="{B13728AF-B32D-4988-B85B-B3E4FC4AAE94}"/>
          </ac:cxnSpMkLst>
        </pc:cxnChg>
        <pc:cxnChg chg="add mod">
          <ac:chgData name="Tom McClelland" userId="73ca4b46d0cc02ce" providerId="LiveId" clId="{54EB0A71-5D61-4460-991B-F9FC4CD755C0}" dt="2020-12-09T18:46:33.267" v="672" actId="14100"/>
          <ac:cxnSpMkLst>
            <pc:docMk/>
            <pc:sldMk cId="780007427" sldId="261"/>
            <ac:cxnSpMk id="91" creationId="{5B750E91-7BE0-47B1-8B7C-10B6AB9C843C}"/>
          </ac:cxnSpMkLst>
        </pc:cxnChg>
        <pc:cxnChg chg="add mod">
          <ac:chgData name="Tom McClelland" userId="73ca4b46d0cc02ce" providerId="LiveId" clId="{54EB0A71-5D61-4460-991B-F9FC4CD755C0}" dt="2020-12-09T18:48:15.464" v="678" actId="1076"/>
          <ac:cxnSpMkLst>
            <pc:docMk/>
            <pc:sldMk cId="780007427" sldId="261"/>
            <ac:cxnSpMk id="94" creationId="{E052E6AA-475D-4F4D-9B9A-5FB345E5A4BE}"/>
          </ac:cxnSpMkLst>
        </pc:cxnChg>
        <pc:cxnChg chg="add mod">
          <ac:chgData name="Tom McClelland" userId="73ca4b46d0cc02ce" providerId="LiveId" clId="{54EB0A71-5D61-4460-991B-F9FC4CD755C0}" dt="2020-12-09T18:48:27.349" v="681" actId="14100"/>
          <ac:cxnSpMkLst>
            <pc:docMk/>
            <pc:sldMk cId="780007427" sldId="261"/>
            <ac:cxnSpMk id="101" creationId="{4F60ACA2-B2A3-4A5E-AD8F-7F061D9AD632}"/>
          </ac:cxnSpMkLst>
        </pc:cxnChg>
        <pc:cxnChg chg="add mod">
          <ac:chgData name="Tom McClelland" userId="73ca4b46d0cc02ce" providerId="LiveId" clId="{54EB0A71-5D61-4460-991B-F9FC4CD755C0}" dt="2020-12-09T18:48:52.655" v="688" actId="14100"/>
          <ac:cxnSpMkLst>
            <pc:docMk/>
            <pc:sldMk cId="780007427" sldId="261"/>
            <ac:cxnSpMk id="104" creationId="{0EAC0823-77C4-4C6A-A11D-CA598A553D0F}"/>
          </ac:cxnSpMkLst>
        </pc:cxnChg>
        <pc:cxnChg chg="add mod">
          <ac:chgData name="Tom McClelland" userId="73ca4b46d0cc02ce" providerId="LiveId" clId="{54EB0A71-5D61-4460-991B-F9FC4CD755C0}" dt="2020-12-09T18:48:56.628" v="689" actId="14100"/>
          <ac:cxnSpMkLst>
            <pc:docMk/>
            <pc:sldMk cId="780007427" sldId="261"/>
            <ac:cxnSpMk id="107" creationId="{A0BEC555-38CB-4402-8BD1-4E6523071401}"/>
          </ac:cxnSpMkLst>
        </pc:cxnChg>
        <pc:cxnChg chg="add mod">
          <ac:chgData name="Tom McClelland" userId="73ca4b46d0cc02ce" providerId="LiveId" clId="{54EB0A71-5D61-4460-991B-F9FC4CD755C0}" dt="2020-12-09T18:50:17.975" v="710" actId="1582"/>
          <ac:cxnSpMkLst>
            <pc:docMk/>
            <pc:sldMk cId="780007427" sldId="261"/>
            <ac:cxnSpMk id="113" creationId="{D5AF3FBC-7824-489D-9BA5-0D311A67385B}"/>
          </ac:cxnSpMkLst>
        </pc:cxnChg>
        <pc:cxnChg chg="add mod">
          <ac:chgData name="Tom McClelland" userId="73ca4b46d0cc02ce" providerId="LiveId" clId="{54EB0A71-5D61-4460-991B-F9FC4CD755C0}" dt="2020-12-09T18:55:46.362" v="791" actId="1076"/>
          <ac:cxnSpMkLst>
            <pc:docMk/>
            <pc:sldMk cId="780007427" sldId="261"/>
            <ac:cxnSpMk id="117" creationId="{25B07A4A-07FF-4C07-9B60-5CBD2B6F8A16}"/>
          </ac:cxnSpMkLst>
        </pc:cxnChg>
        <pc:cxnChg chg="add mod">
          <ac:chgData name="Tom McClelland" userId="73ca4b46d0cc02ce" providerId="LiveId" clId="{54EB0A71-5D61-4460-991B-F9FC4CD755C0}" dt="2020-12-09T18:54:59.221" v="781" actId="14100"/>
          <ac:cxnSpMkLst>
            <pc:docMk/>
            <pc:sldMk cId="780007427" sldId="261"/>
            <ac:cxnSpMk id="120" creationId="{7DACCC71-EEB1-45BA-B24C-975B1F41146D}"/>
          </ac:cxnSpMkLst>
        </pc:cxnChg>
        <pc:cxnChg chg="add del mod">
          <ac:chgData name="Tom McClelland" userId="73ca4b46d0cc02ce" providerId="LiveId" clId="{54EB0A71-5D61-4460-991B-F9FC4CD755C0}" dt="2020-12-09T18:55:06.850" v="783"/>
          <ac:cxnSpMkLst>
            <pc:docMk/>
            <pc:sldMk cId="780007427" sldId="261"/>
            <ac:cxnSpMk id="123" creationId="{01BA691C-0B79-4E5B-B011-D2B886016EF1}"/>
          </ac:cxnSpMkLst>
        </pc:cxnChg>
        <pc:cxnChg chg="add mod">
          <ac:chgData name="Tom McClelland" userId="73ca4b46d0cc02ce" providerId="LiveId" clId="{54EB0A71-5D61-4460-991B-F9FC4CD755C0}" dt="2020-12-09T18:55:21.692" v="787" actId="14100"/>
          <ac:cxnSpMkLst>
            <pc:docMk/>
            <pc:sldMk cId="780007427" sldId="261"/>
            <ac:cxnSpMk id="126" creationId="{87AFB38A-4629-4686-A599-B2070869745C}"/>
          </ac:cxnSpMkLst>
        </pc:cxnChg>
        <pc:cxnChg chg="add mod">
          <ac:chgData name="Tom McClelland" userId="73ca4b46d0cc02ce" providerId="LiveId" clId="{54EB0A71-5D61-4460-991B-F9FC4CD755C0}" dt="2020-12-09T18:56:00.443" v="792" actId="1076"/>
          <ac:cxnSpMkLst>
            <pc:docMk/>
            <pc:sldMk cId="780007427" sldId="261"/>
            <ac:cxnSpMk id="130" creationId="{DE1D52F4-0425-4CEE-AD2A-EE59E657BC22}"/>
          </ac:cxnSpMkLst>
        </pc:cxnChg>
      </pc:sldChg>
      <pc:sldChg chg="addSp delSp modSp new mod">
        <pc:chgData name="Tom McClelland" userId="73ca4b46d0cc02ce" providerId="LiveId" clId="{54EB0A71-5D61-4460-991B-F9FC4CD755C0}" dt="2020-12-09T21:32:54.805" v="1321" actId="20577"/>
        <pc:sldMkLst>
          <pc:docMk/>
          <pc:sldMk cId="3845231067" sldId="262"/>
        </pc:sldMkLst>
        <pc:spChg chg="del">
          <ac:chgData name="Tom McClelland" userId="73ca4b46d0cc02ce" providerId="LiveId" clId="{54EB0A71-5D61-4460-991B-F9FC4CD755C0}" dt="2020-12-09T20:39:05.697" v="845" actId="478"/>
          <ac:spMkLst>
            <pc:docMk/>
            <pc:sldMk cId="3845231067" sldId="262"/>
            <ac:spMk id="2" creationId="{FD3ADAE3-53E8-484D-A46F-92E05DF52AF8}"/>
          </ac:spMkLst>
        </pc:spChg>
        <pc:spChg chg="del">
          <ac:chgData name="Tom McClelland" userId="73ca4b46d0cc02ce" providerId="LiveId" clId="{54EB0A71-5D61-4460-991B-F9FC4CD755C0}" dt="2020-12-09T20:39:07.114" v="846" actId="478"/>
          <ac:spMkLst>
            <pc:docMk/>
            <pc:sldMk cId="3845231067" sldId="262"/>
            <ac:spMk id="3" creationId="{F5569982-2841-4169-B902-A4D41938C16F}"/>
          </ac:spMkLst>
        </pc:spChg>
        <pc:spChg chg="add mod">
          <ac:chgData name="Tom McClelland" userId="73ca4b46d0cc02ce" providerId="LiveId" clId="{54EB0A71-5D61-4460-991B-F9FC4CD755C0}" dt="2020-12-09T20:58:05.098" v="1103" actId="14100"/>
          <ac:spMkLst>
            <pc:docMk/>
            <pc:sldMk cId="3845231067" sldId="262"/>
            <ac:spMk id="4" creationId="{883DBC38-29AA-4A65-ABDB-B78407B18A05}"/>
          </ac:spMkLst>
        </pc:spChg>
        <pc:spChg chg="add mod">
          <ac:chgData name="Tom McClelland" userId="73ca4b46d0cc02ce" providerId="LiveId" clId="{54EB0A71-5D61-4460-991B-F9FC4CD755C0}" dt="2020-12-09T20:57:03.896" v="1091" actId="14100"/>
          <ac:spMkLst>
            <pc:docMk/>
            <pc:sldMk cId="3845231067" sldId="262"/>
            <ac:spMk id="5" creationId="{D79353E1-31A8-4FF0-92DA-E809697B9355}"/>
          </ac:spMkLst>
        </pc:spChg>
        <pc:spChg chg="add mod">
          <ac:chgData name="Tom McClelland" userId="73ca4b46d0cc02ce" providerId="LiveId" clId="{54EB0A71-5D61-4460-991B-F9FC4CD755C0}" dt="2020-12-09T20:57:09.640" v="1092" actId="14100"/>
          <ac:spMkLst>
            <pc:docMk/>
            <pc:sldMk cId="3845231067" sldId="262"/>
            <ac:spMk id="6" creationId="{CF27BD99-B64E-416D-90DE-C0624E8F3F9A}"/>
          </ac:spMkLst>
        </pc:spChg>
        <pc:spChg chg="add mod">
          <ac:chgData name="Tom McClelland" userId="73ca4b46d0cc02ce" providerId="LiveId" clId="{54EB0A71-5D61-4460-991B-F9FC4CD755C0}" dt="2020-12-09T20:41:41.641" v="865" actId="1076"/>
          <ac:spMkLst>
            <pc:docMk/>
            <pc:sldMk cId="3845231067" sldId="262"/>
            <ac:spMk id="9" creationId="{75522792-4787-4F2B-92AA-63850F1BA887}"/>
          </ac:spMkLst>
        </pc:spChg>
        <pc:spChg chg="add del mod">
          <ac:chgData name="Tom McClelland" userId="73ca4b46d0cc02ce" providerId="LiveId" clId="{54EB0A71-5D61-4460-991B-F9FC4CD755C0}" dt="2020-12-09T20:43:02.706" v="875"/>
          <ac:spMkLst>
            <pc:docMk/>
            <pc:sldMk cId="3845231067" sldId="262"/>
            <ac:spMk id="14" creationId="{9A2CC924-FDE4-4548-AEDF-2378B552E872}"/>
          </ac:spMkLst>
        </pc:spChg>
        <pc:spChg chg="add mod">
          <ac:chgData name="Tom McClelland" userId="73ca4b46d0cc02ce" providerId="LiveId" clId="{54EB0A71-5D61-4460-991B-F9FC4CD755C0}" dt="2020-12-09T20:43:29.651" v="907" actId="122"/>
          <ac:spMkLst>
            <pc:docMk/>
            <pc:sldMk cId="3845231067" sldId="262"/>
            <ac:spMk id="15" creationId="{5DC15CE4-7DAE-4AE0-9CB7-F93858D88E76}"/>
          </ac:spMkLst>
        </pc:spChg>
        <pc:spChg chg="add mod">
          <ac:chgData name="Tom McClelland" userId="73ca4b46d0cc02ce" providerId="LiveId" clId="{54EB0A71-5D61-4460-991B-F9FC4CD755C0}" dt="2020-12-09T20:44:01.289" v="932" actId="1076"/>
          <ac:spMkLst>
            <pc:docMk/>
            <pc:sldMk cId="3845231067" sldId="262"/>
            <ac:spMk id="16" creationId="{45E33AA3-DE5B-445F-ADC5-24D9B55F5031}"/>
          </ac:spMkLst>
        </pc:spChg>
        <pc:spChg chg="add mod">
          <ac:chgData name="Tom McClelland" userId="73ca4b46d0cc02ce" providerId="LiveId" clId="{54EB0A71-5D61-4460-991B-F9FC4CD755C0}" dt="2020-12-09T20:54:52.553" v="1017" actId="1076"/>
          <ac:spMkLst>
            <pc:docMk/>
            <pc:sldMk cId="3845231067" sldId="262"/>
            <ac:spMk id="25" creationId="{F76994BF-8529-4D56-A976-6E768ECB2D03}"/>
          </ac:spMkLst>
        </pc:spChg>
        <pc:spChg chg="add mod">
          <ac:chgData name="Tom McClelland" userId="73ca4b46d0cc02ce" providerId="LiveId" clId="{54EB0A71-5D61-4460-991B-F9FC4CD755C0}" dt="2020-12-09T20:55:38.715" v="1090" actId="20577"/>
          <ac:spMkLst>
            <pc:docMk/>
            <pc:sldMk cId="3845231067" sldId="262"/>
            <ac:spMk id="26" creationId="{4A937BB4-26A2-49AD-8BE6-B28141D08064}"/>
          </ac:spMkLst>
        </pc:spChg>
        <pc:spChg chg="add mod">
          <ac:chgData name="Tom McClelland" userId="73ca4b46d0cc02ce" providerId="LiveId" clId="{54EB0A71-5D61-4460-991B-F9FC4CD755C0}" dt="2020-12-09T21:04:58.324" v="1141" actId="1076"/>
          <ac:spMkLst>
            <pc:docMk/>
            <pc:sldMk cId="3845231067" sldId="262"/>
            <ac:spMk id="39" creationId="{91CDEBA6-86A1-43BD-B3B1-59B31AAF1476}"/>
          </ac:spMkLst>
        </pc:spChg>
        <pc:spChg chg="add mod">
          <ac:chgData name="Tom McClelland" userId="73ca4b46d0cc02ce" providerId="LiveId" clId="{54EB0A71-5D61-4460-991B-F9FC4CD755C0}" dt="2020-12-09T21:08:48.848" v="1164" actId="122"/>
          <ac:spMkLst>
            <pc:docMk/>
            <pc:sldMk cId="3845231067" sldId="262"/>
            <ac:spMk id="48" creationId="{FB5C204F-A913-4331-ADFB-75BE2CC4573F}"/>
          </ac:spMkLst>
        </pc:spChg>
        <pc:spChg chg="add del mod">
          <ac:chgData name="Tom McClelland" userId="73ca4b46d0cc02ce" providerId="LiveId" clId="{54EB0A71-5D61-4460-991B-F9FC4CD755C0}" dt="2020-12-09T21:09:22.737" v="1167"/>
          <ac:spMkLst>
            <pc:docMk/>
            <pc:sldMk cId="3845231067" sldId="262"/>
            <ac:spMk id="49" creationId="{7B888AA9-3342-4380-A6A3-9A6D5FE06DCC}"/>
          </ac:spMkLst>
        </pc:spChg>
        <pc:spChg chg="add mod">
          <ac:chgData name="Tom McClelland" userId="73ca4b46d0cc02ce" providerId="LiveId" clId="{54EB0A71-5D61-4460-991B-F9FC4CD755C0}" dt="2020-12-09T21:10:04.024" v="1186" actId="20577"/>
          <ac:spMkLst>
            <pc:docMk/>
            <pc:sldMk cId="3845231067" sldId="262"/>
            <ac:spMk id="50" creationId="{E5E9A8DF-1758-45AF-9818-057E1F5A4071}"/>
          </ac:spMkLst>
        </pc:spChg>
        <pc:spChg chg="add mod">
          <ac:chgData name="Tom McClelland" userId="73ca4b46d0cc02ce" providerId="LiveId" clId="{54EB0A71-5D61-4460-991B-F9FC4CD755C0}" dt="2020-12-09T21:29:42.864" v="1261" actId="20577"/>
          <ac:spMkLst>
            <pc:docMk/>
            <pc:sldMk cId="3845231067" sldId="262"/>
            <ac:spMk id="51" creationId="{04475C11-7F05-49ED-BCA9-DCE37730035D}"/>
          </ac:spMkLst>
        </pc:spChg>
        <pc:spChg chg="add mod">
          <ac:chgData name="Tom McClelland" userId="73ca4b46d0cc02ce" providerId="LiveId" clId="{54EB0A71-5D61-4460-991B-F9FC4CD755C0}" dt="2020-12-09T21:32:54.805" v="1321" actId="20577"/>
          <ac:spMkLst>
            <pc:docMk/>
            <pc:sldMk cId="3845231067" sldId="262"/>
            <ac:spMk id="52" creationId="{C0746F89-186A-4F50-B4E1-92020DDD5EE6}"/>
          </ac:spMkLst>
        </pc:spChg>
        <pc:spChg chg="add mod">
          <ac:chgData name="Tom McClelland" userId="73ca4b46d0cc02ce" providerId="LiveId" clId="{54EB0A71-5D61-4460-991B-F9FC4CD755C0}" dt="2020-12-09T21:32:26.908" v="1305" actId="20577"/>
          <ac:spMkLst>
            <pc:docMk/>
            <pc:sldMk cId="3845231067" sldId="262"/>
            <ac:spMk id="53" creationId="{1CCD577F-3CC5-44B2-A7A3-E12B0B9107F2}"/>
          </ac:spMkLst>
        </pc:spChg>
        <pc:picChg chg="add mod">
          <ac:chgData name="Tom McClelland" userId="73ca4b46d0cc02ce" providerId="LiveId" clId="{54EB0A71-5D61-4460-991B-F9FC4CD755C0}" dt="2020-12-09T20:41:14.913" v="856" actId="1076"/>
          <ac:picMkLst>
            <pc:docMk/>
            <pc:sldMk cId="3845231067" sldId="262"/>
            <ac:picMk id="8" creationId="{D5767CFD-09F3-40C2-AB11-29DD6A13611B}"/>
          </ac:picMkLst>
        </pc:picChg>
        <pc:cxnChg chg="add mod">
          <ac:chgData name="Tom McClelland" userId="73ca4b46d0cc02ce" providerId="LiveId" clId="{54EB0A71-5D61-4460-991B-F9FC4CD755C0}" dt="2020-12-09T20:57:03.896" v="1091" actId="14100"/>
          <ac:cxnSpMkLst>
            <pc:docMk/>
            <pc:sldMk cId="3845231067" sldId="262"/>
            <ac:cxnSpMk id="11" creationId="{1830597C-E31C-4EB5-9936-F3CA23744AF6}"/>
          </ac:cxnSpMkLst>
        </pc:cxnChg>
        <pc:cxnChg chg="add mod">
          <ac:chgData name="Tom McClelland" userId="73ca4b46d0cc02ce" providerId="LiveId" clId="{54EB0A71-5D61-4460-991B-F9FC4CD755C0}" dt="2020-12-09T20:57:09.640" v="1092" actId="14100"/>
          <ac:cxnSpMkLst>
            <pc:docMk/>
            <pc:sldMk cId="3845231067" sldId="262"/>
            <ac:cxnSpMk id="17" creationId="{116119E2-2247-4B7E-927E-BFD1C449DB71}"/>
          </ac:cxnSpMkLst>
        </pc:cxnChg>
        <pc:cxnChg chg="add mod">
          <ac:chgData name="Tom McClelland" userId="73ca4b46d0cc02ce" providerId="LiveId" clId="{54EB0A71-5D61-4460-991B-F9FC4CD755C0}" dt="2020-12-09T20:48:49.907" v="945" actId="692"/>
          <ac:cxnSpMkLst>
            <pc:docMk/>
            <pc:sldMk cId="3845231067" sldId="262"/>
            <ac:cxnSpMk id="22" creationId="{B8CCD24A-6E11-4375-B580-713347FD0F59}"/>
          </ac:cxnSpMkLst>
        </pc:cxnChg>
        <pc:cxnChg chg="add mod">
          <ac:chgData name="Tom McClelland" userId="73ca4b46d0cc02ce" providerId="LiveId" clId="{54EB0A71-5D61-4460-991B-F9FC4CD755C0}" dt="2020-12-09T20:49:37.277" v="947" actId="1076"/>
          <ac:cxnSpMkLst>
            <pc:docMk/>
            <pc:sldMk cId="3845231067" sldId="262"/>
            <ac:cxnSpMk id="24" creationId="{2505C613-5B35-4FB6-95F5-1A8AFC33478F}"/>
          </ac:cxnSpMkLst>
        </pc:cxnChg>
        <pc:cxnChg chg="add mod">
          <ac:chgData name="Tom McClelland" userId="73ca4b46d0cc02ce" providerId="LiveId" clId="{54EB0A71-5D61-4460-991B-F9FC4CD755C0}" dt="2020-12-09T20:58:15.570" v="1105" actId="14100"/>
          <ac:cxnSpMkLst>
            <pc:docMk/>
            <pc:sldMk cId="3845231067" sldId="262"/>
            <ac:cxnSpMk id="29" creationId="{4A08667B-49B2-4430-B16D-8ED9674F8E2B}"/>
          </ac:cxnSpMkLst>
        </pc:cxnChg>
        <pc:cxnChg chg="add mod">
          <ac:chgData name="Tom McClelland" userId="73ca4b46d0cc02ce" providerId="LiveId" clId="{54EB0A71-5D61-4460-991B-F9FC4CD755C0}" dt="2020-12-09T20:58:11.465" v="1104" actId="14100"/>
          <ac:cxnSpMkLst>
            <pc:docMk/>
            <pc:sldMk cId="3845231067" sldId="262"/>
            <ac:cxnSpMk id="32" creationId="{7A4E59AD-FF38-4206-973C-7F09883346E6}"/>
          </ac:cxnSpMkLst>
        </pc:cxnChg>
        <pc:cxnChg chg="add mod">
          <ac:chgData name="Tom McClelland" userId="73ca4b46d0cc02ce" providerId="LiveId" clId="{54EB0A71-5D61-4460-991B-F9FC4CD755C0}" dt="2020-12-09T21:04:58.324" v="1141" actId="1076"/>
          <ac:cxnSpMkLst>
            <pc:docMk/>
            <pc:sldMk cId="3845231067" sldId="262"/>
            <ac:cxnSpMk id="41" creationId="{5D6F4747-331C-4FBE-8448-5CBD027852AC}"/>
          </ac:cxnSpMkLst>
        </pc:cxnChg>
        <pc:cxnChg chg="add mod">
          <ac:chgData name="Tom McClelland" userId="73ca4b46d0cc02ce" providerId="LiveId" clId="{54EB0A71-5D61-4460-991B-F9FC4CD755C0}" dt="2020-12-09T21:05:11.742" v="1144" actId="1076"/>
          <ac:cxnSpMkLst>
            <pc:docMk/>
            <pc:sldMk cId="3845231067" sldId="262"/>
            <ac:cxnSpMk id="43" creationId="{1E76FB06-89A8-4211-9795-9455E88BFEAD}"/>
          </ac:cxnSpMkLst>
        </pc:cxnChg>
        <pc:cxnChg chg="add mod">
          <ac:chgData name="Tom McClelland" userId="73ca4b46d0cc02ce" providerId="LiveId" clId="{54EB0A71-5D61-4460-991B-F9FC4CD755C0}" dt="2020-12-09T21:05:52.094" v="1150" actId="1076"/>
          <ac:cxnSpMkLst>
            <pc:docMk/>
            <pc:sldMk cId="3845231067" sldId="262"/>
            <ac:cxnSpMk id="45" creationId="{16CD1E89-2EFC-4761-9109-DD2D2A9642A4}"/>
          </ac:cxnSpMkLst>
        </pc:cxnChg>
        <pc:cxnChg chg="add mod">
          <ac:chgData name="Tom McClelland" userId="73ca4b46d0cc02ce" providerId="LiveId" clId="{54EB0A71-5D61-4460-991B-F9FC4CD755C0}" dt="2020-12-09T21:05:46.759" v="1149" actId="1076"/>
          <ac:cxnSpMkLst>
            <pc:docMk/>
            <pc:sldMk cId="3845231067" sldId="262"/>
            <ac:cxnSpMk id="46" creationId="{74C175ED-172D-448E-8F27-47E75871771F}"/>
          </ac:cxnSpMkLst>
        </pc:cxnChg>
        <pc:cxnChg chg="add mod">
          <ac:chgData name="Tom McClelland" userId="73ca4b46d0cc02ce" providerId="LiveId" clId="{54EB0A71-5D61-4460-991B-F9FC4CD755C0}" dt="2020-12-09T21:05:40.566" v="1148" actId="1076"/>
          <ac:cxnSpMkLst>
            <pc:docMk/>
            <pc:sldMk cId="3845231067" sldId="262"/>
            <ac:cxnSpMk id="47" creationId="{2E6DB856-D9FE-4559-9BC2-FEF7C7DEFF92}"/>
          </ac:cxnSpMkLst>
        </pc:cxnChg>
      </pc:sldChg>
    </pc:docChg>
  </pc:docChgLst>
  <pc:docChgLst>
    <pc:chgData name="Tom McClelland" userId="73ca4b46d0cc02ce" providerId="LiveId" clId="{CD168258-0E77-4A74-8B58-7C62ED653129}"/>
    <pc:docChg chg="custSel addSld modSld">
      <pc:chgData name="Tom McClelland" userId="73ca4b46d0cc02ce" providerId="LiveId" clId="{CD168258-0E77-4A74-8B58-7C62ED653129}" dt="2020-12-04T17:11:06.629" v="975" actId="20577"/>
      <pc:docMkLst>
        <pc:docMk/>
      </pc:docMkLst>
      <pc:sldChg chg="addSp modSp mod">
        <pc:chgData name="Tom McClelland" userId="73ca4b46d0cc02ce" providerId="LiveId" clId="{CD168258-0E77-4A74-8B58-7C62ED653129}" dt="2020-12-04T17:11:06.629" v="975" actId="20577"/>
        <pc:sldMkLst>
          <pc:docMk/>
          <pc:sldMk cId="3798283162" sldId="257"/>
        </pc:sldMkLst>
        <pc:spChg chg="add mod">
          <ac:chgData name="Tom McClelland" userId="73ca4b46d0cc02ce" providerId="LiveId" clId="{CD168258-0E77-4A74-8B58-7C62ED653129}" dt="2020-12-04T17:11:06.629" v="975" actId="20577"/>
          <ac:spMkLst>
            <pc:docMk/>
            <pc:sldMk cId="3798283162" sldId="257"/>
            <ac:spMk id="7" creationId="{A7CFFB9D-0685-450F-9BA9-11D2898FA728}"/>
          </ac:spMkLst>
        </pc:spChg>
        <pc:graphicFrameChg chg="mod">
          <ac:chgData name="Tom McClelland" userId="73ca4b46d0cc02ce" providerId="LiveId" clId="{CD168258-0E77-4A74-8B58-7C62ED653129}" dt="2020-12-04T17:09:55.511" v="746" actId="1076"/>
          <ac:graphicFrameMkLst>
            <pc:docMk/>
            <pc:sldMk cId="3798283162" sldId="257"/>
            <ac:graphicFrameMk id="4" creationId="{2978ACA1-0287-4B04-A45A-FF8B6125128A}"/>
          </ac:graphicFrameMkLst>
        </pc:graphicFrameChg>
      </pc:sldChg>
      <pc:sldChg chg="addSp delSp modSp new mod">
        <pc:chgData name="Tom McClelland" userId="73ca4b46d0cc02ce" providerId="LiveId" clId="{CD168258-0E77-4A74-8B58-7C62ED653129}" dt="2020-12-04T12:29:38.682" v="433" actId="20577"/>
        <pc:sldMkLst>
          <pc:docMk/>
          <pc:sldMk cId="1292849525" sldId="258"/>
        </pc:sldMkLst>
        <pc:spChg chg="del">
          <ac:chgData name="Tom McClelland" userId="73ca4b46d0cc02ce" providerId="LiveId" clId="{CD168258-0E77-4A74-8B58-7C62ED653129}" dt="2020-12-02T20:28:18.870" v="102" actId="478"/>
          <ac:spMkLst>
            <pc:docMk/>
            <pc:sldMk cId="1292849525" sldId="258"/>
            <ac:spMk id="2" creationId="{032BF365-362A-4FC9-AA43-58C11F2AF2A0}"/>
          </ac:spMkLst>
        </pc:spChg>
        <pc:spChg chg="del">
          <ac:chgData name="Tom McClelland" userId="73ca4b46d0cc02ce" providerId="LiveId" clId="{CD168258-0E77-4A74-8B58-7C62ED653129}" dt="2020-12-02T20:29:04.983" v="103" actId="478"/>
          <ac:spMkLst>
            <pc:docMk/>
            <pc:sldMk cId="1292849525" sldId="258"/>
            <ac:spMk id="3" creationId="{1B6CF5A6-643C-4D14-B5DB-44C2B44B9BFA}"/>
          </ac:spMkLst>
        </pc:spChg>
        <pc:spChg chg="add mod">
          <ac:chgData name="Tom McClelland" userId="73ca4b46d0cc02ce" providerId="LiveId" clId="{CD168258-0E77-4A74-8B58-7C62ED653129}" dt="2020-12-02T20:35:38.216" v="315" actId="1076"/>
          <ac:spMkLst>
            <pc:docMk/>
            <pc:sldMk cId="1292849525" sldId="258"/>
            <ac:spMk id="4" creationId="{521EF5FE-E372-4B19-8363-156A2D06B166}"/>
          </ac:spMkLst>
        </pc:spChg>
        <pc:spChg chg="add mod">
          <ac:chgData name="Tom McClelland" userId="73ca4b46d0cc02ce" providerId="LiveId" clId="{CD168258-0E77-4A74-8B58-7C62ED653129}" dt="2020-12-02T20:31:41.402" v="231" actId="1076"/>
          <ac:spMkLst>
            <pc:docMk/>
            <pc:sldMk cId="1292849525" sldId="258"/>
            <ac:spMk id="5" creationId="{4022B448-1D77-48CD-B3B7-B1FAB067D3A2}"/>
          </ac:spMkLst>
        </pc:spChg>
        <pc:spChg chg="add mod">
          <ac:chgData name="Tom McClelland" userId="73ca4b46d0cc02ce" providerId="LiveId" clId="{CD168258-0E77-4A74-8B58-7C62ED653129}" dt="2020-12-04T12:29:18.579" v="376" actId="14100"/>
          <ac:spMkLst>
            <pc:docMk/>
            <pc:sldMk cId="1292849525" sldId="258"/>
            <ac:spMk id="6" creationId="{0E26C8EA-641A-458B-B8A9-BE5936022122}"/>
          </ac:spMkLst>
        </pc:spChg>
        <pc:spChg chg="add mod">
          <ac:chgData name="Tom McClelland" userId="73ca4b46d0cc02ce" providerId="LiveId" clId="{CD168258-0E77-4A74-8B58-7C62ED653129}" dt="2020-12-04T12:29:38.682" v="433" actId="20577"/>
          <ac:spMkLst>
            <pc:docMk/>
            <pc:sldMk cId="1292849525" sldId="258"/>
            <ac:spMk id="7" creationId="{92630EB1-5888-41B7-9928-6EAED16F308E}"/>
          </ac:spMkLst>
        </pc:spChg>
        <pc:spChg chg="add mod">
          <ac:chgData name="Tom McClelland" userId="73ca4b46d0cc02ce" providerId="LiveId" clId="{CD168258-0E77-4A74-8B58-7C62ED653129}" dt="2020-12-02T20:35:43.179" v="316" actId="13822"/>
          <ac:spMkLst>
            <pc:docMk/>
            <pc:sldMk cId="1292849525" sldId="258"/>
            <ac:spMk id="8" creationId="{9DD4E0BB-5E42-49BB-BFB1-2221D914C7AE}"/>
          </ac:spMkLst>
        </pc:spChg>
        <pc:spChg chg="add mod">
          <ac:chgData name="Tom McClelland" userId="73ca4b46d0cc02ce" providerId="LiveId" clId="{CD168258-0E77-4A74-8B58-7C62ED653129}" dt="2020-12-02T20:35:47.113" v="317" actId="13822"/>
          <ac:spMkLst>
            <pc:docMk/>
            <pc:sldMk cId="1292849525" sldId="258"/>
            <ac:spMk id="9" creationId="{26CB0427-41F5-468B-A26D-29CD70984BE5}"/>
          </ac:spMkLst>
        </pc:spChg>
        <pc:spChg chg="add mod">
          <ac:chgData name="Tom McClelland" userId="73ca4b46d0cc02ce" providerId="LiveId" clId="{CD168258-0E77-4A74-8B58-7C62ED653129}" dt="2020-12-02T20:35:53.310" v="318" actId="13822"/>
          <ac:spMkLst>
            <pc:docMk/>
            <pc:sldMk cId="1292849525" sldId="258"/>
            <ac:spMk id="10" creationId="{3AAB8489-F0D4-4A0D-8874-C6970F0A8198}"/>
          </ac:spMkLst>
        </pc:spChg>
        <pc:spChg chg="add mod">
          <ac:chgData name="Tom McClelland" userId="73ca4b46d0cc02ce" providerId="LiveId" clId="{CD168258-0E77-4A74-8B58-7C62ED653129}" dt="2020-12-02T20:35:56.698" v="319" actId="13822"/>
          <ac:spMkLst>
            <pc:docMk/>
            <pc:sldMk cId="1292849525" sldId="258"/>
            <ac:spMk id="11" creationId="{AD0721AE-D118-40FF-9C7A-DAD274BD0879}"/>
          </ac:spMkLst>
        </pc:spChg>
        <pc:spChg chg="add mod">
          <ac:chgData name="Tom McClelland" userId="73ca4b46d0cc02ce" providerId="LiveId" clId="{CD168258-0E77-4A74-8B58-7C62ED653129}" dt="2020-12-02T20:36:17.934" v="323" actId="1076"/>
          <ac:spMkLst>
            <pc:docMk/>
            <pc:sldMk cId="1292849525" sldId="258"/>
            <ac:spMk id="13" creationId="{6EF5B227-F2B4-4E00-9591-832FBD0AC5A0}"/>
          </ac:spMkLst>
        </pc:spChg>
        <pc:picChg chg="add del mod">
          <ac:chgData name="Tom McClelland" userId="73ca4b46d0cc02ce" providerId="LiveId" clId="{CD168258-0E77-4A74-8B58-7C62ED653129}" dt="2020-12-02T20:36:07.837" v="321" actId="478"/>
          <ac:picMkLst>
            <pc:docMk/>
            <pc:sldMk cId="1292849525" sldId="258"/>
            <ac:picMk id="12" creationId="{4F1FD2DA-BFBF-4F29-967A-A7E82EC7DFA8}"/>
          </ac:picMkLst>
        </pc:picChg>
      </pc:sldChg>
      <pc:sldChg chg="add">
        <pc:chgData name="Tom McClelland" userId="73ca4b46d0cc02ce" providerId="LiveId" clId="{CD168258-0E77-4A74-8B58-7C62ED653129}" dt="2020-12-04T12:28:49.749" v="324"/>
        <pc:sldMkLst>
          <pc:docMk/>
          <pc:sldMk cId="3997391793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DCDECC-BF06-4A80-B22D-D203B776D8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2719FDA-365A-4FB9-94C6-9776F29D5913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Start Game</a:t>
          </a:r>
        </a:p>
      </dgm:t>
    </dgm:pt>
    <dgm:pt modelId="{E8F87C26-A821-45C3-9F0A-18BC9089070D}" type="parTrans" cxnId="{2D97E43E-DB01-469F-99B3-001CB55792AE}">
      <dgm:prSet/>
      <dgm:spPr/>
      <dgm:t>
        <a:bodyPr/>
        <a:lstStyle/>
        <a:p>
          <a:endParaRPr lang="en-GB"/>
        </a:p>
      </dgm:t>
    </dgm:pt>
    <dgm:pt modelId="{4DB4D764-06A1-4C5A-9796-471D87BAC501}" type="sibTrans" cxnId="{2D97E43E-DB01-469F-99B3-001CB55792AE}">
      <dgm:prSet/>
      <dgm:spPr/>
      <dgm:t>
        <a:bodyPr/>
        <a:lstStyle/>
        <a:p>
          <a:endParaRPr lang="en-GB"/>
        </a:p>
      </dgm:t>
    </dgm:pt>
    <dgm:pt modelId="{1B5200D5-1AC8-4CB0-B3C6-74927BA5244E}">
      <dgm:prSet phldrT="[Text]"/>
      <dgm:spPr/>
      <dgm:t>
        <a:bodyPr/>
        <a:lstStyle/>
        <a:p>
          <a:r>
            <a:rPr lang="en-GB" dirty="0"/>
            <a:t>New</a:t>
          </a:r>
        </a:p>
      </dgm:t>
    </dgm:pt>
    <dgm:pt modelId="{317C4A89-4A15-42AE-8B7B-48C836062294}" type="parTrans" cxnId="{7CF5C8D7-F45E-4289-AC70-FE893C28F622}">
      <dgm:prSet/>
      <dgm:spPr/>
      <dgm:t>
        <a:bodyPr/>
        <a:lstStyle/>
        <a:p>
          <a:endParaRPr lang="en-GB"/>
        </a:p>
      </dgm:t>
    </dgm:pt>
    <dgm:pt modelId="{300CEB5B-DE0C-41A2-8AB7-6C3A35F5B639}" type="sibTrans" cxnId="{7CF5C8D7-F45E-4289-AC70-FE893C28F622}">
      <dgm:prSet/>
      <dgm:spPr/>
      <dgm:t>
        <a:bodyPr/>
        <a:lstStyle/>
        <a:p>
          <a:endParaRPr lang="en-GB"/>
        </a:p>
      </dgm:t>
    </dgm:pt>
    <dgm:pt modelId="{CD579C1C-C6D4-4D9D-91C8-D965D81A0D3F}">
      <dgm:prSet phldrT="[Text]"/>
      <dgm:spPr/>
      <dgm:t>
        <a:bodyPr/>
        <a:lstStyle/>
        <a:p>
          <a:r>
            <a:rPr lang="en-GB" dirty="0"/>
            <a:t>Load</a:t>
          </a:r>
        </a:p>
      </dgm:t>
    </dgm:pt>
    <dgm:pt modelId="{D7FF8C0B-E275-4084-9836-C40A534ABD7F}" type="parTrans" cxnId="{E1672AA8-E791-416F-985A-4987718F1A7C}">
      <dgm:prSet/>
      <dgm:spPr/>
      <dgm:t>
        <a:bodyPr/>
        <a:lstStyle/>
        <a:p>
          <a:endParaRPr lang="en-GB"/>
        </a:p>
      </dgm:t>
    </dgm:pt>
    <dgm:pt modelId="{B21F5F86-8D09-440F-A748-80E3FDC3C1E1}" type="sibTrans" cxnId="{E1672AA8-E791-416F-985A-4987718F1A7C}">
      <dgm:prSet/>
      <dgm:spPr/>
      <dgm:t>
        <a:bodyPr/>
        <a:lstStyle/>
        <a:p>
          <a:endParaRPr lang="en-GB"/>
        </a:p>
      </dgm:t>
    </dgm:pt>
    <dgm:pt modelId="{8F1583FD-5DC0-4FBB-B229-AC246D6BD429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Gameplay</a:t>
          </a:r>
        </a:p>
      </dgm:t>
    </dgm:pt>
    <dgm:pt modelId="{FAF1BA3F-5A25-4FE2-B756-8A665115B9FA}" type="parTrans" cxnId="{E614D867-F978-42B8-A252-239F8EC73E8C}">
      <dgm:prSet/>
      <dgm:spPr/>
      <dgm:t>
        <a:bodyPr/>
        <a:lstStyle/>
        <a:p>
          <a:endParaRPr lang="en-GB"/>
        </a:p>
      </dgm:t>
    </dgm:pt>
    <dgm:pt modelId="{7173EEA8-6C4C-4980-B1D6-6B093F7001E0}" type="sibTrans" cxnId="{E614D867-F978-42B8-A252-239F8EC73E8C}">
      <dgm:prSet/>
      <dgm:spPr/>
      <dgm:t>
        <a:bodyPr/>
        <a:lstStyle/>
        <a:p>
          <a:endParaRPr lang="en-GB"/>
        </a:p>
      </dgm:t>
    </dgm:pt>
    <dgm:pt modelId="{B07AA9C6-DFDA-46D3-9785-956B3CCFA5D8}">
      <dgm:prSet phldrT="[Text]"/>
      <dgm:spPr/>
      <dgm:t>
        <a:bodyPr/>
        <a:lstStyle/>
        <a:p>
          <a:r>
            <a:rPr lang="en-GB" dirty="0"/>
            <a:t>Adventure</a:t>
          </a:r>
        </a:p>
      </dgm:t>
    </dgm:pt>
    <dgm:pt modelId="{4BDF9770-9BAC-43B3-B3B1-D2FEF1999D3C}" type="parTrans" cxnId="{8570523D-2D83-49C2-A7F7-654C2B208D10}">
      <dgm:prSet/>
      <dgm:spPr/>
      <dgm:t>
        <a:bodyPr/>
        <a:lstStyle/>
        <a:p>
          <a:endParaRPr lang="en-GB"/>
        </a:p>
      </dgm:t>
    </dgm:pt>
    <dgm:pt modelId="{F46A4BB5-355B-4790-BF19-756A0195D9AD}" type="sibTrans" cxnId="{8570523D-2D83-49C2-A7F7-654C2B208D10}">
      <dgm:prSet/>
      <dgm:spPr/>
      <dgm:t>
        <a:bodyPr/>
        <a:lstStyle/>
        <a:p>
          <a:endParaRPr lang="en-GB"/>
        </a:p>
      </dgm:t>
    </dgm:pt>
    <dgm:pt modelId="{1DAD4EF3-81AF-4BE3-A3B5-199734E0857B}">
      <dgm:prSet phldrT="[Text]"/>
      <dgm:spPr/>
      <dgm:t>
        <a:bodyPr/>
        <a:lstStyle/>
        <a:p>
          <a:r>
            <a:rPr lang="en-GB" dirty="0"/>
            <a:t>Options</a:t>
          </a:r>
        </a:p>
      </dgm:t>
    </dgm:pt>
    <dgm:pt modelId="{99EF98F1-1C9A-454B-8DEA-0F24EE4B830C}" type="parTrans" cxnId="{A0209E9F-AA8D-4123-B581-0D5F5359A0A6}">
      <dgm:prSet/>
      <dgm:spPr/>
      <dgm:t>
        <a:bodyPr/>
        <a:lstStyle/>
        <a:p>
          <a:endParaRPr lang="en-GB"/>
        </a:p>
      </dgm:t>
    </dgm:pt>
    <dgm:pt modelId="{4B71DFBF-D51F-41B0-ACC5-871C075204A3}" type="sibTrans" cxnId="{A0209E9F-AA8D-4123-B581-0D5F5359A0A6}">
      <dgm:prSet/>
      <dgm:spPr/>
      <dgm:t>
        <a:bodyPr/>
        <a:lstStyle/>
        <a:p>
          <a:endParaRPr lang="en-GB"/>
        </a:p>
      </dgm:t>
    </dgm:pt>
    <dgm:pt modelId="{84830EF3-FB59-401A-9520-4DE7A1CC4799}">
      <dgm:prSet phldrT="[Text]"/>
      <dgm:spPr/>
      <dgm:t>
        <a:bodyPr/>
        <a:lstStyle/>
        <a:p>
          <a:r>
            <a:rPr lang="en-GB" dirty="0"/>
            <a:t>Battle</a:t>
          </a:r>
        </a:p>
      </dgm:t>
    </dgm:pt>
    <dgm:pt modelId="{3A2DE40D-BF74-4B99-AE8B-6CFACCA599EA}" type="parTrans" cxnId="{3ECE3FF3-C0A4-4A9A-B954-BA00BA12BEBB}">
      <dgm:prSet/>
      <dgm:spPr/>
      <dgm:t>
        <a:bodyPr/>
        <a:lstStyle/>
        <a:p>
          <a:endParaRPr lang="en-GB"/>
        </a:p>
      </dgm:t>
    </dgm:pt>
    <dgm:pt modelId="{13DB425A-7037-4850-939F-7DCBC57A8AB4}" type="sibTrans" cxnId="{3ECE3FF3-C0A4-4A9A-B954-BA00BA12BEBB}">
      <dgm:prSet/>
      <dgm:spPr/>
      <dgm:t>
        <a:bodyPr/>
        <a:lstStyle/>
        <a:p>
          <a:endParaRPr lang="en-GB"/>
        </a:p>
      </dgm:t>
    </dgm:pt>
    <dgm:pt modelId="{D3A39675-D29C-48F3-903E-766DC14A401B}">
      <dgm:prSet phldrT="[Text]"/>
      <dgm:spPr/>
      <dgm:t>
        <a:bodyPr/>
        <a:lstStyle/>
        <a:p>
          <a:r>
            <a:rPr lang="en-GB" dirty="0"/>
            <a:t>Train</a:t>
          </a:r>
        </a:p>
      </dgm:t>
    </dgm:pt>
    <dgm:pt modelId="{4F62CD1A-4112-4661-A589-676F2B1BB1D1}" type="parTrans" cxnId="{8AFF76DF-5CBE-42BB-AB85-829A161F35F5}">
      <dgm:prSet/>
      <dgm:spPr/>
      <dgm:t>
        <a:bodyPr/>
        <a:lstStyle/>
        <a:p>
          <a:endParaRPr lang="en-GB"/>
        </a:p>
      </dgm:t>
    </dgm:pt>
    <dgm:pt modelId="{1AE29DB1-7A63-4338-8762-078BF6E1ABF3}" type="sibTrans" cxnId="{8AFF76DF-5CBE-42BB-AB85-829A161F35F5}">
      <dgm:prSet/>
      <dgm:spPr/>
      <dgm:t>
        <a:bodyPr/>
        <a:lstStyle/>
        <a:p>
          <a:endParaRPr lang="en-GB"/>
        </a:p>
      </dgm:t>
    </dgm:pt>
    <dgm:pt modelId="{2798035D-857B-4A3D-A0AC-507447609F07}">
      <dgm:prSet phldrT="[Text]"/>
      <dgm:spPr/>
      <dgm:t>
        <a:bodyPr/>
        <a:lstStyle/>
        <a:p>
          <a:r>
            <a:rPr lang="en-GB" dirty="0"/>
            <a:t>Shop</a:t>
          </a:r>
        </a:p>
      </dgm:t>
    </dgm:pt>
    <dgm:pt modelId="{642C19EF-DD56-4D36-939E-CCE8FE72BFD1}" type="parTrans" cxnId="{F144EE02-4247-46AF-B908-9C9AE20A9AFC}">
      <dgm:prSet/>
      <dgm:spPr/>
      <dgm:t>
        <a:bodyPr/>
        <a:lstStyle/>
        <a:p>
          <a:endParaRPr lang="en-GB"/>
        </a:p>
      </dgm:t>
    </dgm:pt>
    <dgm:pt modelId="{D3AC455D-7E49-4BCC-A84D-6ECA9BBEE611}" type="sibTrans" cxnId="{F144EE02-4247-46AF-B908-9C9AE20A9AFC}">
      <dgm:prSet/>
      <dgm:spPr/>
      <dgm:t>
        <a:bodyPr/>
        <a:lstStyle/>
        <a:p>
          <a:endParaRPr lang="en-GB"/>
        </a:p>
      </dgm:t>
    </dgm:pt>
    <dgm:pt modelId="{CB8EB7FC-0F3E-4CDB-8848-49C3CDA17E5B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Save</a:t>
          </a:r>
        </a:p>
      </dgm:t>
    </dgm:pt>
    <dgm:pt modelId="{F1A88D53-1D4B-4E7A-9176-1C4331B41018}" type="parTrans" cxnId="{D0250EE3-1E76-4429-8257-DE4B980D3F9D}">
      <dgm:prSet/>
      <dgm:spPr/>
      <dgm:t>
        <a:bodyPr/>
        <a:lstStyle/>
        <a:p>
          <a:endParaRPr lang="en-GB"/>
        </a:p>
      </dgm:t>
    </dgm:pt>
    <dgm:pt modelId="{1B549870-6D2E-4AAD-997F-4987BA8A052A}" type="sibTrans" cxnId="{D0250EE3-1E76-4429-8257-DE4B980D3F9D}">
      <dgm:prSet/>
      <dgm:spPr/>
      <dgm:t>
        <a:bodyPr/>
        <a:lstStyle/>
        <a:p>
          <a:endParaRPr lang="en-GB"/>
        </a:p>
      </dgm:t>
    </dgm:pt>
    <dgm:pt modelId="{DD1FAD15-E752-42F5-9F09-25FBDAC098EC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Load</a:t>
          </a:r>
        </a:p>
      </dgm:t>
    </dgm:pt>
    <dgm:pt modelId="{DAC2A925-B9F6-484E-822C-3381DDDA0BA9}" type="parTrans" cxnId="{64C2C45B-677A-477E-8E18-A64EA9000932}">
      <dgm:prSet/>
      <dgm:spPr/>
      <dgm:t>
        <a:bodyPr/>
        <a:lstStyle/>
        <a:p>
          <a:endParaRPr lang="en-GB"/>
        </a:p>
      </dgm:t>
    </dgm:pt>
    <dgm:pt modelId="{062A65A9-9EC5-4D7E-A7C2-E9D7A666FBFC}" type="sibTrans" cxnId="{64C2C45B-677A-477E-8E18-A64EA9000932}">
      <dgm:prSet/>
      <dgm:spPr/>
      <dgm:t>
        <a:bodyPr/>
        <a:lstStyle/>
        <a:p>
          <a:endParaRPr lang="en-GB"/>
        </a:p>
      </dgm:t>
    </dgm:pt>
    <dgm:pt modelId="{87582926-6F97-4259-B596-22AE69498693}">
      <dgm:prSet phldrT="[Text]"/>
      <dgm:spPr/>
      <dgm:t>
        <a:bodyPr/>
        <a:lstStyle/>
        <a:p>
          <a:r>
            <a:rPr lang="en-GB" dirty="0"/>
            <a:t>Check Stats</a:t>
          </a:r>
        </a:p>
      </dgm:t>
    </dgm:pt>
    <dgm:pt modelId="{3D9969C2-7766-4628-BB27-05B3D3AD1F75}" type="parTrans" cxnId="{D40DDC7C-867F-4C41-AC7D-B8EECB575AB8}">
      <dgm:prSet/>
      <dgm:spPr/>
      <dgm:t>
        <a:bodyPr/>
        <a:lstStyle/>
        <a:p>
          <a:endParaRPr lang="en-GB"/>
        </a:p>
      </dgm:t>
    </dgm:pt>
    <dgm:pt modelId="{2E8C5665-C732-4749-96D7-33E078B964F9}" type="sibTrans" cxnId="{D40DDC7C-867F-4C41-AC7D-B8EECB575AB8}">
      <dgm:prSet/>
      <dgm:spPr/>
      <dgm:t>
        <a:bodyPr/>
        <a:lstStyle/>
        <a:p>
          <a:endParaRPr lang="en-GB"/>
        </a:p>
      </dgm:t>
    </dgm:pt>
    <dgm:pt modelId="{AEFF9A45-EE59-448F-84F4-AAF9ED350413}">
      <dgm:prSet phldrT="[Text]"/>
      <dgm:spPr/>
      <dgm:t>
        <a:bodyPr/>
        <a:lstStyle/>
        <a:p>
          <a:r>
            <a:rPr lang="en-GB" dirty="0"/>
            <a:t>Yes</a:t>
          </a:r>
        </a:p>
      </dgm:t>
    </dgm:pt>
    <dgm:pt modelId="{176D08D0-6E06-4F6C-B7BF-DA6396CFA372}" type="parTrans" cxnId="{4227DE21-3FFB-4B96-922E-FBD218A51B65}">
      <dgm:prSet/>
      <dgm:spPr/>
      <dgm:t>
        <a:bodyPr/>
        <a:lstStyle/>
        <a:p>
          <a:endParaRPr lang="en-GB"/>
        </a:p>
      </dgm:t>
    </dgm:pt>
    <dgm:pt modelId="{11C0F957-626F-472C-869B-D6E286AAB172}" type="sibTrans" cxnId="{4227DE21-3FFB-4B96-922E-FBD218A51B65}">
      <dgm:prSet/>
      <dgm:spPr/>
      <dgm:t>
        <a:bodyPr/>
        <a:lstStyle/>
        <a:p>
          <a:endParaRPr lang="en-GB"/>
        </a:p>
      </dgm:t>
    </dgm:pt>
    <dgm:pt modelId="{86CDECD5-D50B-43CD-A473-869C93F9FC3A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4D6FBE3B-9F33-47D5-8EC2-0B7A6BA20D99}" type="parTrans" cxnId="{698A63DC-3AAF-4BD4-8719-0862D8890C79}">
      <dgm:prSet/>
      <dgm:spPr/>
      <dgm:t>
        <a:bodyPr/>
        <a:lstStyle/>
        <a:p>
          <a:endParaRPr lang="en-GB"/>
        </a:p>
      </dgm:t>
    </dgm:pt>
    <dgm:pt modelId="{1A32AA97-7D2C-4497-BFB8-F0CEAB0E8CE7}" type="sibTrans" cxnId="{698A63DC-3AAF-4BD4-8719-0862D8890C79}">
      <dgm:prSet/>
      <dgm:spPr/>
      <dgm:t>
        <a:bodyPr/>
        <a:lstStyle/>
        <a:p>
          <a:endParaRPr lang="en-GB"/>
        </a:p>
      </dgm:t>
    </dgm:pt>
    <dgm:pt modelId="{7B74CC54-3A35-4EDB-8641-7770365AED67}">
      <dgm:prSet phldrT="[Text]"/>
      <dgm:spPr/>
      <dgm:t>
        <a:bodyPr/>
        <a:lstStyle/>
        <a:p>
          <a:r>
            <a:rPr lang="en-GB" dirty="0"/>
            <a:t>Strike</a:t>
          </a:r>
        </a:p>
      </dgm:t>
    </dgm:pt>
    <dgm:pt modelId="{E2579F84-57A5-4D38-8B81-050E198229DC}" type="parTrans" cxnId="{85221D2A-7673-4C65-81BA-067E0A7ECA3E}">
      <dgm:prSet/>
      <dgm:spPr/>
      <dgm:t>
        <a:bodyPr/>
        <a:lstStyle/>
        <a:p>
          <a:endParaRPr lang="en-GB"/>
        </a:p>
      </dgm:t>
    </dgm:pt>
    <dgm:pt modelId="{AA1B151E-244F-45F7-A326-206DDB30540C}" type="sibTrans" cxnId="{85221D2A-7673-4C65-81BA-067E0A7ECA3E}">
      <dgm:prSet/>
      <dgm:spPr/>
      <dgm:t>
        <a:bodyPr/>
        <a:lstStyle/>
        <a:p>
          <a:endParaRPr lang="en-GB"/>
        </a:p>
      </dgm:t>
    </dgm:pt>
    <dgm:pt modelId="{4474D09D-41E8-49BB-8AF9-B7B803CB283C}">
      <dgm:prSet phldrT="[Text]"/>
      <dgm:spPr/>
      <dgm:t>
        <a:bodyPr/>
        <a:lstStyle/>
        <a:p>
          <a:r>
            <a:rPr lang="en-GB" dirty="0"/>
            <a:t>Dodge</a:t>
          </a:r>
        </a:p>
      </dgm:t>
    </dgm:pt>
    <dgm:pt modelId="{BAD6EC34-C9DB-47E4-BEB0-8FF8FFB3347E}" type="parTrans" cxnId="{35D4F5D6-6487-4C1F-9790-CE4E47DD49B5}">
      <dgm:prSet/>
      <dgm:spPr/>
      <dgm:t>
        <a:bodyPr/>
        <a:lstStyle/>
        <a:p>
          <a:endParaRPr lang="en-GB"/>
        </a:p>
      </dgm:t>
    </dgm:pt>
    <dgm:pt modelId="{6E067AE3-FED9-430C-A4A0-06FCF282DD40}" type="sibTrans" cxnId="{35D4F5D6-6487-4C1F-9790-CE4E47DD49B5}">
      <dgm:prSet/>
      <dgm:spPr/>
      <dgm:t>
        <a:bodyPr/>
        <a:lstStyle/>
        <a:p>
          <a:endParaRPr lang="en-GB"/>
        </a:p>
      </dgm:t>
    </dgm:pt>
    <dgm:pt modelId="{1DAED1D3-5241-4611-912F-95654120BC1A}">
      <dgm:prSet phldrT="[Text]"/>
      <dgm:spPr/>
      <dgm:t>
        <a:bodyPr/>
        <a:lstStyle/>
        <a:p>
          <a:r>
            <a:rPr lang="en-GB" dirty="0"/>
            <a:t>Drink</a:t>
          </a:r>
        </a:p>
      </dgm:t>
    </dgm:pt>
    <dgm:pt modelId="{F7788712-15B1-464A-AC0F-548158E42743}" type="parTrans" cxnId="{8CAEFF85-073F-46BD-8DC3-5DAD8D924736}">
      <dgm:prSet/>
      <dgm:spPr/>
      <dgm:t>
        <a:bodyPr/>
        <a:lstStyle/>
        <a:p>
          <a:endParaRPr lang="en-GB"/>
        </a:p>
      </dgm:t>
    </dgm:pt>
    <dgm:pt modelId="{B55BB309-3EFC-4D6F-80F1-6621BD88588E}" type="sibTrans" cxnId="{8CAEFF85-073F-46BD-8DC3-5DAD8D924736}">
      <dgm:prSet/>
      <dgm:spPr/>
      <dgm:t>
        <a:bodyPr/>
        <a:lstStyle/>
        <a:p>
          <a:endParaRPr lang="en-GB"/>
        </a:p>
      </dgm:t>
    </dgm:pt>
    <dgm:pt modelId="{DCD5F7DA-DFAF-4088-840F-9F219C86B550}">
      <dgm:prSet phldrT="[Text]"/>
      <dgm:spPr/>
      <dgm:t>
        <a:bodyPr/>
        <a:lstStyle/>
        <a:p>
          <a:r>
            <a:rPr lang="en-GB" dirty="0"/>
            <a:t>Left</a:t>
          </a:r>
        </a:p>
      </dgm:t>
    </dgm:pt>
    <dgm:pt modelId="{5C1A1795-A7D9-4BBA-9780-9BFCA1FFFA79}" type="parTrans" cxnId="{1F233BD3-6EC5-49BC-B340-F1D9C08F7505}">
      <dgm:prSet/>
      <dgm:spPr/>
      <dgm:t>
        <a:bodyPr/>
        <a:lstStyle/>
        <a:p>
          <a:endParaRPr lang="en-GB"/>
        </a:p>
      </dgm:t>
    </dgm:pt>
    <dgm:pt modelId="{414D2DCB-2E55-42EB-93FC-A1D46061413E}" type="sibTrans" cxnId="{1F233BD3-6EC5-49BC-B340-F1D9C08F7505}">
      <dgm:prSet/>
      <dgm:spPr/>
      <dgm:t>
        <a:bodyPr/>
        <a:lstStyle/>
        <a:p>
          <a:endParaRPr lang="en-GB"/>
        </a:p>
      </dgm:t>
    </dgm:pt>
    <dgm:pt modelId="{FF73EC38-55DE-494D-AB05-2F03161CBA4A}">
      <dgm:prSet phldrT="[Text]"/>
      <dgm:spPr/>
      <dgm:t>
        <a:bodyPr/>
        <a:lstStyle/>
        <a:p>
          <a:r>
            <a:rPr lang="en-GB" dirty="0"/>
            <a:t>Right</a:t>
          </a:r>
        </a:p>
      </dgm:t>
    </dgm:pt>
    <dgm:pt modelId="{3B2B2905-D42D-4501-A5DA-5BCA37C098D3}" type="parTrans" cxnId="{AAE2F79D-E55B-4E39-89E9-AF7BF3A26655}">
      <dgm:prSet/>
      <dgm:spPr/>
      <dgm:t>
        <a:bodyPr/>
        <a:lstStyle/>
        <a:p>
          <a:endParaRPr lang="en-GB"/>
        </a:p>
      </dgm:t>
    </dgm:pt>
    <dgm:pt modelId="{4091A964-C6FE-4727-86E6-F7E4DE004A8D}" type="sibTrans" cxnId="{AAE2F79D-E55B-4E39-89E9-AF7BF3A26655}">
      <dgm:prSet/>
      <dgm:spPr/>
      <dgm:t>
        <a:bodyPr/>
        <a:lstStyle/>
        <a:p>
          <a:endParaRPr lang="en-GB"/>
        </a:p>
      </dgm:t>
    </dgm:pt>
    <dgm:pt modelId="{BB0DB63C-08A7-4F59-9566-7CC970319BEE}">
      <dgm:prSet phldrT="[Text]"/>
      <dgm:spPr/>
      <dgm:t>
        <a:bodyPr/>
        <a:lstStyle/>
        <a:p>
          <a:r>
            <a:rPr lang="en-GB" dirty="0"/>
            <a:t>Back</a:t>
          </a:r>
        </a:p>
      </dgm:t>
    </dgm:pt>
    <dgm:pt modelId="{D15049A5-ABA0-436D-B43F-9407FCAFAF65}" type="parTrans" cxnId="{6D4D9CEE-9F9D-4334-98A2-BF579B41E896}">
      <dgm:prSet/>
      <dgm:spPr/>
      <dgm:t>
        <a:bodyPr/>
        <a:lstStyle/>
        <a:p>
          <a:endParaRPr lang="en-GB"/>
        </a:p>
      </dgm:t>
    </dgm:pt>
    <dgm:pt modelId="{07DF5B33-BB60-4711-AD50-21C12212A412}" type="sibTrans" cxnId="{6D4D9CEE-9F9D-4334-98A2-BF579B41E896}">
      <dgm:prSet/>
      <dgm:spPr/>
      <dgm:t>
        <a:bodyPr/>
        <a:lstStyle/>
        <a:p>
          <a:endParaRPr lang="en-GB"/>
        </a:p>
      </dgm:t>
    </dgm:pt>
    <dgm:pt modelId="{CE1A217C-09C1-4163-91D0-9961ED2D33D4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Quit</a:t>
          </a:r>
        </a:p>
      </dgm:t>
    </dgm:pt>
    <dgm:pt modelId="{1CFB1605-2754-4CA1-BE7D-3FD45BC731E9}" type="parTrans" cxnId="{1C2E593A-6A66-4F28-AB86-5BA1BB14B3B5}">
      <dgm:prSet/>
      <dgm:spPr/>
      <dgm:t>
        <a:bodyPr/>
        <a:lstStyle/>
        <a:p>
          <a:endParaRPr lang="en-GB"/>
        </a:p>
      </dgm:t>
    </dgm:pt>
    <dgm:pt modelId="{AF699C2A-FC2A-4690-8E62-A3C94FB3CEA8}" type="sibTrans" cxnId="{1C2E593A-6A66-4F28-AB86-5BA1BB14B3B5}">
      <dgm:prSet/>
      <dgm:spPr/>
      <dgm:t>
        <a:bodyPr/>
        <a:lstStyle/>
        <a:p>
          <a:endParaRPr lang="en-GB"/>
        </a:p>
      </dgm:t>
    </dgm:pt>
    <dgm:pt modelId="{424EF59A-6587-4DD7-AFD1-A825A2A7812D}">
      <dgm:prSet phldrT="[Text]"/>
      <dgm:spPr/>
      <dgm:t>
        <a:bodyPr/>
        <a:lstStyle/>
        <a:p>
          <a:r>
            <a:rPr lang="en-GB" dirty="0"/>
            <a:t>Yes</a:t>
          </a:r>
        </a:p>
      </dgm:t>
    </dgm:pt>
    <dgm:pt modelId="{0CED534B-965A-48B3-ABBF-115D6F2A8682}" type="parTrans" cxnId="{2572BDEC-A881-4194-9C63-0DAF09CF0535}">
      <dgm:prSet/>
      <dgm:spPr/>
      <dgm:t>
        <a:bodyPr/>
        <a:lstStyle/>
        <a:p>
          <a:endParaRPr lang="en-GB"/>
        </a:p>
      </dgm:t>
    </dgm:pt>
    <dgm:pt modelId="{BAA4055D-190B-49EE-BC24-05B1F9690966}" type="sibTrans" cxnId="{2572BDEC-A881-4194-9C63-0DAF09CF0535}">
      <dgm:prSet/>
      <dgm:spPr/>
      <dgm:t>
        <a:bodyPr/>
        <a:lstStyle/>
        <a:p>
          <a:endParaRPr lang="en-GB"/>
        </a:p>
      </dgm:t>
    </dgm:pt>
    <dgm:pt modelId="{C1C5001E-073F-4F57-A116-521175C29BF0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F7C5C49F-B405-4440-9AE9-BCAC34D9D066}" type="parTrans" cxnId="{132FFA78-59DF-4ADB-ADBA-912EA617ABF7}">
      <dgm:prSet/>
      <dgm:spPr/>
      <dgm:t>
        <a:bodyPr/>
        <a:lstStyle/>
        <a:p>
          <a:endParaRPr lang="en-GB"/>
        </a:p>
      </dgm:t>
    </dgm:pt>
    <dgm:pt modelId="{7425D93E-9BAB-49E9-831F-DC1DC8CA60F8}" type="sibTrans" cxnId="{132FFA78-59DF-4ADB-ADBA-912EA617ABF7}">
      <dgm:prSet/>
      <dgm:spPr/>
      <dgm:t>
        <a:bodyPr/>
        <a:lstStyle/>
        <a:p>
          <a:endParaRPr lang="en-GB"/>
        </a:p>
      </dgm:t>
    </dgm:pt>
    <dgm:pt modelId="{1CE7E593-0A59-4400-AD6F-7026B9C49DEC}">
      <dgm:prSet phldrT="[Text]"/>
      <dgm:spPr/>
      <dgm:t>
        <a:bodyPr/>
        <a:lstStyle/>
        <a:p>
          <a:r>
            <a:rPr lang="en-GB" dirty="0"/>
            <a:t>Attack</a:t>
          </a:r>
        </a:p>
      </dgm:t>
    </dgm:pt>
    <dgm:pt modelId="{906CADCA-78B8-4E80-A521-2523F383D594}" type="parTrans" cxnId="{8117F470-3FBD-490E-A5F8-AF17C57A8526}">
      <dgm:prSet/>
      <dgm:spPr/>
      <dgm:t>
        <a:bodyPr/>
        <a:lstStyle/>
        <a:p>
          <a:endParaRPr lang="en-GB"/>
        </a:p>
      </dgm:t>
    </dgm:pt>
    <dgm:pt modelId="{F8C0304E-447F-4FEA-9495-E4D460BE0600}" type="sibTrans" cxnId="{8117F470-3FBD-490E-A5F8-AF17C57A8526}">
      <dgm:prSet/>
      <dgm:spPr/>
      <dgm:t>
        <a:bodyPr/>
        <a:lstStyle/>
        <a:p>
          <a:endParaRPr lang="en-GB"/>
        </a:p>
      </dgm:t>
    </dgm:pt>
    <dgm:pt modelId="{71018F23-0CDD-4996-88A3-5A0B240636BE}">
      <dgm:prSet phldrT="[Text]"/>
      <dgm:spPr/>
      <dgm:t>
        <a:bodyPr/>
        <a:lstStyle/>
        <a:p>
          <a:r>
            <a:rPr lang="en-GB" dirty="0"/>
            <a:t>Health</a:t>
          </a:r>
        </a:p>
      </dgm:t>
    </dgm:pt>
    <dgm:pt modelId="{CF1FF345-F7FA-4CEE-9874-794B720E2BB4}" type="parTrans" cxnId="{70ABABD1-5BA8-4585-9487-2785A5C8D506}">
      <dgm:prSet/>
      <dgm:spPr/>
      <dgm:t>
        <a:bodyPr/>
        <a:lstStyle/>
        <a:p>
          <a:endParaRPr lang="en-GB"/>
        </a:p>
      </dgm:t>
    </dgm:pt>
    <dgm:pt modelId="{2394F056-6363-4FA7-8C92-0E20EC22C051}" type="sibTrans" cxnId="{70ABABD1-5BA8-4585-9487-2785A5C8D506}">
      <dgm:prSet/>
      <dgm:spPr/>
      <dgm:t>
        <a:bodyPr/>
        <a:lstStyle/>
        <a:p>
          <a:endParaRPr lang="en-GB"/>
        </a:p>
      </dgm:t>
    </dgm:pt>
    <dgm:pt modelId="{5EA59C83-63CB-4926-B354-0ECFCDA7E9C2}">
      <dgm:prSet phldrT="[Text]"/>
      <dgm:spPr/>
      <dgm:t>
        <a:bodyPr/>
        <a:lstStyle/>
        <a:p>
          <a:r>
            <a:rPr lang="en-GB" dirty="0"/>
            <a:t>Speed</a:t>
          </a:r>
        </a:p>
      </dgm:t>
    </dgm:pt>
    <dgm:pt modelId="{41D9FED1-8F48-4546-856A-87BCDD04E01E}" type="parTrans" cxnId="{0FBA998A-799B-4E22-9F78-67727D2FC1BA}">
      <dgm:prSet/>
      <dgm:spPr/>
      <dgm:t>
        <a:bodyPr/>
        <a:lstStyle/>
        <a:p>
          <a:endParaRPr lang="en-GB"/>
        </a:p>
      </dgm:t>
    </dgm:pt>
    <dgm:pt modelId="{2BF7DF01-DE80-4F74-B24C-BEACFEF4E09C}" type="sibTrans" cxnId="{0FBA998A-799B-4E22-9F78-67727D2FC1BA}">
      <dgm:prSet/>
      <dgm:spPr/>
      <dgm:t>
        <a:bodyPr/>
        <a:lstStyle/>
        <a:p>
          <a:endParaRPr lang="en-GB"/>
        </a:p>
      </dgm:t>
    </dgm:pt>
    <dgm:pt modelId="{9510D137-008E-43D2-851D-4552C94D705C}">
      <dgm:prSet phldrT="[Text]"/>
      <dgm:spPr/>
      <dgm:t>
        <a:bodyPr/>
        <a:lstStyle/>
        <a:p>
          <a:r>
            <a:rPr lang="en-GB" dirty="0"/>
            <a:t>Buy</a:t>
          </a:r>
        </a:p>
      </dgm:t>
    </dgm:pt>
    <dgm:pt modelId="{7835463B-13CC-478E-BBE7-8F123EA65C10}" type="parTrans" cxnId="{8E3D7AFC-152F-401E-8A32-5F15AA8D74C6}">
      <dgm:prSet/>
      <dgm:spPr/>
      <dgm:t>
        <a:bodyPr/>
        <a:lstStyle/>
        <a:p>
          <a:endParaRPr lang="en-GB"/>
        </a:p>
      </dgm:t>
    </dgm:pt>
    <dgm:pt modelId="{CD73B4AC-4A95-49EF-BAE6-6EB4F8B833BD}" type="sibTrans" cxnId="{8E3D7AFC-152F-401E-8A32-5F15AA8D74C6}">
      <dgm:prSet/>
      <dgm:spPr/>
      <dgm:t>
        <a:bodyPr/>
        <a:lstStyle/>
        <a:p>
          <a:endParaRPr lang="en-GB"/>
        </a:p>
      </dgm:t>
    </dgm:pt>
    <dgm:pt modelId="{C868EEB9-B5AD-4236-B61B-C6DAB2494275}">
      <dgm:prSet phldrT="[Text]"/>
      <dgm:spPr/>
      <dgm:t>
        <a:bodyPr/>
        <a:lstStyle/>
        <a:p>
          <a:r>
            <a:rPr lang="en-GB" dirty="0"/>
            <a:t>Sell</a:t>
          </a:r>
        </a:p>
      </dgm:t>
    </dgm:pt>
    <dgm:pt modelId="{AC877117-1C8E-4A02-8C8A-4AC693EA025E}" type="parTrans" cxnId="{3BE4D549-ED63-4A10-9DAA-769661A94884}">
      <dgm:prSet/>
      <dgm:spPr/>
      <dgm:t>
        <a:bodyPr/>
        <a:lstStyle/>
        <a:p>
          <a:endParaRPr lang="en-GB"/>
        </a:p>
      </dgm:t>
    </dgm:pt>
    <dgm:pt modelId="{DF730B92-5EF6-433C-B50C-8A77939E5A2F}" type="sibTrans" cxnId="{3BE4D549-ED63-4A10-9DAA-769661A94884}">
      <dgm:prSet/>
      <dgm:spPr/>
      <dgm:t>
        <a:bodyPr/>
        <a:lstStyle/>
        <a:p>
          <a:endParaRPr lang="en-GB"/>
        </a:p>
      </dgm:t>
    </dgm:pt>
    <dgm:pt modelId="{AF952676-BC0F-4B61-B248-8F24E0A2D2D9}">
      <dgm:prSet phldrT="[Text]"/>
      <dgm:spPr/>
      <dgm:t>
        <a:bodyPr/>
        <a:lstStyle/>
        <a:p>
          <a:r>
            <a:rPr lang="en-GB" dirty="0"/>
            <a:t>Sort Inventory</a:t>
          </a:r>
        </a:p>
      </dgm:t>
    </dgm:pt>
    <dgm:pt modelId="{7C513310-A859-4963-B4F3-B86F57B692F1}" type="parTrans" cxnId="{AF5C764C-5EF5-4561-95F9-9BA55A604B7B}">
      <dgm:prSet/>
      <dgm:spPr/>
      <dgm:t>
        <a:bodyPr/>
        <a:lstStyle/>
        <a:p>
          <a:endParaRPr lang="en-GB"/>
        </a:p>
      </dgm:t>
    </dgm:pt>
    <dgm:pt modelId="{5C01D705-53CC-4243-AABA-E51129257802}" type="sibTrans" cxnId="{AF5C764C-5EF5-4561-95F9-9BA55A604B7B}">
      <dgm:prSet/>
      <dgm:spPr/>
      <dgm:t>
        <a:bodyPr/>
        <a:lstStyle/>
        <a:p>
          <a:endParaRPr lang="en-GB"/>
        </a:p>
      </dgm:t>
    </dgm:pt>
    <dgm:pt modelId="{E39B3796-E974-421F-B8F5-95C04B3E6EB7}">
      <dgm:prSet phldrT="[Text]"/>
      <dgm:spPr/>
      <dgm:t>
        <a:bodyPr/>
        <a:lstStyle/>
        <a:p>
          <a:r>
            <a:rPr lang="en-GB" dirty="0"/>
            <a:t>Yes</a:t>
          </a:r>
        </a:p>
      </dgm:t>
    </dgm:pt>
    <dgm:pt modelId="{E1CBE011-A747-40E5-BE01-5EE97D38D845}" type="parTrans" cxnId="{C90E03F6-1CBF-4489-9597-109FC5B94BF1}">
      <dgm:prSet/>
      <dgm:spPr/>
      <dgm:t>
        <a:bodyPr/>
        <a:lstStyle/>
        <a:p>
          <a:endParaRPr lang="en-GB"/>
        </a:p>
      </dgm:t>
    </dgm:pt>
    <dgm:pt modelId="{F92543A9-5838-4CDA-BB63-AA95023AF598}" type="sibTrans" cxnId="{C90E03F6-1CBF-4489-9597-109FC5B94BF1}">
      <dgm:prSet/>
      <dgm:spPr/>
      <dgm:t>
        <a:bodyPr/>
        <a:lstStyle/>
        <a:p>
          <a:endParaRPr lang="en-GB"/>
        </a:p>
      </dgm:t>
    </dgm:pt>
    <dgm:pt modelId="{91E2B886-B479-4215-BA2C-E59768954392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0A95A2E2-5199-4BB6-A5D4-797A678F5A56}" type="parTrans" cxnId="{4F456923-A60D-49E7-82D5-69226CAA3571}">
      <dgm:prSet/>
      <dgm:spPr/>
      <dgm:t>
        <a:bodyPr/>
        <a:lstStyle/>
        <a:p>
          <a:endParaRPr lang="en-GB"/>
        </a:p>
      </dgm:t>
    </dgm:pt>
    <dgm:pt modelId="{B8DE52A6-2F15-4417-A170-113E07F50120}" type="sibTrans" cxnId="{4F456923-A60D-49E7-82D5-69226CAA3571}">
      <dgm:prSet/>
      <dgm:spPr/>
      <dgm:t>
        <a:bodyPr/>
        <a:lstStyle/>
        <a:p>
          <a:endParaRPr lang="en-GB"/>
        </a:p>
      </dgm:t>
    </dgm:pt>
    <dgm:pt modelId="{192CC9E6-32E7-4E96-822C-E74232DF62EE}">
      <dgm:prSet phldrT="[Text]"/>
      <dgm:spPr/>
      <dgm:t>
        <a:bodyPr/>
        <a:lstStyle/>
        <a:p>
          <a:r>
            <a:rPr lang="en-GB" dirty="0"/>
            <a:t>Item</a:t>
          </a:r>
        </a:p>
      </dgm:t>
    </dgm:pt>
    <dgm:pt modelId="{2EFA1581-D8E1-4C4E-8919-2773A95BEA83}" type="parTrans" cxnId="{E42A47B3-D74B-4B9B-B3B5-035674C36A08}">
      <dgm:prSet/>
      <dgm:spPr/>
      <dgm:t>
        <a:bodyPr/>
        <a:lstStyle/>
        <a:p>
          <a:endParaRPr lang="en-GB"/>
        </a:p>
      </dgm:t>
    </dgm:pt>
    <dgm:pt modelId="{D5C03554-2F8E-4A09-BA4B-74FA207FB1E4}" type="sibTrans" cxnId="{E42A47B3-D74B-4B9B-B3B5-035674C36A08}">
      <dgm:prSet/>
      <dgm:spPr/>
      <dgm:t>
        <a:bodyPr/>
        <a:lstStyle/>
        <a:p>
          <a:endParaRPr lang="en-GB"/>
        </a:p>
      </dgm:t>
    </dgm:pt>
    <dgm:pt modelId="{07771D1F-65F3-4EB6-AAA5-77296377FFCB}">
      <dgm:prSet phldrT="[Text]"/>
      <dgm:spPr/>
      <dgm:t>
        <a:bodyPr/>
        <a:lstStyle/>
        <a:p>
          <a:r>
            <a:rPr lang="en-GB" dirty="0"/>
            <a:t>Yes</a:t>
          </a:r>
        </a:p>
      </dgm:t>
    </dgm:pt>
    <dgm:pt modelId="{93BD5B8E-45FC-48C3-888C-DA01FD2B0594}" type="parTrans" cxnId="{84296747-862C-42E1-9CCF-CD3652113F29}">
      <dgm:prSet/>
      <dgm:spPr/>
      <dgm:t>
        <a:bodyPr/>
        <a:lstStyle/>
        <a:p>
          <a:endParaRPr lang="en-GB"/>
        </a:p>
      </dgm:t>
    </dgm:pt>
    <dgm:pt modelId="{C366B3D8-2A69-4172-8A90-38BF41395A53}" type="sibTrans" cxnId="{84296747-862C-42E1-9CCF-CD3652113F29}">
      <dgm:prSet/>
      <dgm:spPr/>
      <dgm:t>
        <a:bodyPr/>
        <a:lstStyle/>
        <a:p>
          <a:endParaRPr lang="en-GB"/>
        </a:p>
      </dgm:t>
    </dgm:pt>
    <dgm:pt modelId="{7064FB28-6314-4B7B-986C-F8FA680CB6E5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2C7ECC8A-6BC4-4232-A9C9-34BA82EAEBE4}" type="parTrans" cxnId="{BDEBC1A6-870E-4559-AFE6-6806614E6A34}">
      <dgm:prSet/>
      <dgm:spPr/>
      <dgm:t>
        <a:bodyPr/>
        <a:lstStyle/>
        <a:p>
          <a:endParaRPr lang="en-GB"/>
        </a:p>
      </dgm:t>
    </dgm:pt>
    <dgm:pt modelId="{78594C18-CFF0-445B-A7B4-78BBCF4B21D7}" type="sibTrans" cxnId="{BDEBC1A6-870E-4559-AFE6-6806614E6A34}">
      <dgm:prSet/>
      <dgm:spPr/>
      <dgm:t>
        <a:bodyPr/>
        <a:lstStyle/>
        <a:p>
          <a:endParaRPr lang="en-GB"/>
        </a:p>
      </dgm:t>
    </dgm:pt>
    <dgm:pt modelId="{A10AC4FF-72B6-482B-A5C7-61F2B8960749}">
      <dgm:prSet phldrT="[Text]"/>
      <dgm:spPr/>
      <dgm:t>
        <a:bodyPr/>
        <a:lstStyle/>
        <a:p>
          <a:r>
            <a:rPr lang="en-GB" dirty="0"/>
            <a:t>Modify Stats</a:t>
          </a:r>
        </a:p>
      </dgm:t>
    </dgm:pt>
    <dgm:pt modelId="{C99A06AA-93A4-4CA7-ACBC-4883F53CF067}" type="parTrans" cxnId="{FCCF9310-1FEF-4E8B-A10D-D9255080A23F}">
      <dgm:prSet/>
      <dgm:spPr/>
      <dgm:t>
        <a:bodyPr/>
        <a:lstStyle/>
        <a:p>
          <a:endParaRPr lang="en-GB"/>
        </a:p>
      </dgm:t>
    </dgm:pt>
    <dgm:pt modelId="{94E670BB-5772-492B-96FF-CCE9E1451F3A}" type="sibTrans" cxnId="{FCCF9310-1FEF-4E8B-A10D-D9255080A23F}">
      <dgm:prSet/>
      <dgm:spPr/>
      <dgm:t>
        <a:bodyPr/>
        <a:lstStyle/>
        <a:p>
          <a:endParaRPr lang="en-GB"/>
        </a:p>
      </dgm:t>
    </dgm:pt>
    <dgm:pt modelId="{CC6A16FF-0BB7-430B-9DE1-599AD3590579}">
      <dgm:prSet phldrT="[Text]"/>
      <dgm:spPr/>
      <dgm:t>
        <a:bodyPr/>
        <a:lstStyle/>
        <a:p>
          <a:r>
            <a:rPr lang="en-GB" dirty="0"/>
            <a:t>Alphabetical</a:t>
          </a:r>
        </a:p>
      </dgm:t>
    </dgm:pt>
    <dgm:pt modelId="{8F662929-61F4-4E3A-BA3F-C9187A2E5C7C}" type="parTrans" cxnId="{A3D3BC81-FE15-4B4F-9356-8F1898F2870A}">
      <dgm:prSet/>
      <dgm:spPr/>
      <dgm:t>
        <a:bodyPr/>
        <a:lstStyle/>
        <a:p>
          <a:endParaRPr lang="en-GB"/>
        </a:p>
      </dgm:t>
    </dgm:pt>
    <dgm:pt modelId="{17F5DC73-2B86-4174-8467-0BAF7F1EB7C2}" type="sibTrans" cxnId="{A3D3BC81-FE15-4B4F-9356-8F1898F2870A}">
      <dgm:prSet/>
      <dgm:spPr/>
      <dgm:t>
        <a:bodyPr/>
        <a:lstStyle/>
        <a:p>
          <a:endParaRPr lang="en-GB"/>
        </a:p>
      </dgm:t>
    </dgm:pt>
    <dgm:pt modelId="{9026143C-12F6-4A6C-AECA-8E4506677695}">
      <dgm:prSet phldrT="[Text]"/>
      <dgm:spPr/>
      <dgm:t>
        <a:bodyPr/>
        <a:lstStyle/>
        <a:p>
          <a:r>
            <a:rPr lang="en-GB" dirty="0"/>
            <a:t>By Value</a:t>
          </a:r>
        </a:p>
      </dgm:t>
    </dgm:pt>
    <dgm:pt modelId="{F0870473-6305-4DC9-BECC-5B75E658A073}" type="parTrans" cxnId="{3483D4B9-F601-4A92-8665-FECF25DE26A2}">
      <dgm:prSet/>
      <dgm:spPr/>
      <dgm:t>
        <a:bodyPr/>
        <a:lstStyle/>
        <a:p>
          <a:endParaRPr lang="en-GB"/>
        </a:p>
      </dgm:t>
    </dgm:pt>
    <dgm:pt modelId="{829071C9-2CFE-4BF5-8213-ADDD7315BB26}" type="sibTrans" cxnId="{3483D4B9-F601-4A92-8665-FECF25DE26A2}">
      <dgm:prSet/>
      <dgm:spPr/>
      <dgm:t>
        <a:bodyPr/>
        <a:lstStyle/>
        <a:p>
          <a:endParaRPr lang="en-GB"/>
        </a:p>
      </dgm:t>
    </dgm:pt>
    <dgm:pt modelId="{5F33B4F6-0C89-46F3-BBB7-B9DBD6666397}" type="pres">
      <dgm:prSet presAssocID="{57DCDECC-BF06-4A80-B22D-D203B776D8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332C3D4-621F-4223-B7BA-EC23B00DDFA3}" type="pres">
      <dgm:prSet presAssocID="{E2719FDA-365A-4FB9-94C6-9776F29D5913}" presName="hierRoot1" presStyleCnt="0">
        <dgm:presLayoutVars>
          <dgm:hierBranch val="init"/>
        </dgm:presLayoutVars>
      </dgm:prSet>
      <dgm:spPr/>
    </dgm:pt>
    <dgm:pt modelId="{B20C70B4-C972-43F5-B6BA-878F2454E2E0}" type="pres">
      <dgm:prSet presAssocID="{E2719FDA-365A-4FB9-94C6-9776F29D5913}" presName="rootComposite1" presStyleCnt="0"/>
      <dgm:spPr/>
    </dgm:pt>
    <dgm:pt modelId="{72869E85-3328-4C5C-8267-CB2508F01422}" type="pres">
      <dgm:prSet presAssocID="{E2719FDA-365A-4FB9-94C6-9776F29D5913}" presName="rootText1" presStyleLbl="node0" presStyleIdx="0" presStyleCnt="2">
        <dgm:presLayoutVars>
          <dgm:chPref val="3"/>
        </dgm:presLayoutVars>
      </dgm:prSet>
      <dgm:spPr/>
    </dgm:pt>
    <dgm:pt modelId="{95C722E4-34E6-4A60-9EC5-36685F561477}" type="pres">
      <dgm:prSet presAssocID="{E2719FDA-365A-4FB9-94C6-9776F29D5913}" presName="rootConnector1" presStyleLbl="node1" presStyleIdx="0" presStyleCnt="0"/>
      <dgm:spPr/>
    </dgm:pt>
    <dgm:pt modelId="{86EE37A5-03EE-4A17-86EB-8790B4FC6D37}" type="pres">
      <dgm:prSet presAssocID="{E2719FDA-365A-4FB9-94C6-9776F29D5913}" presName="hierChild2" presStyleCnt="0"/>
      <dgm:spPr/>
    </dgm:pt>
    <dgm:pt modelId="{A4D2E0BA-D3E3-47D4-8D88-4C2328D063EC}" type="pres">
      <dgm:prSet presAssocID="{317C4A89-4A15-42AE-8B7B-48C836062294}" presName="Name37" presStyleLbl="parChTrans1D2" presStyleIdx="0" presStyleCnt="8"/>
      <dgm:spPr/>
    </dgm:pt>
    <dgm:pt modelId="{8EC55975-163A-4BAB-9C40-EB90A5015A83}" type="pres">
      <dgm:prSet presAssocID="{1B5200D5-1AC8-4CB0-B3C6-74927BA5244E}" presName="hierRoot2" presStyleCnt="0">
        <dgm:presLayoutVars>
          <dgm:hierBranch val="init"/>
        </dgm:presLayoutVars>
      </dgm:prSet>
      <dgm:spPr/>
    </dgm:pt>
    <dgm:pt modelId="{A6B05010-BE07-4225-8947-08B90880406E}" type="pres">
      <dgm:prSet presAssocID="{1B5200D5-1AC8-4CB0-B3C6-74927BA5244E}" presName="rootComposite" presStyleCnt="0"/>
      <dgm:spPr/>
    </dgm:pt>
    <dgm:pt modelId="{6012D3AB-B240-4540-884C-AFB1D7829030}" type="pres">
      <dgm:prSet presAssocID="{1B5200D5-1AC8-4CB0-B3C6-74927BA5244E}" presName="rootText" presStyleLbl="node2" presStyleIdx="0" presStyleCnt="8">
        <dgm:presLayoutVars>
          <dgm:chPref val="3"/>
        </dgm:presLayoutVars>
      </dgm:prSet>
      <dgm:spPr/>
    </dgm:pt>
    <dgm:pt modelId="{992CA4D4-23C8-4201-8B16-7CE9D1D78A16}" type="pres">
      <dgm:prSet presAssocID="{1B5200D5-1AC8-4CB0-B3C6-74927BA5244E}" presName="rootConnector" presStyleLbl="node2" presStyleIdx="0" presStyleCnt="8"/>
      <dgm:spPr/>
    </dgm:pt>
    <dgm:pt modelId="{9EB5EFD4-A276-4489-8AC4-A4C38E26A1D6}" type="pres">
      <dgm:prSet presAssocID="{1B5200D5-1AC8-4CB0-B3C6-74927BA5244E}" presName="hierChild4" presStyleCnt="0"/>
      <dgm:spPr/>
    </dgm:pt>
    <dgm:pt modelId="{4D9B3B78-DE9C-4311-822F-CDDEA0DA5533}" type="pres">
      <dgm:prSet presAssocID="{1B5200D5-1AC8-4CB0-B3C6-74927BA5244E}" presName="hierChild5" presStyleCnt="0"/>
      <dgm:spPr/>
    </dgm:pt>
    <dgm:pt modelId="{239858D5-8176-4439-9EB7-8D4665CAE87A}" type="pres">
      <dgm:prSet presAssocID="{D7FF8C0B-E275-4084-9836-C40A534ABD7F}" presName="Name37" presStyleLbl="parChTrans1D2" presStyleIdx="1" presStyleCnt="8"/>
      <dgm:spPr/>
    </dgm:pt>
    <dgm:pt modelId="{0293A956-B41A-4915-B650-7B5375B4A824}" type="pres">
      <dgm:prSet presAssocID="{CD579C1C-C6D4-4D9D-91C8-D965D81A0D3F}" presName="hierRoot2" presStyleCnt="0">
        <dgm:presLayoutVars>
          <dgm:hierBranch val="init"/>
        </dgm:presLayoutVars>
      </dgm:prSet>
      <dgm:spPr/>
    </dgm:pt>
    <dgm:pt modelId="{0C8E89D2-3DFE-45B3-B957-DA495D824C33}" type="pres">
      <dgm:prSet presAssocID="{CD579C1C-C6D4-4D9D-91C8-D965D81A0D3F}" presName="rootComposite" presStyleCnt="0"/>
      <dgm:spPr/>
    </dgm:pt>
    <dgm:pt modelId="{DC3B45E7-7247-4A8A-AA3E-F7F296E3484A}" type="pres">
      <dgm:prSet presAssocID="{CD579C1C-C6D4-4D9D-91C8-D965D81A0D3F}" presName="rootText" presStyleLbl="node2" presStyleIdx="1" presStyleCnt="8">
        <dgm:presLayoutVars>
          <dgm:chPref val="3"/>
        </dgm:presLayoutVars>
      </dgm:prSet>
      <dgm:spPr/>
    </dgm:pt>
    <dgm:pt modelId="{C440DB5F-CF53-45B7-A106-C6FF87C4E79D}" type="pres">
      <dgm:prSet presAssocID="{CD579C1C-C6D4-4D9D-91C8-D965D81A0D3F}" presName="rootConnector" presStyleLbl="node2" presStyleIdx="1" presStyleCnt="8"/>
      <dgm:spPr/>
    </dgm:pt>
    <dgm:pt modelId="{114FB3DE-1E72-4930-A7A8-68121D7ACAAD}" type="pres">
      <dgm:prSet presAssocID="{CD579C1C-C6D4-4D9D-91C8-D965D81A0D3F}" presName="hierChild4" presStyleCnt="0"/>
      <dgm:spPr/>
    </dgm:pt>
    <dgm:pt modelId="{B9386968-8A63-43BB-B303-C7BAE856DFB6}" type="pres">
      <dgm:prSet presAssocID="{CD579C1C-C6D4-4D9D-91C8-D965D81A0D3F}" presName="hierChild5" presStyleCnt="0"/>
      <dgm:spPr/>
    </dgm:pt>
    <dgm:pt modelId="{BB39BD1C-DF4F-4ED3-8F73-956C4BBAC97C}" type="pres">
      <dgm:prSet presAssocID="{E2719FDA-365A-4FB9-94C6-9776F29D5913}" presName="hierChild3" presStyleCnt="0"/>
      <dgm:spPr/>
    </dgm:pt>
    <dgm:pt modelId="{6E5A15B6-D568-4768-A434-6BAEF97D4D10}" type="pres">
      <dgm:prSet presAssocID="{8F1583FD-5DC0-4FBB-B229-AC246D6BD429}" presName="hierRoot1" presStyleCnt="0">
        <dgm:presLayoutVars>
          <dgm:hierBranch val="init"/>
        </dgm:presLayoutVars>
      </dgm:prSet>
      <dgm:spPr/>
    </dgm:pt>
    <dgm:pt modelId="{0AA59380-9B87-4FD2-A87E-B2DD181DB074}" type="pres">
      <dgm:prSet presAssocID="{8F1583FD-5DC0-4FBB-B229-AC246D6BD429}" presName="rootComposite1" presStyleCnt="0"/>
      <dgm:spPr/>
    </dgm:pt>
    <dgm:pt modelId="{88E6887B-9329-4DF0-A0B1-559566012F57}" type="pres">
      <dgm:prSet presAssocID="{8F1583FD-5DC0-4FBB-B229-AC246D6BD429}" presName="rootText1" presStyleLbl="node0" presStyleIdx="1" presStyleCnt="2">
        <dgm:presLayoutVars>
          <dgm:chPref val="3"/>
        </dgm:presLayoutVars>
      </dgm:prSet>
      <dgm:spPr/>
    </dgm:pt>
    <dgm:pt modelId="{4DBE5D8A-06D8-4B12-A11F-87E89716374B}" type="pres">
      <dgm:prSet presAssocID="{8F1583FD-5DC0-4FBB-B229-AC246D6BD429}" presName="rootConnector1" presStyleLbl="node1" presStyleIdx="0" presStyleCnt="0"/>
      <dgm:spPr/>
    </dgm:pt>
    <dgm:pt modelId="{E7C8DDF5-4667-4FC0-9F65-148B08499856}" type="pres">
      <dgm:prSet presAssocID="{8F1583FD-5DC0-4FBB-B229-AC246D6BD429}" presName="hierChild2" presStyleCnt="0"/>
      <dgm:spPr/>
    </dgm:pt>
    <dgm:pt modelId="{D43BEDC3-51E7-42CA-82F4-BBBA79D7A9DC}" type="pres">
      <dgm:prSet presAssocID="{99EF98F1-1C9A-454B-8DEA-0F24EE4B830C}" presName="Name37" presStyleLbl="parChTrans1D2" presStyleIdx="2" presStyleCnt="8"/>
      <dgm:spPr/>
    </dgm:pt>
    <dgm:pt modelId="{5BEB2011-0A1C-4931-AAA0-8C2D551FFEF3}" type="pres">
      <dgm:prSet presAssocID="{1DAD4EF3-81AF-4BE3-A3B5-199734E0857B}" presName="hierRoot2" presStyleCnt="0">
        <dgm:presLayoutVars>
          <dgm:hierBranch val="init"/>
        </dgm:presLayoutVars>
      </dgm:prSet>
      <dgm:spPr/>
    </dgm:pt>
    <dgm:pt modelId="{2C56B33F-8B50-4F28-852B-02A295E37A69}" type="pres">
      <dgm:prSet presAssocID="{1DAD4EF3-81AF-4BE3-A3B5-199734E0857B}" presName="rootComposite" presStyleCnt="0"/>
      <dgm:spPr/>
    </dgm:pt>
    <dgm:pt modelId="{58836A59-1260-487A-AD97-B0BEC674F4DC}" type="pres">
      <dgm:prSet presAssocID="{1DAD4EF3-81AF-4BE3-A3B5-199734E0857B}" presName="rootText" presStyleLbl="node2" presStyleIdx="2" presStyleCnt="8">
        <dgm:presLayoutVars>
          <dgm:chPref val="3"/>
        </dgm:presLayoutVars>
      </dgm:prSet>
      <dgm:spPr/>
    </dgm:pt>
    <dgm:pt modelId="{F0DEF740-EF6D-4F38-B12D-10A7BF3D645B}" type="pres">
      <dgm:prSet presAssocID="{1DAD4EF3-81AF-4BE3-A3B5-199734E0857B}" presName="rootConnector" presStyleLbl="node2" presStyleIdx="2" presStyleCnt="8"/>
      <dgm:spPr/>
    </dgm:pt>
    <dgm:pt modelId="{190F122A-D020-4D87-985C-F8B3756D650D}" type="pres">
      <dgm:prSet presAssocID="{1DAD4EF3-81AF-4BE3-A3B5-199734E0857B}" presName="hierChild4" presStyleCnt="0"/>
      <dgm:spPr/>
    </dgm:pt>
    <dgm:pt modelId="{DDA59F8A-6DB5-4D32-8EF2-32F6F4DD88FC}" type="pres">
      <dgm:prSet presAssocID="{F1A88D53-1D4B-4E7A-9176-1C4331B41018}" presName="Name37" presStyleLbl="parChTrans1D3" presStyleIdx="0" presStyleCnt="13"/>
      <dgm:spPr/>
    </dgm:pt>
    <dgm:pt modelId="{7ED57FFC-0A7B-4A15-8563-13A07369B6C0}" type="pres">
      <dgm:prSet presAssocID="{CB8EB7FC-0F3E-4CDB-8848-49C3CDA17E5B}" presName="hierRoot2" presStyleCnt="0">
        <dgm:presLayoutVars>
          <dgm:hierBranch val="init"/>
        </dgm:presLayoutVars>
      </dgm:prSet>
      <dgm:spPr/>
    </dgm:pt>
    <dgm:pt modelId="{DDE7DC86-3E46-428F-9EEF-D279DF2F581E}" type="pres">
      <dgm:prSet presAssocID="{CB8EB7FC-0F3E-4CDB-8848-49C3CDA17E5B}" presName="rootComposite" presStyleCnt="0"/>
      <dgm:spPr/>
    </dgm:pt>
    <dgm:pt modelId="{C6B27BCC-E886-46DC-AD33-8D0955B9D115}" type="pres">
      <dgm:prSet presAssocID="{CB8EB7FC-0F3E-4CDB-8848-49C3CDA17E5B}" presName="rootText" presStyleLbl="node3" presStyleIdx="0" presStyleCnt="13">
        <dgm:presLayoutVars>
          <dgm:chPref val="3"/>
        </dgm:presLayoutVars>
      </dgm:prSet>
      <dgm:spPr/>
    </dgm:pt>
    <dgm:pt modelId="{F0C506D4-D69D-4F9A-B31E-8F1684E73694}" type="pres">
      <dgm:prSet presAssocID="{CB8EB7FC-0F3E-4CDB-8848-49C3CDA17E5B}" presName="rootConnector" presStyleLbl="node3" presStyleIdx="0" presStyleCnt="13"/>
      <dgm:spPr/>
    </dgm:pt>
    <dgm:pt modelId="{333D6D46-7DFE-4461-AF46-633B3E75E185}" type="pres">
      <dgm:prSet presAssocID="{CB8EB7FC-0F3E-4CDB-8848-49C3CDA17E5B}" presName="hierChild4" presStyleCnt="0"/>
      <dgm:spPr/>
    </dgm:pt>
    <dgm:pt modelId="{C7043005-8BA2-461E-A255-F97962444CC5}" type="pres">
      <dgm:prSet presAssocID="{CB8EB7FC-0F3E-4CDB-8848-49C3CDA17E5B}" presName="hierChild5" presStyleCnt="0"/>
      <dgm:spPr/>
    </dgm:pt>
    <dgm:pt modelId="{7877F2D9-305C-4443-8EFC-2912D8F6B094}" type="pres">
      <dgm:prSet presAssocID="{DAC2A925-B9F6-484E-822C-3381DDDA0BA9}" presName="Name37" presStyleLbl="parChTrans1D3" presStyleIdx="1" presStyleCnt="13"/>
      <dgm:spPr/>
    </dgm:pt>
    <dgm:pt modelId="{38184BBE-C641-4C6D-8381-D219C5599B98}" type="pres">
      <dgm:prSet presAssocID="{DD1FAD15-E752-42F5-9F09-25FBDAC098EC}" presName="hierRoot2" presStyleCnt="0">
        <dgm:presLayoutVars>
          <dgm:hierBranch val="init"/>
        </dgm:presLayoutVars>
      </dgm:prSet>
      <dgm:spPr/>
    </dgm:pt>
    <dgm:pt modelId="{FA2FF7B8-1CA5-4459-A4E7-92615A2B9F43}" type="pres">
      <dgm:prSet presAssocID="{DD1FAD15-E752-42F5-9F09-25FBDAC098EC}" presName="rootComposite" presStyleCnt="0"/>
      <dgm:spPr/>
    </dgm:pt>
    <dgm:pt modelId="{F7C1F87C-7079-48A3-97F0-89148279C346}" type="pres">
      <dgm:prSet presAssocID="{DD1FAD15-E752-42F5-9F09-25FBDAC098EC}" presName="rootText" presStyleLbl="node3" presStyleIdx="1" presStyleCnt="13">
        <dgm:presLayoutVars>
          <dgm:chPref val="3"/>
        </dgm:presLayoutVars>
      </dgm:prSet>
      <dgm:spPr/>
    </dgm:pt>
    <dgm:pt modelId="{7E2680C4-886B-4B4B-8E4A-78F2E540D5F5}" type="pres">
      <dgm:prSet presAssocID="{DD1FAD15-E752-42F5-9F09-25FBDAC098EC}" presName="rootConnector" presStyleLbl="node3" presStyleIdx="1" presStyleCnt="13"/>
      <dgm:spPr/>
    </dgm:pt>
    <dgm:pt modelId="{2D48BA75-BB39-4B48-AE9F-1B26D12B8DD9}" type="pres">
      <dgm:prSet presAssocID="{DD1FAD15-E752-42F5-9F09-25FBDAC098EC}" presName="hierChild4" presStyleCnt="0"/>
      <dgm:spPr/>
    </dgm:pt>
    <dgm:pt modelId="{EF6B2099-2991-43B2-972D-48D6DD32A9C0}" type="pres">
      <dgm:prSet presAssocID="{DD1FAD15-E752-42F5-9F09-25FBDAC098EC}" presName="hierChild5" presStyleCnt="0"/>
      <dgm:spPr/>
    </dgm:pt>
    <dgm:pt modelId="{D995A1EC-D684-41A3-ACBA-BED3859F68F6}" type="pres">
      <dgm:prSet presAssocID="{3D9969C2-7766-4628-BB27-05B3D3AD1F75}" presName="Name37" presStyleLbl="parChTrans1D3" presStyleIdx="2" presStyleCnt="13"/>
      <dgm:spPr/>
    </dgm:pt>
    <dgm:pt modelId="{44A574B7-716D-4E45-9069-B6C144A30FD0}" type="pres">
      <dgm:prSet presAssocID="{87582926-6F97-4259-B596-22AE69498693}" presName="hierRoot2" presStyleCnt="0">
        <dgm:presLayoutVars>
          <dgm:hierBranch val="init"/>
        </dgm:presLayoutVars>
      </dgm:prSet>
      <dgm:spPr/>
    </dgm:pt>
    <dgm:pt modelId="{BBD4A075-E2AF-4785-9A5E-DBAF9DFE6AB1}" type="pres">
      <dgm:prSet presAssocID="{87582926-6F97-4259-B596-22AE69498693}" presName="rootComposite" presStyleCnt="0"/>
      <dgm:spPr/>
    </dgm:pt>
    <dgm:pt modelId="{4208A346-BFBE-41F9-AAE9-E4882D821351}" type="pres">
      <dgm:prSet presAssocID="{87582926-6F97-4259-B596-22AE69498693}" presName="rootText" presStyleLbl="node3" presStyleIdx="2" presStyleCnt="13">
        <dgm:presLayoutVars>
          <dgm:chPref val="3"/>
        </dgm:presLayoutVars>
      </dgm:prSet>
      <dgm:spPr/>
    </dgm:pt>
    <dgm:pt modelId="{723B4807-4801-4B1E-95C6-E4432DCD4EA5}" type="pres">
      <dgm:prSet presAssocID="{87582926-6F97-4259-B596-22AE69498693}" presName="rootConnector" presStyleLbl="node3" presStyleIdx="2" presStyleCnt="13"/>
      <dgm:spPr/>
    </dgm:pt>
    <dgm:pt modelId="{ACCB9066-0C15-4543-A33E-9A7836E60A2F}" type="pres">
      <dgm:prSet presAssocID="{87582926-6F97-4259-B596-22AE69498693}" presName="hierChild4" presStyleCnt="0"/>
      <dgm:spPr/>
    </dgm:pt>
    <dgm:pt modelId="{4A896C50-C5C8-4C74-98F8-06FB2C51A831}" type="pres">
      <dgm:prSet presAssocID="{7C513310-A859-4963-B4F3-B86F57B692F1}" presName="Name37" presStyleLbl="parChTrans1D4" presStyleIdx="0" presStyleCnt="14"/>
      <dgm:spPr/>
    </dgm:pt>
    <dgm:pt modelId="{71463818-19ED-4310-B95B-DFA3E80DC7EF}" type="pres">
      <dgm:prSet presAssocID="{AF952676-BC0F-4B61-B248-8F24E0A2D2D9}" presName="hierRoot2" presStyleCnt="0">
        <dgm:presLayoutVars>
          <dgm:hierBranch val="init"/>
        </dgm:presLayoutVars>
      </dgm:prSet>
      <dgm:spPr/>
    </dgm:pt>
    <dgm:pt modelId="{A50B36DF-C5F7-45CA-B738-8D807639FA92}" type="pres">
      <dgm:prSet presAssocID="{AF952676-BC0F-4B61-B248-8F24E0A2D2D9}" presName="rootComposite" presStyleCnt="0"/>
      <dgm:spPr/>
    </dgm:pt>
    <dgm:pt modelId="{C0ED28FB-6442-46B3-8EEE-C286A2153C91}" type="pres">
      <dgm:prSet presAssocID="{AF952676-BC0F-4B61-B248-8F24E0A2D2D9}" presName="rootText" presStyleLbl="node4" presStyleIdx="0" presStyleCnt="14">
        <dgm:presLayoutVars>
          <dgm:chPref val="3"/>
        </dgm:presLayoutVars>
      </dgm:prSet>
      <dgm:spPr/>
    </dgm:pt>
    <dgm:pt modelId="{4ED130F0-2F00-4622-AA49-9D806A5FE6D3}" type="pres">
      <dgm:prSet presAssocID="{AF952676-BC0F-4B61-B248-8F24E0A2D2D9}" presName="rootConnector" presStyleLbl="node4" presStyleIdx="0" presStyleCnt="14"/>
      <dgm:spPr/>
    </dgm:pt>
    <dgm:pt modelId="{BA007BB0-89F1-4FED-BDC9-BC7F65653F17}" type="pres">
      <dgm:prSet presAssocID="{AF952676-BC0F-4B61-B248-8F24E0A2D2D9}" presName="hierChild4" presStyleCnt="0"/>
      <dgm:spPr/>
    </dgm:pt>
    <dgm:pt modelId="{6E78379C-274F-450C-ACF5-F2CF43E8E241}" type="pres">
      <dgm:prSet presAssocID="{8F662929-61F4-4E3A-BA3F-C9187A2E5C7C}" presName="Name37" presStyleLbl="parChTrans1D4" presStyleIdx="1" presStyleCnt="14"/>
      <dgm:spPr/>
    </dgm:pt>
    <dgm:pt modelId="{CBA3F61E-8796-435F-85D0-F776B9A5758B}" type="pres">
      <dgm:prSet presAssocID="{CC6A16FF-0BB7-430B-9DE1-599AD3590579}" presName="hierRoot2" presStyleCnt="0">
        <dgm:presLayoutVars>
          <dgm:hierBranch val="init"/>
        </dgm:presLayoutVars>
      </dgm:prSet>
      <dgm:spPr/>
    </dgm:pt>
    <dgm:pt modelId="{7D218E4E-FFD5-49B8-AF61-D3464A34AA61}" type="pres">
      <dgm:prSet presAssocID="{CC6A16FF-0BB7-430B-9DE1-599AD3590579}" presName="rootComposite" presStyleCnt="0"/>
      <dgm:spPr/>
    </dgm:pt>
    <dgm:pt modelId="{5F89181F-FA83-45C7-B778-E1499D0A40A9}" type="pres">
      <dgm:prSet presAssocID="{CC6A16FF-0BB7-430B-9DE1-599AD3590579}" presName="rootText" presStyleLbl="node4" presStyleIdx="1" presStyleCnt="14">
        <dgm:presLayoutVars>
          <dgm:chPref val="3"/>
        </dgm:presLayoutVars>
      </dgm:prSet>
      <dgm:spPr/>
    </dgm:pt>
    <dgm:pt modelId="{A1AD8423-0726-4C81-8AE9-9CC475567D1B}" type="pres">
      <dgm:prSet presAssocID="{CC6A16FF-0BB7-430B-9DE1-599AD3590579}" presName="rootConnector" presStyleLbl="node4" presStyleIdx="1" presStyleCnt="14"/>
      <dgm:spPr/>
    </dgm:pt>
    <dgm:pt modelId="{F981ADE0-17C9-49CA-9F56-8B19586D768D}" type="pres">
      <dgm:prSet presAssocID="{CC6A16FF-0BB7-430B-9DE1-599AD3590579}" presName="hierChild4" presStyleCnt="0"/>
      <dgm:spPr/>
    </dgm:pt>
    <dgm:pt modelId="{48DA7DE0-2549-436B-999A-D8A5C47F0A7F}" type="pres">
      <dgm:prSet presAssocID="{CC6A16FF-0BB7-430B-9DE1-599AD3590579}" presName="hierChild5" presStyleCnt="0"/>
      <dgm:spPr/>
    </dgm:pt>
    <dgm:pt modelId="{5C3A1352-CF20-4718-B5AA-3F67AADE5E14}" type="pres">
      <dgm:prSet presAssocID="{F0870473-6305-4DC9-BECC-5B75E658A073}" presName="Name37" presStyleLbl="parChTrans1D4" presStyleIdx="2" presStyleCnt="14"/>
      <dgm:spPr/>
    </dgm:pt>
    <dgm:pt modelId="{AABC69B1-B908-4237-93C5-D47A11D3C4E0}" type="pres">
      <dgm:prSet presAssocID="{9026143C-12F6-4A6C-AECA-8E4506677695}" presName="hierRoot2" presStyleCnt="0">
        <dgm:presLayoutVars>
          <dgm:hierBranch val="init"/>
        </dgm:presLayoutVars>
      </dgm:prSet>
      <dgm:spPr/>
    </dgm:pt>
    <dgm:pt modelId="{40B1867F-6F6E-4111-9309-77EDFF839052}" type="pres">
      <dgm:prSet presAssocID="{9026143C-12F6-4A6C-AECA-8E4506677695}" presName="rootComposite" presStyleCnt="0"/>
      <dgm:spPr/>
    </dgm:pt>
    <dgm:pt modelId="{AC4A027D-AF68-4762-88BF-9EE668468B86}" type="pres">
      <dgm:prSet presAssocID="{9026143C-12F6-4A6C-AECA-8E4506677695}" presName="rootText" presStyleLbl="node4" presStyleIdx="2" presStyleCnt="14">
        <dgm:presLayoutVars>
          <dgm:chPref val="3"/>
        </dgm:presLayoutVars>
      </dgm:prSet>
      <dgm:spPr/>
    </dgm:pt>
    <dgm:pt modelId="{43AE0D33-8EBF-4334-A952-1EBEFCE1F378}" type="pres">
      <dgm:prSet presAssocID="{9026143C-12F6-4A6C-AECA-8E4506677695}" presName="rootConnector" presStyleLbl="node4" presStyleIdx="2" presStyleCnt="14"/>
      <dgm:spPr/>
    </dgm:pt>
    <dgm:pt modelId="{3C9E0251-D976-4966-B494-4514F046A08D}" type="pres">
      <dgm:prSet presAssocID="{9026143C-12F6-4A6C-AECA-8E4506677695}" presName="hierChild4" presStyleCnt="0"/>
      <dgm:spPr/>
    </dgm:pt>
    <dgm:pt modelId="{F730C85C-D6A3-491D-BBAE-309511B78E77}" type="pres">
      <dgm:prSet presAssocID="{9026143C-12F6-4A6C-AECA-8E4506677695}" presName="hierChild5" presStyleCnt="0"/>
      <dgm:spPr/>
    </dgm:pt>
    <dgm:pt modelId="{4AF76053-F7B0-4D47-B663-025E8130A394}" type="pres">
      <dgm:prSet presAssocID="{AF952676-BC0F-4B61-B248-8F24E0A2D2D9}" presName="hierChild5" presStyleCnt="0"/>
      <dgm:spPr/>
    </dgm:pt>
    <dgm:pt modelId="{11433BDD-4A95-4CA8-A0F6-71BA662F4E31}" type="pres">
      <dgm:prSet presAssocID="{C99A06AA-93A4-4CA7-ACBC-4883F53CF067}" presName="Name37" presStyleLbl="parChTrans1D4" presStyleIdx="3" presStyleCnt="14"/>
      <dgm:spPr/>
    </dgm:pt>
    <dgm:pt modelId="{3AC5341A-4111-4F3D-9D0E-1D810B652518}" type="pres">
      <dgm:prSet presAssocID="{A10AC4FF-72B6-482B-A5C7-61F2B8960749}" presName="hierRoot2" presStyleCnt="0">
        <dgm:presLayoutVars>
          <dgm:hierBranch val="init"/>
        </dgm:presLayoutVars>
      </dgm:prSet>
      <dgm:spPr/>
    </dgm:pt>
    <dgm:pt modelId="{1190E59D-F09C-4436-8829-C6F6AD65D1D1}" type="pres">
      <dgm:prSet presAssocID="{A10AC4FF-72B6-482B-A5C7-61F2B8960749}" presName="rootComposite" presStyleCnt="0"/>
      <dgm:spPr/>
    </dgm:pt>
    <dgm:pt modelId="{EE862E65-67D5-43D7-B8A2-2F76146328C6}" type="pres">
      <dgm:prSet presAssocID="{A10AC4FF-72B6-482B-A5C7-61F2B8960749}" presName="rootText" presStyleLbl="node4" presStyleIdx="3" presStyleCnt="14">
        <dgm:presLayoutVars>
          <dgm:chPref val="3"/>
        </dgm:presLayoutVars>
      </dgm:prSet>
      <dgm:spPr/>
    </dgm:pt>
    <dgm:pt modelId="{7FFEB01C-74BE-43B7-AF8D-40C9B7C9A70C}" type="pres">
      <dgm:prSet presAssocID="{A10AC4FF-72B6-482B-A5C7-61F2B8960749}" presName="rootConnector" presStyleLbl="node4" presStyleIdx="3" presStyleCnt="14"/>
      <dgm:spPr/>
    </dgm:pt>
    <dgm:pt modelId="{3A7FDF14-5444-412E-9A07-8633E8D1F4FD}" type="pres">
      <dgm:prSet presAssocID="{A10AC4FF-72B6-482B-A5C7-61F2B8960749}" presName="hierChild4" presStyleCnt="0"/>
      <dgm:spPr/>
    </dgm:pt>
    <dgm:pt modelId="{912444C8-26A6-48A4-921C-345E0FB60E9F}" type="pres">
      <dgm:prSet presAssocID="{176D08D0-6E06-4F6C-B7BF-DA6396CFA372}" presName="Name37" presStyleLbl="parChTrans1D4" presStyleIdx="4" presStyleCnt="14"/>
      <dgm:spPr/>
    </dgm:pt>
    <dgm:pt modelId="{BA54897F-1043-4E84-955D-1C81EFBD1F12}" type="pres">
      <dgm:prSet presAssocID="{AEFF9A45-EE59-448F-84F4-AAF9ED350413}" presName="hierRoot2" presStyleCnt="0">
        <dgm:presLayoutVars>
          <dgm:hierBranch val="init"/>
        </dgm:presLayoutVars>
      </dgm:prSet>
      <dgm:spPr/>
    </dgm:pt>
    <dgm:pt modelId="{B740C988-8705-4A89-BF2E-6426ED9ACFC4}" type="pres">
      <dgm:prSet presAssocID="{AEFF9A45-EE59-448F-84F4-AAF9ED350413}" presName="rootComposite" presStyleCnt="0"/>
      <dgm:spPr/>
    </dgm:pt>
    <dgm:pt modelId="{1E3A9EEE-BDE4-4C1B-AA19-7580780088E8}" type="pres">
      <dgm:prSet presAssocID="{AEFF9A45-EE59-448F-84F4-AAF9ED350413}" presName="rootText" presStyleLbl="node4" presStyleIdx="4" presStyleCnt="14">
        <dgm:presLayoutVars>
          <dgm:chPref val="3"/>
        </dgm:presLayoutVars>
      </dgm:prSet>
      <dgm:spPr/>
    </dgm:pt>
    <dgm:pt modelId="{B954BC96-7856-4ACB-B7B6-C0DAA7A891DC}" type="pres">
      <dgm:prSet presAssocID="{AEFF9A45-EE59-448F-84F4-AAF9ED350413}" presName="rootConnector" presStyleLbl="node4" presStyleIdx="4" presStyleCnt="14"/>
      <dgm:spPr/>
    </dgm:pt>
    <dgm:pt modelId="{B6DF6BE5-349E-46C8-B32B-AAE04447802F}" type="pres">
      <dgm:prSet presAssocID="{AEFF9A45-EE59-448F-84F4-AAF9ED350413}" presName="hierChild4" presStyleCnt="0"/>
      <dgm:spPr/>
    </dgm:pt>
    <dgm:pt modelId="{D068D736-AD1B-4D54-8BE5-0B1F8089CA80}" type="pres">
      <dgm:prSet presAssocID="{AEFF9A45-EE59-448F-84F4-AAF9ED350413}" presName="hierChild5" presStyleCnt="0"/>
      <dgm:spPr/>
    </dgm:pt>
    <dgm:pt modelId="{E025A1BD-36FE-434E-94D6-B34C1D5EA609}" type="pres">
      <dgm:prSet presAssocID="{4D6FBE3B-9F33-47D5-8EC2-0B7A6BA20D99}" presName="Name37" presStyleLbl="parChTrans1D4" presStyleIdx="5" presStyleCnt="14"/>
      <dgm:spPr/>
    </dgm:pt>
    <dgm:pt modelId="{DE31AD14-C0BA-4B9E-8FE8-505CCC6213C9}" type="pres">
      <dgm:prSet presAssocID="{86CDECD5-D50B-43CD-A473-869C93F9FC3A}" presName="hierRoot2" presStyleCnt="0">
        <dgm:presLayoutVars>
          <dgm:hierBranch val="init"/>
        </dgm:presLayoutVars>
      </dgm:prSet>
      <dgm:spPr/>
    </dgm:pt>
    <dgm:pt modelId="{D014920A-DD04-4481-9992-6208D42477CA}" type="pres">
      <dgm:prSet presAssocID="{86CDECD5-D50B-43CD-A473-869C93F9FC3A}" presName="rootComposite" presStyleCnt="0"/>
      <dgm:spPr/>
    </dgm:pt>
    <dgm:pt modelId="{1501E220-8777-4ACA-B62A-4BE56AD2D80A}" type="pres">
      <dgm:prSet presAssocID="{86CDECD5-D50B-43CD-A473-869C93F9FC3A}" presName="rootText" presStyleLbl="node4" presStyleIdx="5" presStyleCnt="14">
        <dgm:presLayoutVars>
          <dgm:chPref val="3"/>
        </dgm:presLayoutVars>
      </dgm:prSet>
      <dgm:spPr/>
    </dgm:pt>
    <dgm:pt modelId="{1C4B7C8C-CBAB-4146-B734-15E919360DFA}" type="pres">
      <dgm:prSet presAssocID="{86CDECD5-D50B-43CD-A473-869C93F9FC3A}" presName="rootConnector" presStyleLbl="node4" presStyleIdx="5" presStyleCnt="14"/>
      <dgm:spPr/>
    </dgm:pt>
    <dgm:pt modelId="{D18B7FAD-B02A-42C1-921F-2EDBA49A4123}" type="pres">
      <dgm:prSet presAssocID="{86CDECD5-D50B-43CD-A473-869C93F9FC3A}" presName="hierChild4" presStyleCnt="0"/>
      <dgm:spPr/>
    </dgm:pt>
    <dgm:pt modelId="{3A1C3E36-AAAA-492F-8F82-B52D6456FC60}" type="pres">
      <dgm:prSet presAssocID="{86CDECD5-D50B-43CD-A473-869C93F9FC3A}" presName="hierChild5" presStyleCnt="0"/>
      <dgm:spPr/>
    </dgm:pt>
    <dgm:pt modelId="{089C31DC-06C5-4141-B7F9-0AFF4A3CF343}" type="pres">
      <dgm:prSet presAssocID="{A10AC4FF-72B6-482B-A5C7-61F2B8960749}" presName="hierChild5" presStyleCnt="0"/>
      <dgm:spPr/>
    </dgm:pt>
    <dgm:pt modelId="{874C23C3-1E71-442A-AC25-DB81CBB303E4}" type="pres">
      <dgm:prSet presAssocID="{87582926-6F97-4259-B596-22AE69498693}" presName="hierChild5" presStyleCnt="0"/>
      <dgm:spPr/>
    </dgm:pt>
    <dgm:pt modelId="{5AF09793-3474-452B-9135-4A5283398988}" type="pres">
      <dgm:prSet presAssocID="{1DAD4EF3-81AF-4BE3-A3B5-199734E0857B}" presName="hierChild5" presStyleCnt="0"/>
      <dgm:spPr/>
    </dgm:pt>
    <dgm:pt modelId="{7E312B48-B637-42BF-8657-920B21EA57C1}" type="pres">
      <dgm:prSet presAssocID="{3A2DE40D-BF74-4B99-AE8B-6CFACCA599EA}" presName="Name37" presStyleLbl="parChTrans1D2" presStyleIdx="3" presStyleCnt="8"/>
      <dgm:spPr/>
    </dgm:pt>
    <dgm:pt modelId="{759B52FA-33FE-40E1-88D0-BBF327B2AD0C}" type="pres">
      <dgm:prSet presAssocID="{84830EF3-FB59-401A-9520-4DE7A1CC4799}" presName="hierRoot2" presStyleCnt="0">
        <dgm:presLayoutVars>
          <dgm:hierBranch val="init"/>
        </dgm:presLayoutVars>
      </dgm:prSet>
      <dgm:spPr/>
    </dgm:pt>
    <dgm:pt modelId="{59538699-D10F-48A9-80ED-068670FC9F50}" type="pres">
      <dgm:prSet presAssocID="{84830EF3-FB59-401A-9520-4DE7A1CC4799}" presName="rootComposite" presStyleCnt="0"/>
      <dgm:spPr/>
    </dgm:pt>
    <dgm:pt modelId="{F73C0C5B-BEBC-4811-ADDD-B9ECDF700EC9}" type="pres">
      <dgm:prSet presAssocID="{84830EF3-FB59-401A-9520-4DE7A1CC4799}" presName="rootText" presStyleLbl="node2" presStyleIdx="3" presStyleCnt="8">
        <dgm:presLayoutVars>
          <dgm:chPref val="3"/>
        </dgm:presLayoutVars>
      </dgm:prSet>
      <dgm:spPr/>
    </dgm:pt>
    <dgm:pt modelId="{FC0FF857-A9C3-4988-A8DC-EBB72ACE56B7}" type="pres">
      <dgm:prSet presAssocID="{84830EF3-FB59-401A-9520-4DE7A1CC4799}" presName="rootConnector" presStyleLbl="node2" presStyleIdx="3" presStyleCnt="8"/>
      <dgm:spPr/>
    </dgm:pt>
    <dgm:pt modelId="{3D3E2E01-ED0E-4075-ADE9-CE7047AD6BAF}" type="pres">
      <dgm:prSet presAssocID="{84830EF3-FB59-401A-9520-4DE7A1CC4799}" presName="hierChild4" presStyleCnt="0"/>
      <dgm:spPr/>
    </dgm:pt>
    <dgm:pt modelId="{9E0D1CB9-F937-4630-9348-0291ED85822B}" type="pres">
      <dgm:prSet presAssocID="{E2579F84-57A5-4D38-8B81-050E198229DC}" presName="Name37" presStyleLbl="parChTrans1D3" presStyleIdx="3" presStyleCnt="13"/>
      <dgm:spPr/>
    </dgm:pt>
    <dgm:pt modelId="{B0AF58B4-67A7-4806-A2C1-2CDBBF6B149F}" type="pres">
      <dgm:prSet presAssocID="{7B74CC54-3A35-4EDB-8641-7770365AED67}" presName="hierRoot2" presStyleCnt="0">
        <dgm:presLayoutVars>
          <dgm:hierBranch val="init"/>
        </dgm:presLayoutVars>
      </dgm:prSet>
      <dgm:spPr/>
    </dgm:pt>
    <dgm:pt modelId="{7311A84B-95F6-4500-AA7D-03E152312B0B}" type="pres">
      <dgm:prSet presAssocID="{7B74CC54-3A35-4EDB-8641-7770365AED67}" presName="rootComposite" presStyleCnt="0"/>
      <dgm:spPr/>
    </dgm:pt>
    <dgm:pt modelId="{F73F0FC6-7129-445D-B86A-9EC9DBDF050E}" type="pres">
      <dgm:prSet presAssocID="{7B74CC54-3A35-4EDB-8641-7770365AED67}" presName="rootText" presStyleLbl="node3" presStyleIdx="3" presStyleCnt="13">
        <dgm:presLayoutVars>
          <dgm:chPref val="3"/>
        </dgm:presLayoutVars>
      </dgm:prSet>
      <dgm:spPr/>
    </dgm:pt>
    <dgm:pt modelId="{9304C395-4CC0-4788-A953-14B41E483212}" type="pres">
      <dgm:prSet presAssocID="{7B74CC54-3A35-4EDB-8641-7770365AED67}" presName="rootConnector" presStyleLbl="node3" presStyleIdx="3" presStyleCnt="13"/>
      <dgm:spPr/>
    </dgm:pt>
    <dgm:pt modelId="{A0B4041B-3D0F-41CF-B77D-990FD3F09F83}" type="pres">
      <dgm:prSet presAssocID="{7B74CC54-3A35-4EDB-8641-7770365AED67}" presName="hierChild4" presStyleCnt="0"/>
      <dgm:spPr/>
    </dgm:pt>
    <dgm:pt modelId="{7CD11344-E91E-4158-A17C-ACD3CF7B53CA}" type="pres">
      <dgm:prSet presAssocID="{7B74CC54-3A35-4EDB-8641-7770365AED67}" presName="hierChild5" presStyleCnt="0"/>
      <dgm:spPr/>
    </dgm:pt>
    <dgm:pt modelId="{06D65246-CCA4-49A1-BD0C-5C7D78171954}" type="pres">
      <dgm:prSet presAssocID="{BAD6EC34-C9DB-47E4-BEB0-8FF8FFB3347E}" presName="Name37" presStyleLbl="parChTrans1D3" presStyleIdx="4" presStyleCnt="13"/>
      <dgm:spPr/>
    </dgm:pt>
    <dgm:pt modelId="{ABFC7E47-DA10-4E8E-9DC1-C0533C0C355D}" type="pres">
      <dgm:prSet presAssocID="{4474D09D-41E8-49BB-8AF9-B7B803CB283C}" presName="hierRoot2" presStyleCnt="0">
        <dgm:presLayoutVars>
          <dgm:hierBranch val="init"/>
        </dgm:presLayoutVars>
      </dgm:prSet>
      <dgm:spPr/>
    </dgm:pt>
    <dgm:pt modelId="{CA1DF635-552C-4440-BFE9-00D1A8C307EF}" type="pres">
      <dgm:prSet presAssocID="{4474D09D-41E8-49BB-8AF9-B7B803CB283C}" presName="rootComposite" presStyleCnt="0"/>
      <dgm:spPr/>
    </dgm:pt>
    <dgm:pt modelId="{1E458C06-FBF8-44B1-89A0-E0EA2620D9B8}" type="pres">
      <dgm:prSet presAssocID="{4474D09D-41E8-49BB-8AF9-B7B803CB283C}" presName="rootText" presStyleLbl="node3" presStyleIdx="4" presStyleCnt="13">
        <dgm:presLayoutVars>
          <dgm:chPref val="3"/>
        </dgm:presLayoutVars>
      </dgm:prSet>
      <dgm:spPr/>
    </dgm:pt>
    <dgm:pt modelId="{D5D60DA0-383E-4137-B20F-3B7245DF1F3C}" type="pres">
      <dgm:prSet presAssocID="{4474D09D-41E8-49BB-8AF9-B7B803CB283C}" presName="rootConnector" presStyleLbl="node3" presStyleIdx="4" presStyleCnt="13"/>
      <dgm:spPr/>
    </dgm:pt>
    <dgm:pt modelId="{38F5B42B-474D-4AA4-B3E6-967BE6DF97A2}" type="pres">
      <dgm:prSet presAssocID="{4474D09D-41E8-49BB-8AF9-B7B803CB283C}" presName="hierChild4" presStyleCnt="0"/>
      <dgm:spPr/>
    </dgm:pt>
    <dgm:pt modelId="{F42676BE-4880-4F87-B2E3-C5939A125A93}" type="pres">
      <dgm:prSet presAssocID="{4474D09D-41E8-49BB-8AF9-B7B803CB283C}" presName="hierChild5" presStyleCnt="0"/>
      <dgm:spPr/>
    </dgm:pt>
    <dgm:pt modelId="{16F51608-58CE-4D34-960B-43914513ED61}" type="pres">
      <dgm:prSet presAssocID="{F7788712-15B1-464A-AC0F-548158E42743}" presName="Name37" presStyleLbl="parChTrans1D3" presStyleIdx="5" presStyleCnt="13"/>
      <dgm:spPr/>
    </dgm:pt>
    <dgm:pt modelId="{CEB565F2-15F2-4BAD-A797-3D8A5590D0A8}" type="pres">
      <dgm:prSet presAssocID="{1DAED1D3-5241-4611-912F-95654120BC1A}" presName="hierRoot2" presStyleCnt="0">
        <dgm:presLayoutVars>
          <dgm:hierBranch val="init"/>
        </dgm:presLayoutVars>
      </dgm:prSet>
      <dgm:spPr/>
    </dgm:pt>
    <dgm:pt modelId="{D345C96B-321F-4B4E-A9C3-A6E2701E16CE}" type="pres">
      <dgm:prSet presAssocID="{1DAED1D3-5241-4611-912F-95654120BC1A}" presName="rootComposite" presStyleCnt="0"/>
      <dgm:spPr/>
    </dgm:pt>
    <dgm:pt modelId="{8B74F4F3-2CE0-484E-8369-D73A4BA28138}" type="pres">
      <dgm:prSet presAssocID="{1DAED1D3-5241-4611-912F-95654120BC1A}" presName="rootText" presStyleLbl="node3" presStyleIdx="5" presStyleCnt="13">
        <dgm:presLayoutVars>
          <dgm:chPref val="3"/>
        </dgm:presLayoutVars>
      </dgm:prSet>
      <dgm:spPr/>
    </dgm:pt>
    <dgm:pt modelId="{CE0EFE53-12BC-4BD7-A157-A7319D0622F0}" type="pres">
      <dgm:prSet presAssocID="{1DAED1D3-5241-4611-912F-95654120BC1A}" presName="rootConnector" presStyleLbl="node3" presStyleIdx="5" presStyleCnt="13"/>
      <dgm:spPr/>
    </dgm:pt>
    <dgm:pt modelId="{8DF7FDDE-1AFD-44B8-8838-7425B813186E}" type="pres">
      <dgm:prSet presAssocID="{1DAED1D3-5241-4611-912F-95654120BC1A}" presName="hierChild4" presStyleCnt="0"/>
      <dgm:spPr/>
    </dgm:pt>
    <dgm:pt modelId="{65C3431B-1635-43FC-8E34-D85A6C9717A6}" type="pres">
      <dgm:prSet presAssocID="{1DAED1D3-5241-4611-912F-95654120BC1A}" presName="hierChild5" presStyleCnt="0"/>
      <dgm:spPr/>
    </dgm:pt>
    <dgm:pt modelId="{0B824896-E846-456F-8C4C-42299BEF1D03}" type="pres">
      <dgm:prSet presAssocID="{84830EF3-FB59-401A-9520-4DE7A1CC4799}" presName="hierChild5" presStyleCnt="0"/>
      <dgm:spPr/>
    </dgm:pt>
    <dgm:pt modelId="{A2C9E9A1-D5F0-4865-B2BE-B29A5B8AF637}" type="pres">
      <dgm:prSet presAssocID="{4BDF9770-9BAC-43B3-B3B1-D2FEF1999D3C}" presName="Name37" presStyleLbl="parChTrans1D2" presStyleIdx="4" presStyleCnt="8"/>
      <dgm:spPr/>
    </dgm:pt>
    <dgm:pt modelId="{9519AD42-F605-449E-860B-6F6F4A3B4B6C}" type="pres">
      <dgm:prSet presAssocID="{B07AA9C6-DFDA-46D3-9785-956B3CCFA5D8}" presName="hierRoot2" presStyleCnt="0">
        <dgm:presLayoutVars>
          <dgm:hierBranch val="init"/>
        </dgm:presLayoutVars>
      </dgm:prSet>
      <dgm:spPr/>
    </dgm:pt>
    <dgm:pt modelId="{C15923A8-1356-4140-AC08-25BDC11305E7}" type="pres">
      <dgm:prSet presAssocID="{B07AA9C6-DFDA-46D3-9785-956B3CCFA5D8}" presName="rootComposite" presStyleCnt="0"/>
      <dgm:spPr/>
    </dgm:pt>
    <dgm:pt modelId="{598EF0ED-2C2A-4759-B764-7936A4800C49}" type="pres">
      <dgm:prSet presAssocID="{B07AA9C6-DFDA-46D3-9785-956B3CCFA5D8}" presName="rootText" presStyleLbl="node2" presStyleIdx="4" presStyleCnt="8">
        <dgm:presLayoutVars>
          <dgm:chPref val="3"/>
        </dgm:presLayoutVars>
      </dgm:prSet>
      <dgm:spPr/>
    </dgm:pt>
    <dgm:pt modelId="{8C0A3E15-5B26-4380-A2B6-3899813F15B1}" type="pres">
      <dgm:prSet presAssocID="{B07AA9C6-DFDA-46D3-9785-956B3CCFA5D8}" presName="rootConnector" presStyleLbl="node2" presStyleIdx="4" presStyleCnt="8"/>
      <dgm:spPr/>
    </dgm:pt>
    <dgm:pt modelId="{D56414AD-703D-4E5D-B00C-ED1F2C7D3E20}" type="pres">
      <dgm:prSet presAssocID="{B07AA9C6-DFDA-46D3-9785-956B3CCFA5D8}" presName="hierChild4" presStyleCnt="0"/>
      <dgm:spPr/>
    </dgm:pt>
    <dgm:pt modelId="{4945815F-0894-44C2-8512-3B6BB00CB34A}" type="pres">
      <dgm:prSet presAssocID="{5C1A1795-A7D9-4BBA-9780-9BFCA1FFFA79}" presName="Name37" presStyleLbl="parChTrans1D3" presStyleIdx="6" presStyleCnt="13"/>
      <dgm:spPr/>
    </dgm:pt>
    <dgm:pt modelId="{2F8A9974-3610-48D4-A8A7-2140CC5EDB53}" type="pres">
      <dgm:prSet presAssocID="{DCD5F7DA-DFAF-4088-840F-9F219C86B550}" presName="hierRoot2" presStyleCnt="0">
        <dgm:presLayoutVars>
          <dgm:hierBranch val="init"/>
        </dgm:presLayoutVars>
      </dgm:prSet>
      <dgm:spPr/>
    </dgm:pt>
    <dgm:pt modelId="{2DF710D4-1FB5-423F-A3DD-9EA06C803510}" type="pres">
      <dgm:prSet presAssocID="{DCD5F7DA-DFAF-4088-840F-9F219C86B550}" presName="rootComposite" presStyleCnt="0"/>
      <dgm:spPr/>
    </dgm:pt>
    <dgm:pt modelId="{47ED8269-DEC3-45EC-A638-9EC6B5B13920}" type="pres">
      <dgm:prSet presAssocID="{DCD5F7DA-DFAF-4088-840F-9F219C86B550}" presName="rootText" presStyleLbl="node3" presStyleIdx="6" presStyleCnt="13">
        <dgm:presLayoutVars>
          <dgm:chPref val="3"/>
        </dgm:presLayoutVars>
      </dgm:prSet>
      <dgm:spPr/>
    </dgm:pt>
    <dgm:pt modelId="{CB9D49F9-EC14-41FA-B841-71D8508B6131}" type="pres">
      <dgm:prSet presAssocID="{DCD5F7DA-DFAF-4088-840F-9F219C86B550}" presName="rootConnector" presStyleLbl="node3" presStyleIdx="6" presStyleCnt="13"/>
      <dgm:spPr/>
    </dgm:pt>
    <dgm:pt modelId="{18ECFD35-0305-42E8-9623-4ACCB8E85CC2}" type="pres">
      <dgm:prSet presAssocID="{DCD5F7DA-DFAF-4088-840F-9F219C86B550}" presName="hierChild4" presStyleCnt="0"/>
      <dgm:spPr/>
    </dgm:pt>
    <dgm:pt modelId="{9BD618D7-40C4-4AA8-9FB6-58FBDD84C71F}" type="pres">
      <dgm:prSet presAssocID="{DCD5F7DA-DFAF-4088-840F-9F219C86B550}" presName="hierChild5" presStyleCnt="0"/>
      <dgm:spPr/>
    </dgm:pt>
    <dgm:pt modelId="{4283ACB6-24C7-400D-AE56-87FAA6F76944}" type="pres">
      <dgm:prSet presAssocID="{3B2B2905-D42D-4501-A5DA-5BCA37C098D3}" presName="Name37" presStyleLbl="parChTrans1D3" presStyleIdx="7" presStyleCnt="13"/>
      <dgm:spPr/>
    </dgm:pt>
    <dgm:pt modelId="{77C2AEFD-003D-4F8F-BBC6-CACA62A2C348}" type="pres">
      <dgm:prSet presAssocID="{FF73EC38-55DE-494D-AB05-2F03161CBA4A}" presName="hierRoot2" presStyleCnt="0">
        <dgm:presLayoutVars>
          <dgm:hierBranch val="init"/>
        </dgm:presLayoutVars>
      </dgm:prSet>
      <dgm:spPr/>
    </dgm:pt>
    <dgm:pt modelId="{E1E80FA0-E14F-4ED2-BFD6-B4E329BE84FE}" type="pres">
      <dgm:prSet presAssocID="{FF73EC38-55DE-494D-AB05-2F03161CBA4A}" presName="rootComposite" presStyleCnt="0"/>
      <dgm:spPr/>
    </dgm:pt>
    <dgm:pt modelId="{D926D9DD-C6C0-4675-B793-A4984674FBEB}" type="pres">
      <dgm:prSet presAssocID="{FF73EC38-55DE-494D-AB05-2F03161CBA4A}" presName="rootText" presStyleLbl="node3" presStyleIdx="7" presStyleCnt="13">
        <dgm:presLayoutVars>
          <dgm:chPref val="3"/>
        </dgm:presLayoutVars>
      </dgm:prSet>
      <dgm:spPr/>
    </dgm:pt>
    <dgm:pt modelId="{6A089864-D6F0-4B64-AFD2-9AEABE5A5346}" type="pres">
      <dgm:prSet presAssocID="{FF73EC38-55DE-494D-AB05-2F03161CBA4A}" presName="rootConnector" presStyleLbl="node3" presStyleIdx="7" presStyleCnt="13"/>
      <dgm:spPr/>
    </dgm:pt>
    <dgm:pt modelId="{E7D44331-F994-4BFD-8096-5A58AFC75F56}" type="pres">
      <dgm:prSet presAssocID="{FF73EC38-55DE-494D-AB05-2F03161CBA4A}" presName="hierChild4" presStyleCnt="0"/>
      <dgm:spPr/>
    </dgm:pt>
    <dgm:pt modelId="{DD1E67E7-7A3E-408D-8203-BDCCA7A50980}" type="pres">
      <dgm:prSet presAssocID="{FF73EC38-55DE-494D-AB05-2F03161CBA4A}" presName="hierChild5" presStyleCnt="0"/>
      <dgm:spPr/>
    </dgm:pt>
    <dgm:pt modelId="{D2133A49-168D-4A3C-86C5-22B3E5497642}" type="pres">
      <dgm:prSet presAssocID="{D15049A5-ABA0-436D-B43F-9407FCAFAF65}" presName="Name37" presStyleLbl="parChTrans1D3" presStyleIdx="8" presStyleCnt="13"/>
      <dgm:spPr/>
    </dgm:pt>
    <dgm:pt modelId="{94089A3F-1EFE-487C-A12C-09026D5ED185}" type="pres">
      <dgm:prSet presAssocID="{BB0DB63C-08A7-4F59-9566-7CC970319BEE}" presName="hierRoot2" presStyleCnt="0">
        <dgm:presLayoutVars>
          <dgm:hierBranch val="init"/>
        </dgm:presLayoutVars>
      </dgm:prSet>
      <dgm:spPr/>
    </dgm:pt>
    <dgm:pt modelId="{17718A0E-DA99-42F1-A308-0F67B05E8B45}" type="pres">
      <dgm:prSet presAssocID="{BB0DB63C-08A7-4F59-9566-7CC970319BEE}" presName="rootComposite" presStyleCnt="0"/>
      <dgm:spPr/>
    </dgm:pt>
    <dgm:pt modelId="{564EFD00-E527-4618-9775-217194308A31}" type="pres">
      <dgm:prSet presAssocID="{BB0DB63C-08A7-4F59-9566-7CC970319BEE}" presName="rootText" presStyleLbl="node3" presStyleIdx="8" presStyleCnt="13">
        <dgm:presLayoutVars>
          <dgm:chPref val="3"/>
        </dgm:presLayoutVars>
      </dgm:prSet>
      <dgm:spPr/>
    </dgm:pt>
    <dgm:pt modelId="{E7035B59-C862-4EC7-8CF8-20E3706E618F}" type="pres">
      <dgm:prSet presAssocID="{BB0DB63C-08A7-4F59-9566-7CC970319BEE}" presName="rootConnector" presStyleLbl="node3" presStyleIdx="8" presStyleCnt="13"/>
      <dgm:spPr/>
    </dgm:pt>
    <dgm:pt modelId="{D9437A99-780B-4904-B307-7B05E28AE613}" type="pres">
      <dgm:prSet presAssocID="{BB0DB63C-08A7-4F59-9566-7CC970319BEE}" presName="hierChild4" presStyleCnt="0"/>
      <dgm:spPr/>
    </dgm:pt>
    <dgm:pt modelId="{8F012C45-8969-477B-B784-4171B189A9E9}" type="pres">
      <dgm:prSet presAssocID="{BB0DB63C-08A7-4F59-9566-7CC970319BEE}" presName="hierChild5" presStyleCnt="0"/>
      <dgm:spPr/>
    </dgm:pt>
    <dgm:pt modelId="{AA4E7546-CCA6-457D-842E-276FAB7F9966}" type="pres">
      <dgm:prSet presAssocID="{B07AA9C6-DFDA-46D3-9785-956B3CCFA5D8}" presName="hierChild5" presStyleCnt="0"/>
      <dgm:spPr/>
    </dgm:pt>
    <dgm:pt modelId="{6B5FE70A-3331-473C-A392-59E683CCDB8B}" type="pres">
      <dgm:prSet presAssocID="{4F62CD1A-4112-4661-A589-676F2B1BB1D1}" presName="Name37" presStyleLbl="parChTrans1D2" presStyleIdx="5" presStyleCnt="8"/>
      <dgm:spPr/>
    </dgm:pt>
    <dgm:pt modelId="{C7ADF31A-A70E-4709-8036-30036AC5463F}" type="pres">
      <dgm:prSet presAssocID="{D3A39675-D29C-48F3-903E-766DC14A401B}" presName="hierRoot2" presStyleCnt="0">
        <dgm:presLayoutVars>
          <dgm:hierBranch val="init"/>
        </dgm:presLayoutVars>
      </dgm:prSet>
      <dgm:spPr/>
    </dgm:pt>
    <dgm:pt modelId="{7C658D6F-5737-4754-A7CD-34CB0237ED55}" type="pres">
      <dgm:prSet presAssocID="{D3A39675-D29C-48F3-903E-766DC14A401B}" presName="rootComposite" presStyleCnt="0"/>
      <dgm:spPr/>
    </dgm:pt>
    <dgm:pt modelId="{9370A48D-6518-41E6-8937-7C0B19540197}" type="pres">
      <dgm:prSet presAssocID="{D3A39675-D29C-48F3-903E-766DC14A401B}" presName="rootText" presStyleLbl="node2" presStyleIdx="5" presStyleCnt="8">
        <dgm:presLayoutVars>
          <dgm:chPref val="3"/>
        </dgm:presLayoutVars>
      </dgm:prSet>
      <dgm:spPr/>
    </dgm:pt>
    <dgm:pt modelId="{109742E3-AE40-4192-9293-2821BC185852}" type="pres">
      <dgm:prSet presAssocID="{D3A39675-D29C-48F3-903E-766DC14A401B}" presName="rootConnector" presStyleLbl="node2" presStyleIdx="5" presStyleCnt="8"/>
      <dgm:spPr/>
    </dgm:pt>
    <dgm:pt modelId="{60526B53-8596-488C-9223-C25E0CC2FD35}" type="pres">
      <dgm:prSet presAssocID="{D3A39675-D29C-48F3-903E-766DC14A401B}" presName="hierChild4" presStyleCnt="0"/>
      <dgm:spPr/>
    </dgm:pt>
    <dgm:pt modelId="{6130B231-8D11-4B7C-9885-0ACBF7718C42}" type="pres">
      <dgm:prSet presAssocID="{0CED534B-965A-48B3-ABBF-115D6F2A8682}" presName="Name37" presStyleLbl="parChTrans1D3" presStyleIdx="9" presStyleCnt="13"/>
      <dgm:spPr/>
    </dgm:pt>
    <dgm:pt modelId="{B4D2DDF7-1DDA-4989-8AE9-EF6611ADFFC4}" type="pres">
      <dgm:prSet presAssocID="{424EF59A-6587-4DD7-AFD1-A825A2A7812D}" presName="hierRoot2" presStyleCnt="0">
        <dgm:presLayoutVars>
          <dgm:hierBranch val="init"/>
        </dgm:presLayoutVars>
      </dgm:prSet>
      <dgm:spPr/>
    </dgm:pt>
    <dgm:pt modelId="{B3BE0D7D-0F4B-46DA-B8FE-7FC6D3652518}" type="pres">
      <dgm:prSet presAssocID="{424EF59A-6587-4DD7-AFD1-A825A2A7812D}" presName="rootComposite" presStyleCnt="0"/>
      <dgm:spPr/>
    </dgm:pt>
    <dgm:pt modelId="{6A65EC84-7320-48E0-96EA-CC80C2810D9D}" type="pres">
      <dgm:prSet presAssocID="{424EF59A-6587-4DD7-AFD1-A825A2A7812D}" presName="rootText" presStyleLbl="node3" presStyleIdx="9" presStyleCnt="13">
        <dgm:presLayoutVars>
          <dgm:chPref val="3"/>
        </dgm:presLayoutVars>
      </dgm:prSet>
      <dgm:spPr/>
    </dgm:pt>
    <dgm:pt modelId="{FB107FCD-2A34-4A84-BACF-D2362CCA6A00}" type="pres">
      <dgm:prSet presAssocID="{424EF59A-6587-4DD7-AFD1-A825A2A7812D}" presName="rootConnector" presStyleLbl="node3" presStyleIdx="9" presStyleCnt="13"/>
      <dgm:spPr/>
    </dgm:pt>
    <dgm:pt modelId="{05664A3A-611D-42A0-94E0-22F858E46B09}" type="pres">
      <dgm:prSet presAssocID="{424EF59A-6587-4DD7-AFD1-A825A2A7812D}" presName="hierChild4" presStyleCnt="0"/>
      <dgm:spPr/>
    </dgm:pt>
    <dgm:pt modelId="{B6A6F81C-C7C5-48B9-9A97-46F28CED3524}" type="pres">
      <dgm:prSet presAssocID="{906CADCA-78B8-4E80-A521-2523F383D594}" presName="Name37" presStyleLbl="parChTrans1D4" presStyleIdx="6" presStyleCnt="14"/>
      <dgm:spPr/>
    </dgm:pt>
    <dgm:pt modelId="{C76678F7-4DBE-4738-864F-4A3A4665A936}" type="pres">
      <dgm:prSet presAssocID="{1CE7E593-0A59-4400-AD6F-7026B9C49DEC}" presName="hierRoot2" presStyleCnt="0">
        <dgm:presLayoutVars>
          <dgm:hierBranch val="init"/>
        </dgm:presLayoutVars>
      </dgm:prSet>
      <dgm:spPr/>
    </dgm:pt>
    <dgm:pt modelId="{280BEE82-8ECB-4948-B76D-AB2F143E866F}" type="pres">
      <dgm:prSet presAssocID="{1CE7E593-0A59-4400-AD6F-7026B9C49DEC}" presName="rootComposite" presStyleCnt="0"/>
      <dgm:spPr/>
    </dgm:pt>
    <dgm:pt modelId="{0145A4A3-F386-4A0F-80D3-04EEFDF2D3A7}" type="pres">
      <dgm:prSet presAssocID="{1CE7E593-0A59-4400-AD6F-7026B9C49DEC}" presName="rootText" presStyleLbl="node4" presStyleIdx="6" presStyleCnt="14">
        <dgm:presLayoutVars>
          <dgm:chPref val="3"/>
        </dgm:presLayoutVars>
      </dgm:prSet>
      <dgm:spPr/>
    </dgm:pt>
    <dgm:pt modelId="{B4B99D96-2317-4285-A153-1B0A64ABF0BB}" type="pres">
      <dgm:prSet presAssocID="{1CE7E593-0A59-4400-AD6F-7026B9C49DEC}" presName="rootConnector" presStyleLbl="node4" presStyleIdx="6" presStyleCnt="14"/>
      <dgm:spPr/>
    </dgm:pt>
    <dgm:pt modelId="{A05629F8-2581-4F82-BE5D-1FCFAC4DF412}" type="pres">
      <dgm:prSet presAssocID="{1CE7E593-0A59-4400-AD6F-7026B9C49DEC}" presName="hierChild4" presStyleCnt="0"/>
      <dgm:spPr/>
    </dgm:pt>
    <dgm:pt modelId="{DF970016-E350-494F-9FE7-548944E7852B}" type="pres">
      <dgm:prSet presAssocID="{1CE7E593-0A59-4400-AD6F-7026B9C49DEC}" presName="hierChild5" presStyleCnt="0"/>
      <dgm:spPr/>
    </dgm:pt>
    <dgm:pt modelId="{B261BE98-D5B9-4A90-AA1C-6CB4A78B18E0}" type="pres">
      <dgm:prSet presAssocID="{CF1FF345-F7FA-4CEE-9874-794B720E2BB4}" presName="Name37" presStyleLbl="parChTrans1D4" presStyleIdx="7" presStyleCnt="14"/>
      <dgm:spPr/>
    </dgm:pt>
    <dgm:pt modelId="{8693C943-FCF3-49A2-B76C-FB4FCD65DC67}" type="pres">
      <dgm:prSet presAssocID="{71018F23-0CDD-4996-88A3-5A0B240636BE}" presName="hierRoot2" presStyleCnt="0">
        <dgm:presLayoutVars>
          <dgm:hierBranch val="init"/>
        </dgm:presLayoutVars>
      </dgm:prSet>
      <dgm:spPr/>
    </dgm:pt>
    <dgm:pt modelId="{6B7B210A-7BC5-456A-BF52-59D5E4AA3F4B}" type="pres">
      <dgm:prSet presAssocID="{71018F23-0CDD-4996-88A3-5A0B240636BE}" presName="rootComposite" presStyleCnt="0"/>
      <dgm:spPr/>
    </dgm:pt>
    <dgm:pt modelId="{D6DEF8AE-09BA-4D81-85A4-0DE0E5B5871B}" type="pres">
      <dgm:prSet presAssocID="{71018F23-0CDD-4996-88A3-5A0B240636BE}" presName="rootText" presStyleLbl="node4" presStyleIdx="7" presStyleCnt="14">
        <dgm:presLayoutVars>
          <dgm:chPref val="3"/>
        </dgm:presLayoutVars>
      </dgm:prSet>
      <dgm:spPr/>
    </dgm:pt>
    <dgm:pt modelId="{E93EA0EE-8804-45B8-ACB0-4155FBEBDBAE}" type="pres">
      <dgm:prSet presAssocID="{71018F23-0CDD-4996-88A3-5A0B240636BE}" presName="rootConnector" presStyleLbl="node4" presStyleIdx="7" presStyleCnt="14"/>
      <dgm:spPr/>
    </dgm:pt>
    <dgm:pt modelId="{AE376C15-F4A5-443A-83CE-784BFEAAD62C}" type="pres">
      <dgm:prSet presAssocID="{71018F23-0CDD-4996-88A3-5A0B240636BE}" presName="hierChild4" presStyleCnt="0"/>
      <dgm:spPr/>
    </dgm:pt>
    <dgm:pt modelId="{1D2BFFB8-C6C9-4B5A-A802-E772D70D075A}" type="pres">
      <dgm:prSet presAssocID="{71018F23-0CDD-4996-88A3-5A0B240636BE}" presName="hierChild5" presStyleCnt="0"/>
      <dgm:spPr/>
    </dgm:pt>
    <dgm:pt modelId="{31880A52-CC41-4367-97D2-529548C61BD4}" type="pres">
      <dgm:prSet presAssocID="{41D9FED1-8F48-4546-856A-87BCDD04E01E}" presName="Name37" presStyleLbl="parChTrans1D4" presStyleIdx="8" presStyleCnt="14"/>
      <dgm:spPr/>
    </dgm:pt>
    <dgm:pt modelId="{DBFAED13-D388-43CF-937A-C35C1FA195F6}" type="pres">
      <dgm:prSet presAssocID="{5EA59C83-63CB-4926-B354-0ECFCDA7E9C2}" presName="hierRoot2" presStyleCnt="0">
        <dgm:presLayoutVars>
          <dgm:hierBranch val="init"/>
        </dgm:presLayoutVars>
      </dgm:prSet>
      <dgm:spPr/>
    </dgm:pt>
    <dgm:pt modelId="{54D2B42D-AB07-4212-9C11-639CDB8599BD}" type="pres">
      <dgm:prSet presAssocID="{5EA59C83-63CB-4926-B354-0ECFCDA7E9C2}" presName="rootComposite" presStyleCnt="0"/>
      <dgm:spPr/>
    </dgm:pt>
    <dgm:pt modelId="{24728FB5-DD40-4020-A8CB-F3F8B7E04998}" type="pres">
      <dgm:prSet presAssocID="{5EA59C83-63CB-4926-B354-0ECFCDA7E9C2}" presName="rootText" presStyleLbl="node4" presStyleIdx="8" presStyleCnt="14">
        <dgm:presLayoutVars>
          <dgm:chPref val="3"/>
        </dgm:presLayoutVars>
      </dgm:prSet>
      <dgm:spPr/>
    </dgm:pt>
    <dgm:pt modelId="{DB74DB8F-8441-4744-A323-562FB49AE999}" type="pres">
      <dgm:prSet presAssocID="{5EA59C83-63CB-4926-B354-0ECFCDA7E9C2}" presName="rootConnector" presStyleLbl="node4" presStyleIdx="8" presStyleCnt="14"/>
      <dgm:spPr/>
    </dgm:pt>
    <dgm:pt modelId="{28EC8D87-0FE8-48D3-B2B9-F003B29073C8}" type="pres">
      <dgm:prSet presAssocID="{5EA59C83-63CB-4926-B354-0ECFCDA7E9C2}" presName="hierChild4" presStyleCnt="0"/>
      <dgm:spPr/>
    </dgm:pt>
    <dgm:pt modelId="{2F4C695C-3F87-44FE-86D5-69D8AEF736CB}" type="pres">
      <dgm:prSet presAssocID="{5EA59C83-63CB-4926-B354-0ECFCDA7E9C2}" presName="hierChild5" presStyleCnt="0"/>
      <dgm:spPr/>
    </dgm:pt>
    <dgm:pt modelId="{DA87093C-E8FC-4A96-9BD7-918227FC144B}" type="pres">
      <dgm:prSet presAssocID="{424EF59A-6587-4DD7-AFD1-A825A2A7812D}" presName="hierChild5" presStyleCnt="0"/>
      <dgm:spPr/>
    </dgm:pt>
    <dgm:pt modelId="{2BF158EA-748C-4D2D-94D7-EDF7E4567694}" type="pres">
      <dgm:prSet presAssocID="{F7C5C49F-B405-4440-9AE9-BCAC34D9D066}" presName="Name37" presStyleLbl="parChTrans1D3" presStyleIdx="10" presStyleCnt="13"/>
      <dgm:spPr/>
    </dgm:pt>
    <dgm:pt modelId="{A33F91A4-0DC6-4D6E-A28C-9721C781AD5F}" type="pres">
      <dgm:prSet presAssocID="{C1C5001E-073F-4F57-A116-521175C29BF0}" presName="hierRoot2" presStyleCnt="0">
        <dgm:presLayoutVars>
          <dgm:hierBranch val="init"/>
        </dgm:presLayoutVars>
      </dgm:prSet>
      <dgm:spPr/>
    </dgm:pt>
    <dgm:pt modelId="{8D273A7F-2D25-41D1-80D6-18EC5A12F2EB}" type="pres">
      <dgm:prSet presAssocID="{C1C5001E-073F-4F57-A116-521175C29BF0}" presName="rootComposite" presStyleCnt="0"/>
      <dgm:spPr/>
    </dgm:pt>
    <dgm:pt modelId="{403339E3-7432-4721-96E1-09644356EF36}" type="pres">
      <dgm:prSet presAssocID="{C1C5001E-073F-4F57-A116-521175C29BF0}" presName="rootText" presStyleLbl="node3" presStyleIdx="10" presStyleCnt="13">
        <dgm:presLayoutVars>
          <dgm:chPref val="3"/>
        </dgm:presLayoutVars>
      </dgm:prSet>
      <dgm:spPr/>
    </dgm:pt>
    <dgm:pt modelId="{A038961F-8C23-4D55-9533-2E570999E6ED}" type="pres">
      <dgm:prSet presAssocID="{C1C5001E-073F-4F57-A116-521175C29BF0}" presName="rootConnector" presStyleLbl="node3" presStyleIdx="10" presStyleCnt="13"/>
      <dgm:spPr/>
    </dgm:pt>
    <dgm:pt modelId="{0508BE97-9166-4753-B3AB-800E1471B558}" type="pres">
      <dgm:prSet presAssocID="{C1C5001E-073F-4F57-A116-521175C29BF0}" presName="hierChild4" presStyleCnt="0"/>
      <dgm:spPr/>
    </dgm:pt>
    <dgm:pt modelId="{3DC7E8BE-7B85-408F-9A9A-B8B5B166B795}" type="pres">
      <dgm:prSet presAssocID="{C1C5001E-073F-4F57-A116-521175C29BF0}" presName="hierChild5" presStyleCnt="0"/>
      <dgm:spPr/>
    </dgm:pt>
    <dgm:pt modelId="{65A38609-7F45-477A-81BF-328E274C703D}" type="pres">
      <dgm:prSet presAssocID="{D3A39675-D29C-48F3-903E-766DC14A401B}" presName="hierChild5" presStyleCnt="0"/>
      <dgm:spPr/>
    </dgm:pt>
    <dgm:pt modelId="{6F3CA4E1-EAE6-4745-BB0C-7F93EF15F1AC}" type="pres">
      <dgm:prSet presAssocID="{642C19EF-DD56-4D36-939E-CCE8FE72BFD1}" presName="Name37" presStyleLbl="parChTrans1D2" presStyleIdx="6" presStyleCnt="8"/>
      <dgm:spPr/>
    </dgm:pt>
    <dgm:pt modelId="{516B1F44-716E-42FD-98F5-5BF698794D52}" type="pres">
      <dgm:prSet presAssocID="{2798035D-857B-4A3D-A0AC-507447609F07}" presName="hierRoot2" presStyleCnt="0">
        <dgm:presLayoutVars>
          <dgm:hierBranch val="init"/>
        </dgm:presLayoutVars>
      </dgm:prSet>
      <dgm:spPr/>
    </dgm:pt>
    <dgm:pt modelId="{6B189B9F-626E-4F26-B82F-EEDEAF32BBC0}" type="pres">
      <dgm:prSet presAssocID="{2798035D-857B-4A3D-A0AC-507447609F07}" presName="rootComposite" presStyleCnt="0"/>
      <dgm:spPr/>
    </dgm:pt>
    <dgm:pt modelId="{43A00090-E03C-44E7-BCAB-BDBF41BF3733}" type="pres">
      <dgm:prSet presAssocID="{2798035D-857B-4A3D-A0AC-507447609F07}" presName="rootText" presStyleLbl="node2" presStyleIdx="6" presStyleCnt="8">
        <dgm:presLayoutVars>
          <dgm:chPref val="3"/>
        </dgm:presLayoutVars>
      </dgm:prSet>
      <dgm:spPr/>
    </dgm:pt>
    <dgm:pt modelId="{84DB42E6-8BDE-4BF5-B5D4-989EBB60BFF9}" type="pres">
      <dgm:prSet presAssocID="{2798035D-857B-4A3D-A0AC-507447609F07}" presName="rootConnector" presStyleLbl="node2" presStyleIdx="6" presStyleCnt="8"/>
      <dgm:spPr/>
    </dgm:pt>
    <dgm:pt modelId="{1104FDE1-03DA-47C5-A6AD-FED68C3866F5}" type="pres">
      <dgm:prSet presAssocID="{2798035D-857B-4A3D-A0AC-507447609F07}" presName="hierChild4" presStyleCnt="0"/>
      <dgm:spPr/>
    </dgm:pt>
    <dgm:pt modelId="{14F9DF0C-9245-4596-8DEE-BAB5FE8BE3CB}" type="pres">
      <dgm:prSet presAssocID="{7835463B-13CC-478E-BBE7-8F123EA65C10}" presName="Name37" presStyleLbl="parChTrans1D3" presStyleIdx="11" presStyleCnt="13"/>
      <dgm:spPr/>
    </dgm:pt>
    <dgm:pt modelId="{39C92261-6AEA-4714-B3F7-1180D489E6BE}" type="pres">
      <dgm:prSet presAssocID="{9510D137-008E-43D2-851D-4552C94D705C}" presName="hierRoot2" presStyleCnt="0">
        <dgm:presLayoutVars>
          <dgm:hierBranch val="init"/>
        </dgm:presLayoutVars>
      </dgm:prSet>
      <dgm:spPr/>
    </dgm:pt>
    <dgm:pt modelId="{8E5E27F9-460C-47E4-9A84-DB16E20B52D9}" type="pres">
      <dgm:prSet presAssocID="{9510D137-008E-43D2-851D-4552C94D705C}" presName="rootComposite" presStyleCnt="0"/>
      <dgm:spPr/>
    </dgm:pt>
    <dgm:pt modelId="{17890456-6086-43F4-8022-C71752DF7439}" type="pres">
      <dgm:prSet presAssocID="{9510D137-008E-43D2-851D-4552C94D705C}" presName="rootText" presStyleLbl="node3" presStyleIdx="11" presStyleCnt="13">
        <dgm:presLayoutVars>
          <dgm:chPref val="3"/>
        </dgm:presLayoutVars>
      </dgm:prSet>
      <dgm:spPr/>
    </dgm:pt>
    <dgm:pt modelId="{0BE00434-5D00-4939-A447-0BDE346144BB}" type="pres">
      <dgm:prSet presAssocID="{9510D137-008E-43D2-851D-4552C94D705C}" presName="rootConnector" presStyleLbl="node3" presStyleIdx="11" presStyleCnt="13"/>
      <dgm:spPr/>
    </dgm:pt>
    <dgm:pt modelId="{0BB86041-9250-465B-9CD8-890E29FC3D38}" type="pres">
      <dgm:prSet presAssocID="{9510D137-008E-43D2-851D-4552C94D705C}" presName="hierChild4" presStyleCnt="0"/>
      <dgm:spPr/>
    </dgm:pt>
    <dgm:pt modelId="{507C5854-F084-4568-9B08-22E0E403CAA0}" type="pres">
      <dgm:prSet presAssocID="{E1CBE011-A747-40E5-BE01-5EE97D38D845}" presName="Name37" presStyleLbl="parChTrans1D4" presStyleIdx="9" presStyleCnt="14"/>
      <dgm:spPr/>
    </dgm:pt>
    <dgm:pt modelId="{153239D9-66F1-4153-95A5-A3CE1A66DDB3}" type="pres">
      <dgm:prSet presAssocID="{E39B3796-E974-421F-B8F5-95C04B3E6EB7}" presName="hierRoot2" presStyleCnt="0">
        <dgm:presLayoutVars>
          <dgm:hierBranch val="init"/>
        </dgm:presLayoutVars>
      </dgm:prSet>
      <dgm:spPr/>
    </dgm:pt>
    <dgm:pt modelId="{7780F1E7-0FAD-4763-9B63-7B9CB6EC3372}" type="pres">
      <dgm:prSet presAssocID="{E39B3796-E974-421F-B8F5-95C04B3E6EB7}" presName="rootComposite" presStyleCnt="0"/>
      <dgm:spPr/>
    </dgm:pt>
    <dgm:pt modelId="{EFB8118B-80CE-46E6-854E-05FD0EA1FADC}" type="pres">
      <dgm:prSet presAssocID="{E39B3796-E974-421F-B8F5-95C04B3E6EB7}" presName="rootText" presStyleLbl="node4" presStyleIdx="9" presStyleCnt="14">
        <dgm:presLayoutVars>
          <dgm:chPref val="3"/>
        </dgm:presLayoutVars>
      </dgm:prSet>
      <dgm:spPr/>
    </dgm:pt>
    <dgm:pt modelId="{8C874961-E965-44D7-8115-1A8ABD9C9852}" type="pres">
      <dgm:prSet presAssocID="{E39B3796-E974-421F-B8F5-95C04B3E6EB7}" presName="rootConnector" presStyleLbl="node4" presStyleIdx="9" presStyleCnt="14"/>
      <dgm:spPr/>
    </dgm:pt>
    <dgm:pt modelId="{5614C7FF-05A3-4D60-B014-1B9ECA973130}" type="pres">
      <dgm:prSet presAssocID="{E39B3796-E974-421F-B8F5-95C04B3E6EB7}" presName="hierChild4" presStyleCnt="0"/>
      <dgm:spPr/>
    </dgm:pt>
    <dgm:pt modelId="{29D05606-2E76-4F52-8B36-F0212139D253}" type="pres">
      <dgm:prSet presAssocID="{E39B3796-E974-421F-B8F5-95C04B3E6EB7}" presName="hierChild5" presStyleCnt="0"/>
      <dgm:spPr/>
    </dgm:pt>
    <dgm:pt modelId="{32F986E6-88F7-439E-B89C-B4B35F554CA7}" type="pres">
      <dgm:prSet presAssocID="{0A95A2E2-5199-4BB6-A5D4-797A678F5A56}" presName="Name37" presStyleLbl="parChTrans1D4" presStyleIdx="10" presStyleCnt="14"/>
      <dgm:spPr/>
    </dgm:pt>
    <dgm:pt modelId="{84965AA0-CE1D-4769-8CE3-B9DED3389A3A}" type="pres">
      <dgm:prSet presAssocID="{91E2B886-B479-4215-BA2C-E59768954392}" presName="hierRoot2" presStyleCnt="0">
        <dgm:presLayoutVars>
          <dgm:hierBranch val="init"/>
        </dgm:presLayoutVars>
      </dgm:prSet>
      <dgm:spPr/>
    </dgm:pt>
    <dgm:pt modelId="{C9BA90FE-FEF5-4581-B9E2-666607F94012}" type="pres">
      <dgm:prSet presAssocID="{91E2B886-B479-4215-BA2C-E59768954392}" presName="rootComposite" presStyleCnt="0"/>
      <dgm:spPr/>
    </dgm:pt>
    <dgm:pt modelId="{328B447E-BE5C-484E-A203-4AEB0559DDBA}" type="pres">
      <dgm:prSet presAssocID="{91E2B886-B479-4215-BA2C-E59768954392}" presName="rootText" presStyleLbl="node4" presStyleIdx="10" presStyleCnt="14">
        <dgm:presLayoutVars>
          <dgm:chPref val="3"/>
        </dgm:presLayoutVars>
      </dgm:prSet>
      <dgm:spPr/>
    </dgm:pt>
    <dgm:pt modelId="{E20A6F58-C8C6-4844-808D-295244C3DB2A}" type="pres">
      <dgm:prSet presAssocID="{91E2B886-B479-4215-BA2C-E59768954392}" presName="rootConnector" presStyleLbl="node4" presStyleIdx="10" presStyleCnt="14"/>
      <dgm:spPr/>
    </dgm:pt>
    <dgm:pt modelId="{2F7A5796-A7D5-41FF-B224-22C7B0ED114B}" type="pres">
      <dgm:prSet presAssocID="{91E2B886-B479-4215-BA2C-E59768954392}" presName="hierChild4" presStyleCnt="0"/>
      <dgm:spPr/>
    </dgm:pt>
    <dgm:pt modelId="{2C41A6BD-FCED-4BB8-A828-5E17D042CD71}" type="pres">
      <dgm:prSet presAssocID="{91E2B886-B479-4215-BA2C-E59768954392}" presName="hierChild5" presStyleCnt="0"/>
      <dgm:spPr/>
    </dgm:pt>
    <dgm:pt modelId="{B1DEB569-454C-4239-9AE4-44ABB5912F51}" type="pres">
      <dgm:prSet presAssocID="{9510D137-008E-43D2-851D-4552C94D705C}" presName="hierChild5" presStyleCnt="0"/>
      <dgm:spPr/>
    </dgm:pt>
    <dgm:pt modelId="{BBEC17C6-F97A-42B9-AB17-2453C23199DC}" type="pres">
      <dgm:prSet presAssocID="{AC877117-1C8E-4A02-8C8A-4AC693EA025E}" presName="Name37" presStyleLbl="parChTrans1D3" presStyleIdx="12" presStyleCnt="13"/>
      <dgm:spPr/>
    </dgm:pt>
    <dgm:pt modelId="{047C9F8A-1767-44D4-AF77-ECABE671D942}" type="pres">
      <dgm:prSet presAssocID="{C868EEB9-B5AD-4236-B61B-C6DAB2494275}" presName="hierRoot2" presStyleCnt="0">
        <dgm:presLayoutVars>
          <dgm:hierBranch val="init"/>
        </dgm:presLayoutVars>
      </dgm:prSet>
      <dgm:spPr/>
    </dgm:pt>
    <dgm:pt modelId="{5DD0BFA7-80B4-4FA5-AFAF-E20480000D7B}" type="pres">
      <dgm:prSet presAssocID="{C868EEB9-B5AD-4236-B61B-C6DAB2494275}" presName="rootComposite" presStyleCnt="0"/>
      <dgm:spPr/>
    </dgm:pt>
    <dgm:pt modelId="{0A3B98BD-5E60-40DA-871D-F335B2A3F836}" type="pres">
      <dgm:prSet presAssocID="{C868EEB9-B5AD-4236-B61B-C6DAB2494275}" presName="rootText" presStyleLbl="node3" presStyleIdx="12" presStyleCnt="13">
        <dgm:presLayoutVars>
          <dgm:chPref val="3"/>
        </dgm:presLayoutVars>
      </dgm:prSet>
      <dgm:spPr/>
    </dgm:pt>
    <dgm:pt modelId="{43B97E99-75D2-4A31-9ECA-FAD4989B694E}" type="pres">
      <dgm:prSet presAssocID="{C868EEB9-B5AD-4236-B61B-C6DAB2494275}" presName="rootConnector" presStyleLbl="node3" presStyleIdx="12" presStyleCnt="13"/>
      <dgm:spPr/>
    </dgm:pt>
    <dgm:pt modelId="{1DF228BA-9D2F-4A78-8DF6-126DDC95B85C}" type="pres">
      <dgm:prSet presAssocID="{C868EEB9-B5AD-4236-B61B-C6DAB2494275}" presName="hierChild4" presStyleCnt="0"/>
      <dgm:spPr/>
    </dgm:pt>
    <dgm:pt modelId="{67A2E5F2-689E-440B-9BEC-4E4C4A830BC3}" type="pres">
      <dgm:prSet presAssocID="{2EFA1581-D8E1-4C4E-8919-2773A95BEA83}" presName="Name37" presStyleLbl="parChTrans1D4" presStyleIdx="11" presStyleCnt="14"/>
      <dgm:spPr/>
    </dgm:pt>
    <dgm:pt modelId="{6BA9E1EA-2536-42C3-839A-3A953BBD1802}" type="pres">
      <dgm:prSet presAssocID="{192CC9E6-32E7-4E96-822C-E74232DF62EE}" presName="hierRoot2" presStyleCnt="0">
        <dgm:presLayoutVars>
          <dgm:hierBranch val="init"/>
        </dgm:presLayoutVars>
      </dgm:prSet>
      <dgm:spPr/>
    </dgm:pt>
    <dgm:pt modelId="{FAA325A0-CF2D-4FDF-B072-20A81504E6DF}" type="pres">
      <dgm:prSet presAssocID="{192CC9E6-32E7-4E96-822C-E74232DF62EE}" presName="rootComposite" presStyleCnt="0"/>
      <dgm:spPr/>
    </dgm:pt>
    <dgm:pt modelId="{71150FD3-983E-4238-B649-0E7BF6CA662C}" type="pres">
      <dgm:prSet presAssocID="{192CC9E6-32E7-4E96-822C-E74232DF62EE}" presName="rootText" presStyleLbl="node4" presStyleIdx="11" presStyleCnt="14">
        <dgm:presLayoutVars>
          <dgm:chPref val="3"/>
        </dgm:presLayoutVars>
      </dgm:prSet>
      <dgm:spPr/>
    </dgm:pt>
    <dgm:pt modelId="{EDC7448B-86FD-480D-91B7-4D7195C8D696}" type="pres">
      <dgm:prSet presAssocID="{192CC9E6-32E7-4E96-822C-E74232DF62EE}" presName="rootConnector" presStyleLbl="node4" presStyleIdx="11" presStyleCnt="14"/>
      <dgm:spPr/>
    </dgm:pt>
    <dgm:pt modelId="{FD031EAD-CFD7-4073-B151-2CF1B7AEC617}" type="pres">
      <dgm:prSet presAssocID="{192CC9E6-32E7-4E96-822C-E74232DF62EE}" presName="hierChild4" presStyleCnt="0"/>
      <dgm:spPr/>
    </dgm:pt>
    <dgm:pt modelId="{1A0532B8-11AA-4A49-8974-6BCF5F7C8615}" type="pres">
      <dgm:prSet presAssocID="{93BD5B8E-45FC-48C3-888C-DA01FD2B0594}" presName="Name37" presStyleLbl="parChTrans1D4" presStyleIdx="12" presStyleCnt="14"/>
      <dgm:spPr/>
    </dgm:pt>
    <dgm:pt modelId="{26E263F0-CF03-4C15-A666-A2FF23DFBEA9}" type="pres">
      <dgm:prSet presAssocID="{07771D1F-65F3-4EB6-AAA5-77296377FFCB}" presName="hierRoot2" presStyleCnt="0">
        <dgm:presLayoutVars>
          <dgm:hierBranch val="init"/>
        </dgm:presLayoutVars>
      </dgm:prSet>
      <dgm:spPr/>
    </dgm:pt>
    <dgm:pt modelId="{24CE3000-DA43-435C-A1C1-F2EB549DEAEA}" type="pres">
      <dgm:prSet presAssocID="{07771D1F-65F3-4EB6-AAA5-77296377FFCB}" presName="rootComposite" presStyleCnt="0"/>
      <dgm:spPr/>
    </dgm:pt>
    <dgm:pt modelId="{E13173F5-1853-4442-AE34-96F706C8103E}" type="pres">
      <dgm:prSet presAssocID="{07771D1F-65F3-4EB6-AAA5-77296377FFCB}" presName="rootText" presStyleLbl="node4" presStyleIdx="12" presStyleCnt="14">
        <dgm:presLayoutVars>
          <dgm:chPref val="3"/>
        </dgm:presLayoutVars>
      </dgm:prSet>
      <dgm:spPr/>
    </dgm:pt>
    <dgm:pt modelId="{B7BBCD5D-B5B9-474C-A3DC-49C61BF79F2E}" type="pres">
      <dgm:prSet presAssocID="{07771D1F-65F3-4EB6-AAA5-77296377FFCB}" presName="rootConnector" presStyleLbl="node4" presStyleIdx="12" presStyleCnt="14"/>
      <dgm:spPr/>
    </dgm:pt>
    <dgm:pt modelId="{FB030040-09E5-4390-8C4A-826EA05EEA4D}" type="pres">
      <dgm:prSet presAssocID="{07771D1F-65F3-4EB6-AAA5-77296377FFCB}" presName="hierChild4" presStyleCnt="0"/>
      <dgm:spPr/>
    </dgm:pt>
    <dgm:pt modelId="{1AE460AF-8118-4B9D-AEE0-AF9D984A3A36}" type="pres">
      <dgm:prSet presAssocID="{07771D1F-65F3-4EB6-AAA5-77296377FFCB}" presName="hierChild5" presStyleCnt="0"/>
      <dgm:spPr/>
    </dgm:pt>
    <dgm:pt modelId="{7AB6133C-346A-44D0-A971-881CFD8689AF}" type="pres">
      <dgm:prSet presAssocID="{2C7ECC8A-6BC4-4232-A9C9-34BA82EAEBE4}" presName="Name37" presStyleLbl="parChTrans1D4" presStyleIdx="13" presStyleCnt="14"/>
      <dgm:spPr/>
    </dgm:pt>
    <dgm:pt modelId="{A5180ED0-B08B-49C2-A76D-A7487590139D}" type="pres">
      <dgm:prSet presAssocID="{7064FB28-6314-4B7B-986C-F8FA680CB6E5}" presName="hierRoot2" presStyleCnt="0">
        <dgm:presLayoutVars>
          <dgm:hierBranch val="init"/>
        </dgm:presLayoutVars>
      </dgm:prSet>
      <dgm:spPr/>
    </dgm:pt>
    <dgm:pt modelId="{17795C4B-DCAC-4737-A4B8-301D38ECDA63}" type="pres">
      <dgm:prSet presAssocID="{7064FB28-6314-4B7B-986C-F8FA680CB6E5}" presName="rootComposite" presStyleCnt="0"/>
      <dgm:spPr/>
    </dgm:pt>
    <dgm:pt modelId="{F00FE0EC-043C-4CA7-81F9-D122550CA125}" type="pres">
      <dgm:prSet presAssocID="{7064FB28-6314-4B7B-986C-F8FA680CB6E5}" presName="rootText" presStyleLbl="node4" presStyleIdx="13" presStyleCnt="14">
        <dgm:presLayoutVars>
          <dgm:chPref val="3"/>
        </dgm:presLayoutVars>
      </dgm:prSet>
      <dgm:spPr/>
    </dgm:pt>
    <dgm:pt modelId="{E0E26E4E-FF7F-4C78-ACBE-67FB7BF15DED}" type="pres">
      <dgm:prSet presAssocID="{7064FB28-6314-4B7B-986C-F8FA680CB6E5}" presName="rootConnector" presStyleLbl="node4" presStyleIdx="13" presStyleCnt="14"/>
      <dgm:spPr/>
    </dgm:pt>
    <dgm:pt modelId="{62332F9C-68A8-40F4-8BE4-D1C2AE972AEA}" type="pres">
      <dgm:prSet presAssocID="{7064FB28-6314-4B7B-986C-F8FA680CB6E5}" presName="hierChild4" presStyleCnt="0"/>
      <dgm:spPr/>
    </dgm:pt>
    <dgm:pt modelId="{24E24E98-8CF2-4EC7-BDCA-E2B9183CD9BD}" type="pres">
      <dgm:prSet presAssocID="{7064FB28-6314-4B7B-986C-F8FA680CB6E5}" presName="hierChild5" presStyleCnt="0"/>
      <dgm:spPr/>
    </dgm:pt>
    <dgm:pt modelId="{17C45A58-196D-42AA-8723-80E59BAF5601}" type="pres">
      <dgm:prSet presAssocID="{192CC9E6-32E7-4E96-822C-E74232DF62EE}" presName="hierChild5" presStyleCnt="0"/>
      <dgm:spPr/>
    </dgm:pt>
    <dgm:pt modelId="{7E2D3589-E9E1-4B23-BE6C-B34B6D4E056D}" type="pres">
      <dgm:prSet presAssocID="{C868EEB9-B5AD-4236-B61B-C6DAB2494275}" presName="hierChild5" presStyleCnt="0"/>
      <dgm:spPr/>
    </dgm:pt>
    <dgm:pt modelId="{63072330-7DD9-4994-86DC-0892CEB10FE2}" type="pres">
      <dgm:prSet presAssocID="{2798035D-857B-4A3D-A0AC-507447609F07}" presName="hierChild5" presStyleCnt="0"/>
      <dgm:spPr/>
    </dgm:pt>
    <dgm:pt modelId="{0E8AD80B-9D83-420D-8B45-D0316E61A2B8}" type="pres">
      <dgm:prSet presAssocID="{1CFB1605-2754-4CA1-BE7D-3FD45BC731E9}" presName="Name37" presStyleLbl="parChTrans1D2" presStyleIdx="7" presStyleCnt="8"/>
      <dgm:spPr/>
    </dgm:pt>
    <dgm:pt modelId="{ECE4EBEB-9140-48D9-B2CA-3E8E79CFFE61}" type="pres">
      <dgm:prSet presAssocID="{CE1A217C-09C1-4163-91D0-9961ED2D33D4}" presName="hierRoot2" presStyleCnt="0">
        <dgm:presLayoutVars>
          <dgm:hierBranch val="init"/>
        </dgm:presLayoutVars>
      </dgm:prSet>
      <dgm:spPr/>
    </dgm:pt>
    <dgm:pt modelId="{3ED43526-4C87-44A1-AA0F-1D8A6D17B7A0}" type="pres">
      <dgm:prSet presAssocID="{CE1A217C-09C1-4163-91D0-9961ED2D33D4}" presName="rootComposite" presStyleCnt="0"/>
      <dgm:spPr/>
    </dgm:pt>
    <dgm:pt modelId="{E108D138-9CE8-495D-8E01-81ABB747D6F6}" type="pres">
      <dgm:prSet presAssocID="{CE1A217C-09C1-4163-91D0-9961ED2D33D4}" presName="rootText" presStyleLbl="node2" presStyleIdx="7" presStyleCnt="8">
        <dgm:presLayoutVars>
          <dgm:chPref val="3"/>
        </dgm:presLayoutVars>
      </dgm:prSet>
      <dgm:spPr/>
    </dgm:pt>
    <dgm:pt modelId="{CEBA7188-D021-4B66-B57F-FEE82A519C94}" type="pres">
      <dgm:prSet presAssocID="{CE1A217C-09C1-4163-91D0-9961ED2D33D4}" presName="rootConnector" presStyleLbl="node2" presStyleIdx="7" presStyleCnt="8"/>
      <dgm:spPr/>
    </dgm:pt>
    <dgm:pt modelId="{47809020-44E4-4DA6-8073-660C7DB0CDC4}" type="pres">
      <dgm:prSet presAssocID="{CE1A217C-09C1-4163-91D0-9961ED2D33D4}" presName="hierChild4" presStyleCnt="0"/>
      <dgm:spPr/>
    </dgm:pt>
    <dgm:pt modelId="{B60A828A-3ECC-42F9-B092-DA9CBB3C0006}" type="pres">
      <dgm:prSet presAssocID="{CE1A217C-09C1-4163-91D0-9961ED2D33D4}" presName="hierChild5" presStyleCnt="0"/>
      <dgm:spPr/>
    </dgm:pt>
    <dgm:pt modelId="{E4BBAFB1-B563-414C-B488-85FCB18752C6}" type="pres">
      <dgm:prSet presAssocID="{8F1583FD-5DC0-4FBB-B229-AC246D6BD429}" presName="hierChild3" presStyleCnt="0"/>
      <dgm:spPr/>
    </dgm:pt>
  </dgm:ptLst>
  <dgm:cxnLst>
    <dgm:cxn modelId="{9A0AC500-F55E-45CC-BED6-233B26EA780B}" type="presOf" srcId="{8F662929-61F4-4E3A-BA3F-C9187A2E5C7C}" destId="{6E78379C-274F-450C-ACF5-F2CF43E8E241}" srcOrd="0" destOrd="0" presId="urn:microsoft.com/office/officeart/2005/8/layout/orgChart1"/>
    <dgm:cxn modelId="{639FE200-E703-4DAB-A77E-7BBCF898AFE4}" type="presOf" srcId="{CD579C1C-C6D4-4D9D-91C8-D965D81A0D3F}" destId="{C440DB5F-CF53-45B7-A106-C6FF87C4E79D}" srcOrd="1" destOrd="0" presId="urn:microsoft.com/office/officeart/2005/8/layout/orgChart1"/>
    <dgm:cxn modelId="{AFA3E500-65E8-4527-8D53-F744F6DE41CF}" type="presOf" srcId="{4474D09D-41E8-49BB-8AF9-B7B803CB283C}" destId="{D5D60DA0-383E-4137-B20F-3B7245DF1F3C}" srcOrd="1" destOrd="0" presId="urn:microsoft.com/office/officeart/2005/8/layout/orgChart1"/>
    <dgm:cxn modelId="{F144EE02-4247-46AF-B908-9C9AE20A9AFC}" srcId="{8F1583FD-5DC0-4FBB-B229-AC246D6BD429}" destId="{2798035D-857B-4A3D-A0AC-507447609F07}" srcOrd="4" destOrd="0" parTransId="{642C19EF-DD56-4D36-939E-CCE8FE72BFD1}" sibTransId="{D3AC455D-7E49-4BCC-A84D-6ECA9BBEE611}"/>
    <dgm:cxn modelId="{CCD18D06-0907-462F-A5BB-4A2B140464A1}" type="presOf" srcId="{DCD5F7DA-DFAF-4088-840F-9F219C86B550}" destId="{47ED8269-DEC3-45EC-A638-9EC6B5B13920}" srcOrd="0" destOrd="0" presId="urn:microsoft.com/office/officeart/2005/8/layout/orgChart1"/>
    <dgm:cxn modelId="{F160DE07-D8B1-4B40-9850-090FA91E5055}" type="presOf" srcId="{E39B3796-E974-421F-B8F5-95C04B3E6EB7}" destId="{EFB8118B-80CE-46E6-854E-05FD0EA1FADC}" srcOrd="0" destOrd="0" presId="urn:microsoft.com/office/officeart/2005/8/layout/orgChart1"/>
    <dgm:cxn modelId="{B1449008-A35B-4FC9-8CC3-6E9C0072D199}" type="presOf" srcId="{D3A39675-D29C-48F3-903E-766DC14A401B}" destId="{109742E3-AE40-4192-9293-2821BC185852}" srcOrd="1" destOrd="0" presId="urn:microsoft.com/office/officeart/2005/8/layout/orgChart1"/>
    <dgm:cxn modelId="{9E88B108-375E-44AE-8F84-8A0A9E5AE994}" type="presOf" srcId="{C1C5001E-073F-4F57-A116-521175C29BF0}" destId="{A038961F-8C23-4D55-9533-2E570999E6ED}" srcOrd="1" destOrd="0" presId="urn:microsoft.com/office/officeart/2005/8/layout/orgChart1"/>
    <dgm:cxn modelId="{4B924409-02B5-41FD-8AA4-9E2DFB2C48F1}" type="presOf" srcId="{192CC9E6-32E7-4E96-822C-E74232DF62EE}" destId="{71150FD3-983E-4238-B649-0E7BF6CA662C}" srcOrd="0" destOrd="0" presId="urn:microsoft.com/office/officeart/2005/8/layout/orgChart1"/>
    <dgm:cxn modelId="{36A7950A-F001-422F-A122-45F6DA46E0C6}" type="presOf" srcId="{2EFA1581-D8E1-4C4E-8919-2773A95BEA83}" destId="{67A2E5F2-689E-440B-9BEC-4E4C4A830BC3}" srcOrd="0" destOrd="0" presId="urn:microsoft.com/office/officeart/2005/8/layout/orgChart1"/>
    <dgm:cxn modelId="{5B3CA60C-ED6E-4DAC-AD61-94B4FBEC75AF}" type="presOf" srcId="{CB8EB7FC-0F3E-4CDB-8848-49C3CDA17E5B}" destId="{C6B27BCC-E886-46DC-AD33-8D0955B9D115}" srcOrd="0" destOrd="0" presId="urn:microsoft.com/office/officeart/2005/8/layout/orgChart1"/>
    <dgm:cxn modelId="{49FA130E-44D8-4E46-AB5F-17EA23E28DCD}" type="presOf" srcId="{3A2DE40D-BF74-4B99-AE8B-6CFACCA599EA}" destId="{7E312B48-B637-42BF-8657-920B21EA57C1}" srcOrd="0" destOrd="0" presId="urn:microsoft.com/office/officeart/2005/8/layout/orgChart1"/>
    <dgm:cxn modelId="{E191B10E-3935-4E0C-B809-12584A04E333}" type="presOf" srcId="{2798035D-857B-4A3D-A0AC-507447609F07}" destId="{43A00090-E03C-44E7-BCAB-BDBF41BF3733}" srcOrd="0" destOrd="0" presId="urn:microsoft.com/office/officeart/2005/8/layout/orgChart1"/>
    <dgm:cxn modelId="{DFCA5C0F-73A3-40C9-A53B-0A587609B297}" type="presOf" srcId="{7B74CC54-3A35-4EDB-8641-7770365AED67}" destId="{F73F0FC6-7129-445D-B86A-9EC9DBDF050E}" srcOrd="0" destOrd="0" presId="urn:microsoft.com/office/officeart/2005/8/layout/orgChart1"/>
    <dgm:cxn modelId="{9F376110-CBAF-4752-A989-CCEB2EBBB18D}" type="presOf" srcId="{3B2B2905-D42D-4501-A5DA-5BCA37C098D3}" destId="{4283ACB6-24C7-400D-AE56-87FAA6F76944}" srcOrd="0" destOrd="0" presId="urn:microsoft.com/office/officeart/2005/8/layout/orgChart1"/>
    <dgm:cxn modelId="{FCCF9310-1FEF-4E8B-A10D-D9255080A23F}" srcId="{87582926-6F97-4259-B596-22AE69498693}" destId="{A10AC4FF-72B6-482B-A5C7-61F2B8960749}" srcOrd="1" destOrd="0" parTransId="{C99A06AA-93A4-4CA7-ACBC-4883F53CF067}" sibTransId="{94E670BB-5772-492B-96FF-CCE9E1451F3A}"/>
    <dgm:cxn modelId="{90917612-6BF6-4FDD-A9A2-9A71556658C9}" type="presOf" srcId="{FF73EC38-55DE-494D-AB05-2F03161CBA4A}" destId="{6A089864-D6F0-4B64-AFD2-9AEABE5A5346}" srcOrd="1" destOrd="0" presId="urn:microsoft.com/office/officeart/2005/8/layout/orgChart1"/>
    <dgm:cxn modelId="{39B38C12-C316-47F7-A695-A0122FD89D36}" type="presOf" srcId="{5EA59C83-63CB-4926-B354-0ECFCDA7E9C2}" destId="{DB74DB8F-8441-4744-A323-562FB49AE999}" srcOrd="1" destOrd="0" presId="urn:microsoft.com/office/officeart/2005/8/layout/orgChart1"/>
    <dgm:cxn modelId="{D2C62C14-2D06-48D4-8240-C5614A4D43D5}" type="presOf" srcId="{2798035D-857B-4A3D-A0AC-507447609F07}" destId="{84DB42E6-8BDE-4BF5-B5D4-989EBB60BFF9}" srcOrd="1" destOrd="0" presId="urn:microsoft.com/office/officeart/2005/8/layout/orgChart1"/>
    <dgm:cxn modelId="{BE1EA514-FACC-41C6-A0CF-8746F5F2D3DD}" type="presOf" srcId="{99EF98F1-1C9A-454B-8DEA-0F24EE4B830C}" destId="{D43BEDC3-51E7-42CA-82F4-BBBA79D7A9DC}" srcOrd="0" destOrd="0" presId="urn:microsoft.com/office/officeart/2005/8/layout/orgChart1"/>
    <dgm:cxn modelId="{4227DE21-3FFB-4B96-922E-FBD218A51B65}" srcId="{A10AC4FF-72B6-482B-A5C7-61F2B8960749}" destId="{AEFF9A45-EE59-448F-84F4-AAF9ED350413}" srcOrd="0" destOrd="0" parTransId="{176D08D0-6E06-4F6C-B7BF-DA6396CFA372}" sibTransId="{11C0F957-626F-472C-869B-D6E286AAB172}"/>
    <dgm:cxn modelId="{4F456923-A60D-49E7-82D5-69226CAA3571}" srcId="{9510D137-008E-43D2-851D-4552C94D705C}" destId="{91E2B886-B479-4215-BA2C-E59768954392}" srcOrd="1" destOrd="0" parTransId="{0A95A2E2-5199-4BB6-A5D4-797A678F5A56}" sibTransId="{B8DE52A6-2F15-4417-A170-113E07F50120}"/>
    <dgm:cxn modelId="{0E5DD423-32E5-4616-AC0A-669B183A7D86}" type="presOf" srcId="{FF73EC38-55DE-494D-AB05-2F03161CBA4A}" destId="{D926D9DD-C6C0-4675-B793-A4984674FBEB}" srcOrd="0" destOrd="0" presId="urn:microsoft.com/office/officeart/2005/8/layout/orgChart1"/>
    <dgm:cxn modelId="{AEE4DC25-BB94-4C57-9EBF-4C5E747E92D4}" type="presOf" srcId="{1B5200D5-1AC8-4CB0-B3C6-74927BA5244E}" destId="{992CA4D4-23C8-4201-8B16-7CE9D1D78A16}" srcOrd="1" destOrd="0" presId="urn:microsoft.com/office/officeart/2005/8/layout/orgChart1"/>
    <dgm:cxn modelId="{F9883E26-4AA0-418D-9012-A19C24432952}" type="presOf" srcId="{84830EF3-FB59-401A-9520-4DE7A1CC4799}" destId="{F73C0C5B-BEBC-4811-ADDD-B9ECDF700EC9}" srcOrd="0" destOrd="0" presId="urn:microsoft.com/office/officeart/2005/8/layout/orgChart1"/>
    <dgm:cxn modelId="{5D3E7926-A96C-481E-AA08-5D22B4B86B56}" type="presOf" srcId="{F1A88D53-1D4B-4E7A-9176-1C4331B41018}" destId="{DDA59F8A-6DB5-4D32-8EF2-32F6F4DD88FC}" srcOrd="0" destOrd="0" presId="urn:microsoft.com/office/officeart/2005/8/layout/orgChart1"/>
    <dgm:cxn modelId="{754EB027-C6D4-474C-B9C0-58D0244AFDC4}" type="presOf" srcId="{1DAED1D3-5241-4611-912F-95654120BC1A}" destId="{8B74F4F3-2CE0-484E-8369-D73A4BA28138}" srcOrd="0" destOrd="0" presId="urn:microsoft.com/office/officeart/2005/8/layout/orgChart1"/>
    <dgm:cxn modelId="{00DA4428-A001-407B-B1F9-C378CC94A23F}" type="presOf" srcId="{E2579F84-57A5-4D38-8B81-050E198229DC}" destId="{9E0D1CB9-F937-4630-9348-0291ED85822B}" srcOrd="0" destOrd="0" presId="urn:microsoft.com/office/officeart/2005/8/layout/orgChart1"/>
    <dgm:cxn modelId="{85221D2A-7673-4C65-81BA-067E0A7ECA3E}" srcId="{84830EF3-FB59-401A-9520-4DE7A1CC4799}" destId="{7B74CC54-3A35-4EDB-8641-7770365AED67}" srcOrd="0" destOrd="0" parTransId="{E2579F84-57A5-4D38-8B81-050E198229DC}" sibTransId="{AA1B151E-244F-45F7-A326-206DDB30540C}"/>
    <dgm:cxn modelId="{354F8B2C-351F-42E1-ADEA-32B8937AEE80}" type="presOf" srcId="{C99A06AA-93A4-4CA7-ACBC-4883F53CF067}" destId="{11433BDD-4A95-4CA8-A0F6-71BA662F4E31}" srcOrd="0" destOrd="0" presId="urn:microsoft.com/office/officeart/2005/8/layout/orgChart1"/>
    <dgm:cxn modelId="{581DE12C-0FD3-4E9E-BCFC-42F02E514B27}" type="presOf" srcId="{E2719FDA-365A-4FB9-94C6-9776F29D5913}" destId="{95C722E4-34E6-4A60-9EC5-36685F561477}" srcOrd="1" destOrd="0" presId="urn:microsoft.com/office/officeart/2005/8/layout/orgChart1"/>
    <dgm:cxn modelId="{D650E32E-6645-44E6-881B-AED344DC85D1}" type="presOf" srcId="{1CE7E593-0A59-4400-AD6F-7026B9C49DEC}" destId="{B4B99D96-2317-4285-A153-1B0A64ABF0BB}" srcOrd="1" destOrd="0" presId="urn:microsoft.com/office/officeart/2005/8/layout/orgChart1"/>
    <dgm:cxn modelId="{793C5B32-82ED-413D-AC52-62016011054B}" type="presOf" srcId="{AC877117-1C8E-4A02-8C8A-4AC693EA025E}" destId="{BBEC17C6-F97A-42B9-AB17-2453C23199DC}" srcOrd="0" destOrd="0" presId="urn:microsoft.com/office/officeart/2005/8/layout/orgChart1"/>
    <dgm:cxn modelId="{4E592234-F651-4CD9-8822-4FF30D1A5972}" type="presOf" srcId="{7064FB28-6314-4B7B-986C-F8FA680CB6E5}" destId="{E0E26E4E-FF7F-4C78-ACBE-67FB7BF15DED}" srcOrd="1" destOrd="0" presId="urn:microsoft.com/office/officeart/2005/8/layout/orgChart1"/>
    <dgm:cxn modelId="{5E810635-33F6-4803-871B-1129A950CC83}" type="presOf" srcId="{84830EF3-FB59-401A-9520-4DE7A1CC4799}" destId="{FC0FF857-A9C3-4988-A8DC-EBB72ACE56B7}" srcOrd="1" destOrd="0" presId="urn:microsoft.com/office/officeart/2005/8/layout/orgChart1"/>
    <dgm:cxn modelId="{24682136-8A46-4584-9F2E-375A341502AD}" type="presOf" srcId="{2C7ECC8A-6BC4-4232-A9C9-34BA82EAEBE4}" destId="{7AB6133C-346A-44D0-A971-881CFD8689AF}" srcOrd="0" destOrd="0" presId="urn:microsoft.com/office/officeart/2005/8/layout/orgChart1"/>
    <dgm:cxn modelId="{A097D738-30E3-49CA-956D-7AF624802CD0}" type="presOf" srcId="{4474D09D-41E8-49BB-8AF9-B7B803CB283C}" destId="{1E458C06-FBF8-44B1-89A0-E0EA2620D9B8}" srcOrd="0" destOrd="0" presId="urn:microsoft.com/office/officeart/2005/8/layout/orgChart1"/>
    <dgm:cxn modelId="{1C2E593A-6A66-4F28-AB86-5BA1BB14B3B5}" srcId="{8F1583FD-5DC0-4FBB-B229-AC246D6BD429}" destId="{CE1A217C-09C1-4163-91D0-9961ED2D33D4}" srcOrd="5" destOrd="0" parTransId="{1CFB1605-2754-4CA1-BE7D-3FD45BC731E9}" sibTransId="{AF699C2A-FC2A-4690-8E62-A3C94FB3CEA8}"/>
    <dgm:cxn modelId="{2DAE903C-32E9-45AE-B178-F0954CA674EB}" type="presOf" srcId="{71018F23-0CDD-4996-88A3-5A0B240636BE}" destId="{E93EA0EE-8804-45B8-ACB0-4155FBEBDBAE}" srcOrd="1" destOrd="0" presId="urn:microsoft.com/office/officeart/2005/8/layout/orgChart1"/>
    <dgm:cxn modelId="{8570523D-2D83-49C2-A7F7-654C2B208D10}" srcId="{8F1583FD-5DC0-4FBB-B229-AC246D6BD429}" destId="{B07AA9C6-DFDA-46D3-9785-956B3CCFA5D8}" srcOrd="2" destOrd="0" parTransId="{4BDF9770-9BAC-43B3-B3B1-D2FEF1999D3C}" sibTransId="{F46A4BB5-355B-4790-BF19-756A0195D9AD}"/>
    <dgm:cxn modelId="{2D97E43E-DB01-469F-99B3-001CB55792AE}" srcId="{57DCDECC-BF06-4A80-B22D-D203B776D878}" destId="{E2719FDA-365A-4FB9-94C6-9776F29D5913}" srcOrd="0" destOrd="0" parTransId="{E8F87C26-A821-45C3-9F0A-18BC9089070D}" sibTransId="{4DB4D764-06A1-4C5A-9796-471D87BAC501}"/>
    <dgm:cxn modelId="{9859385B-F167-46A5-AFFF-6D0D4DC5E0C0}" type="presOf" srcId="{BB0DB63C-08A7-4F59-9566-7CC970319BEE}" destId="{E7035B59-C862-4EC7-8CF8-20E3706E618F}" srcOrd="1" destOrd="0" presId="urn:microsoft.com/office/officeart/2005/8/layout/orgChart1"/>
    <dgm:cxn modelId="{64C2C45B-677A-477E-8E18-A64EA9000932}" srcId="{1DAD4EF3-81AF-4BE3-A3B5-199734E0857B}" destId="{DD1FAD15-E752-42F5-9F09-25FBDAC098EC}" srcOrd="1" destOrd="0" parTransId="{DAC2A925-B9F6-484E-822C-3381DDDA0BA9}" sibTransId="{062A65A9-9EC5-4D7E-A7C2-E9D7A666FBFC}"/>
    <dgm:cxn modelId="{4464545E-2E73-43B8-9636-97E58E6DCFC9}" type="presOf" srcId="{1CE7E593-0A59-4400-AD6F-7026B9C49DEC}" destId="{0145A4A3-F386-4A0F-80D3-04EEFDF2D3A7}" srcOrd="0" destOrd="0" presId="urn:microsoft.com/office/officeart/2005/8/layout/orgChart1"/>
    <dgm:cxn modelId="{9B220D5F-1BD3-4B4F-BE44-F15258CC8468}" type="presOf" srcId="{AEFF9A45-EE59-448F-84F4-AAF9ED350413}" destId="{1E3A9EEE-BDE4-4C1B-AA19-7580780088E8}" srcOrd="0" destOrd="0" presId="urn:microsoft.com/office/officeart/2005/8/layout/orgChart1"/>
    <dgm:cxn modelId="{86873E5F-6B2A-447E-80ED-9F2914399076}" type="presOf" srcId="{317C4A89-4A15-42AE-8B7B-48C836062294}" destId="{A4D2E0BA-D3E3-47D4-8D88-4C2328D063EC}" srcOrd="0" destOrd="0" presId="urn:microsoft.com/office/officeart/2005/8/layout/orgChart1"/>
    <dgm:cxn modelId="{6FF41961-79C2-417B-9173-736D78369BB6}" type="presOf" srcId="{F0870473-6305-4DC9-BECC-5B75E658A073}" destId="{5C3A1352-CF20-4718-B5AA-3F67AADE5E14}" srcOrd="0" destOrd="0" presId="urn:microsoft.com/office/officeart/2005/8/layout/orgChart1"/>
    <dgm:cxn modelId="{AB906945-3687-4076-B2DC-2F3CBE50AC0A}" type="presOf" srcId="{DD1FAD15-E752-42F5-9F09-25FBDAC098EC}" destId="{7E2680C4-886B-4B4B-8E4A-78F2E540D5F5}" srcOrd="1" destOrd="0" presId="urn:microsoft.com/office/officeart/2005/8/layout/orgChart1"/>
    <dgm:cxn modelId="{84296747-862C-42E1-9CCF-CD3652113F29}" srcId="{192CC9E6-32E7-4E96-822C-E74232DF62EE}" destId="{07771D1F-65F3-4EB6-AAA5-77296377FFCB}" srcOrd="0" destOrd="0" parTransId="{93BD5B8E-45FC-48C3-888C-DA01FD2B0594}" sibTransId="{C366B3D8-2A69-4172-8A90-38BF41395A53}"/>
    <dgm:cxn modelId="{B1147947-3C9D-4D78-9165-EC451F47E620}" type="presOf" srcId="{9026143C-12F6-4A6C-AECA-8E4506677695}" destId="{AC4A027D-AF68-4762-88BF-9EE668468B86}" srcOrd="0" destOrd="0" presId="urn:microsoft.com/office/officeart/2005/8/layout/orgChart1"/>
    <dgm:cxn modelId="{5D4B5947-E599-4DF7-8A07-B325153DC438}" type="presOf" srcId="{A10AC4FF-72B6-482B-A5C7-61F2B8960749}" destId="{7FFEB01C-74BE-43B7-AF8D-40C9B7C9A70C}" srcOrd="1" destOrd="0" presId="urn:microsoft.com/office/officeart/2005/8/layout/orgChart1"/>
    <dgm:cxn modelId="{E614D867-F978-42B8-A252-239F8EC73E8C}" srcId="{57DCDECC-BF06-4A80-B22D-D203B776D878}" destId="{8F1583FD-5DC0-4FBB-B229-AC246D6BD429}" srcOrd="1" destOrd="0" parTransId="{FAF1BA3F-5A25-4FE2-B756-8A665115B9FA}" sibTransId="{7173EEA8-6C4C-4980-B1D6-6B093F7001E0}"/>
    <dgm:cxn modelId="{924F6848-658D-47EB-AA29-6D73B8CEC694}" type="presOf" srcId="{F7C5C49F-B405-4440-9AE9-BCAC34D9D066}" destId="{2BF158EA-748C-4D2D-94D7-EDF7E4567694}" srcOrd="0" destOrd="0" presId="urn:microsoft.com/office/officeart/2005/8/layout/orgChart1"/>
    <dgm:cxn modelId="{BE65A868-9DEB-4555-A4FD-86BF7D858B6E}" type="presOf" srcId="{1DAD4EF3-81AF-4BE3-A3B5-199734E0857B}" destId="{F0DEF740-EF6D-4F38-B12D-10A7BF3D645B}" srcOrd="1" destOrd="0" presId="urn:microsoft.com/office/officeart/2005/8/layout/orgChart1"/>
    <dgm:cxn modelId="{3BE4D549-ED63-4A10-9DAA-769661A94884}" srcId="{2798035D-857B-4A3D-A0AC-507447609F07}" destId="{C868EEB9-B5AD-4236-B61B-C6DAB2494275}" srcOrd="1" destOrd="0" parTransId="{AC877117-1C8E-4A02-8C8A-4AC693EA025E}" sibTransId="{DF730B92-5EF6-433C-B50C-8A77939E5A2F}"/>
    <dgm:cxn modelId="{69EB766B-1BCC-4849-950A-FE0B4E859D67}" type="presOf" srcId="{1DAD4EF3-81AF-4BE3-A3B5-199734E0857B}" destId="{58836A59-1260-487A-AD97-B0BEC674F4DC}" srcOrd="0" destOrd="0" presId="urn:microsoft.com/office/officeart/2005/8/layout/orgChart1"/>
    <dgm:cxn modelId="{143BF84B-7DD4-4490-BB3E-6F6321D36A52}" type="presOf" srcId="{0CED534B-965A-48B3-ABBF-115D6F2A8682}" destId="{6130B231-8D11-4B7C-9885-0ACBF7718C42}" srcOrd="0" destOrd="0" presId="urn:microsoft.com/office/officeart/2005/8/layout/orgChart1"/>
    <dgm:cxn modelId="{AF5C764C-5EF5-4561-95F9-9BA55A604B7B}" srcId="{87582926-6F97-4259-B596-22AE69498693}" destId="{AF952676-BC0F-4B61-B248-8F24E0A2D2D9}" srcOrd="0" destOrd="0" parTransId="{7C513310-A859-4963-B4F3-B86F57B692F1}" sibTransId="{5C01D705-53CC-4243-AABA-E51129257802}"/>
    <dgm:cxn modelId="{59EBC34C-F334-4C25-B3BD-66378F1F4F83}" type="presOf" srcId="{AEFF9A45-EE59-448F-84F4-AAF9ED350413}" destId="{B954BC96-7856-4ACB-B7B6-C0DAA7A891DC}" srcOrd="1" destOrd="0" presId="urn:microsoft.com/office/officeart/2005/8/layout/orgChart1"/>
    <dgm:cxn modelId="{7C441B4D-5D55-47DF-A53B-E836169B5B20}" type="presOf" srcId="{7B74CC54-3A35-4EDB-8641-7770365AED67}" destId="{9304C395-4CC0-4788-A953-14B41E483212}" srcOrd="1" destOrd="0" presId="urn:microsoft.com/office/officeart/2005/8/layout/orgChart1"/>
    <dgm:cxn modelId="{8E5B7B6D-0658-4AAF-9D25-408E61521AA2}" type="presOf" srcId="{E2719FDA-365A-4FB9-94C6-9776F29D5913}" destId="{72869E85-3328-4C5C-8267-CB2508F01422}" srcOrd="0" destOrd="0" presId="urn:microsoft.com/office/officeart/2005/8/layout/orgChart1"/>
    <dgm:cxn modelId="{7D3BCF4D-29E9-4F1A-9A2D-AA379976154A}" type="presOf" srcId="{AF952676-BC0F-4B61-B248-8F24E0A2D2D9}" destId="{C0ED28FB-6442-46B3-8EEE-C286A2153C91}" srcOrd="0" destOrd="0" presId="urn:microsoft.com/office/officeart/2005/8/layout/orgChart1"/>
    <dgm:cxn modelId="{5537514E-28E0-4230-95EF-14F72EE406BF}" type="presOf" srcId="{A10AC4FF-72B6-482B-A5C7-61F2B8960749}" destId="{EE862E65-67D5-43D7-B8A2-2F76146328C6}" srcOrd="0" destOrd="0" presId="urn:microsoft.com/office/officeart/2005/8/layout/orgChart1"/>
    <dgm:cxn modelId="{2496C24F-C70C-4890-B7B0-5B2D9CB04E6D}" type="presOf" srcId="{91E2B886-B479-4215-BA2C-E59768954392}" destId="{E20A6F58-C8C6-4844-808D-295244C3DB2A}" srcOrd="1" destOrd="0" presId="urn:microsoft.com/office/officeart/2005/8/layout/orgChart1"/>
    <dgm:cxn modelId="{920C6350-0C91-49D1-B355-898FD393C0F0}" type="presOf" srcId="{192CC9E6-32E7-4E96-822C-E74232DF62EE}" destId="{EDC7448B-86FD-480D-91B7-4D7195C8D696}" srcOrd="1" destOrd="0" presId="urn:microsoft.com/office/officeart/2005/8/layout/orgChart1"/>
    <dgm:cxn modelId="{0F7D5250-04EF-4F85-9FEC-D728A32229BC}" type="presOf" srcId="{5EA59C83-63CB-4926-B354-0ECFCDA7E9C2}" destId="{24728FB5-DD40-4020-A8CB-F3F8B7E04998}" srcOrd="0" destOrd="0" presId="urn:microsoft.com/office/officeart/2005/8/layout/orgChart1"/>
    <dgm:cxn modelId="{8117F470-3FBD-490E-A5F8-AF17C57A8526}" srcId="{424EF59A-6587-4DD7-AFD1-A825A2A7812D}" destId="{1CE7E593-0A59-4400-AD6F-7026B9C49DEC}" srcOrd="0" destOrd="0" parTransId="{906CADCA-78B8-4E80-A521-2523F383D594}" sibTransId="{F8C0304E-447F-4FEA-9495-E4D460BE0600}"/>
    <dgm:cxn modelId="{ABB23352-C1BD-433B-8A20-7FB57B98A19D}" type="presOf" srcId="{CE1A217C-09C1-4163-91D0-9961ED2D33D4}" destId="{E108D138-9CE8-495D-8E01-81ABB747D6F6}" srcOrd="0" destOrd="0" presId="urn:microsoft.com/office/officeart/2005/8/layout/orgChart1"/>
    <dgm:cxn modelId="{2489B553-411E-47EB-B121-47F0C99C8D02}" type="presOf" srcId="{9510D137-008E-43D2-851D-4552C94D705C}" destId="{17890456-6086-43F4-8022-C71752DF7439}" srcOrd="0" destOrd="0" presId="urn:microsoft.com/office/officeart/2005/8/layout/orgChart1"/>
    <dgm:cxn modelId="{F5C1FA74-BF7D-4177-843E-8840E9613626}" type="presOf" srcId="{DD1FAD15-E752-42F5-9F09-25FBDAC098EC}" destId="{F7C1F87C-7079-48A3-97F0-89148279C346}" srcOrd="0" destOrd="0" presId="urn:microsoft.com/office/officeart/2005/8/layout/orgChart1"/>
    <dgm:cxn modelId="{96151375-D5E7-4B51-929F-9504D3E9BA28}" type="presOf" srcId="{4F62CD1A-4112-4661-A589-676F2B1BB1D1}" destId="{6B5FE70A-3331-473C-A392-59E683CCDB8B}" srcOrd="0" destOrd="0" presId="urn:microsoft.com/office/officeart/2005/8/layout/orgChart1"/>
    <dgm:cxn modelId="{0CEFD276-21D1-4007-9710-A59AA0E5A29C}" type="presOf" srcId="{DCD5F7DA-DFAF-4088-840F-9F219C86B550}" destId="{CB9D49F9-EC14-41FA-B841-71D8508B6131}" srcOrd="1" destOrd="0" presId="urn:microsoft.com/office/officeart/2005/8/layout/orgChart1"/>
    <dgm:cxn modelId="{F41A3677-8716-4C57-A2F9-986660B7C4E8}" type="presOf" srcId="{1DAED1D3-5241-4611-912F-95654120BC1A}" destId="{CE0EFE53-12BC-4BD7-A157-A7319D0622F0}" srcOrd="1" destOrd="0" presId="urn:microsoft.com/office/officeart/2005/8/layout/orgChart1"/>
    <dgm:cxn modelId="{132FFA78-59DF-4ADB-ADBA-912EA617ABF7}" srcId="{D3A39675-D29C-48F3-903E-766DC14A401B}" destId="{C1C5001E-073F-4F57-A116-521175C29BF0}" srcOrd="1" destOrd="0" parTransId="{F7C5C49F-B405-4440-9AE9-BCAC34D9D066}" sibTransId="{7425D93E-9BAB-49E9-831F-DC1DC8CA60F8}"/>
    <dgm:cxn modelId="{8E002A79-C096-4C90-8264-65BEA221E22B}" type="presOf" srcId="{176D08D0-6E06-4F6C-B7BF-DA6396CFA372}" destId="{912444C8-26A6-48A4-921C-345E0FB60E9F}" srcOrd="0" destOrd="0" presId="urn:microsoft.com/office/officeart/2005/8/layout/orgChart1"/>
    <dgm:cxn modelId="{CD18095A-6996-4D52-922A-982FB70048BF}" type="presOf" srcId="{E1CBE011-A747-40E5-BE01-5EE97D38D845}" destId="{507C5854-F084-4568-9B08-22E0E403CAA0}" srcOrd="0" destOrd="0" presId="urn:microsoft.com/office/officeart/2005/8/layout/orgChart1"/>
    <dgm:cxn modelId="{1DDD5E7A-C3B4-44A7-8947-73C1F3625DAC}" type="presOf" srcId="{7835463B-13CC-478E-BBE7-8F123EA65C10}" destId="{14F9DF0C-9245-4596-8DEE-BAB5FE8BE3CB}" srcOrd="0" destOrd="0" presId="urn:microsoft.com/office/officeart/2005/8/layout/orgChart1"/>
    <dgm:cxn modelId="{D40DDC7C-867F-4C41-AC7D-B8EECB575AB8}" srcId="{1DAD4EF3-81AF-4BE3-A3B5-199734E0857B}" destId="{87582926-6F97-4259-B596-22AE69498693}" srcOrd="2" destOrd="0" parTransId="{3D9969C2-7766-4628-BB27-05B3D3AD1F75}" sibTransId="{2E8C5665-C732-4749-96D7-33E078B964F9}"/>
    <dgm:cxn modelId="{6816167F-1FDF-42A8-AB10-4B10316C1B42}" type="presOf" srcId="{7064FB28-6314-4B7B-986C-F8FA680CB6E5}" destId="{F00FE0EC-043C-4CA7-81F9-D122550CA125}" srcOrd="0" destOrd="0" presId="urn:microsoft.com/office/officeart/2005/8/layout/orgChart1"/>
    <dgm:cxn modelId="{0E401C81-F4D6-4F79-B76C-656FEA0C0A4B}" type="presOf" srcId="{CD579C1C-C6D4-4D9D-91C8-D965D81A0D3F}" destId="{DC3B45E7-7247-4A8A-AA3E-F7F296E3484A}" srcOrd="0" destOrd="0" presId="urn:microsoft.com/office/officeart/2005/8/layout/orgChart1"/>
    <dgm:cxn modelId="{A3D3BC81-FE15-4B4F-9356-8F1898F2870A}" srcId="{AF952676-BC0F-4B61-B248-8F24E0A2D2D9}" destId="{CC6A16FF-0BB7-430B-9DE1-599AD3590579}" srcOrd="0" destOrd="0" parTransId="{8F662929-61F4-4E3A-BA3F-C9187A2E5C7C}" sibTransId="{17F5DC73-2B86-4174-8467-0BAF7F1EB7C2}"/>
    <dgm:cxn modelId="{5B554183-7024-412A-B8B5-961A380F97FD}" type="presOf" srcId="{B07AA9C6-DFDA-46D3-9785-956B3CCFA5D8}" destId="{8C0A3E15-5B26-4380-A2B6-3899813F15B1}" srcOrd="1" destOrd="0" presId="urn:microsoft.com/office/officeart/2005/8/layout/orgChart1"/>
    <dgm:cxn modelId="{F71C1A85-49A9-4B43-9228-0A869A19F811}" type="presOf" srcId="{424EF59A-6587-4DD7-AFD1-A825A2A7812D}" destId="{FB107FCD-2A34-4A84-BACF-D2362CCA6A00}" srcOrd="1" destOrd="0" presId="urn:microsoft.com/office/officeart/2005/8/layout/orgChart1"/>
    <dgm:cxn modelId="{8CAEFF85-073F-46BD-8DC3-5DAD8D924736}" srcId="{84830EF3-FB59-401A-9520-4DE7A1CC4799}" destId="{1DAED1D3-5241-4611-912F-95654120BC1A}" srcOrd="2" destOrd="0" parTransId="{F7788712-15B1-464A-AC0F-548158E42743}" sibTransId="{B55BB309-3EFC-4D6F-80F1-6621BD88588E}"/>
    <dgm:cxn modelId="{25CB1286-ED48-4C44-A6B1-B9515357C1D8}" type="presOf" srcId="{91E2B886-B479-4215-BA2C-E59768954392}" destId="{328B447E-BE5C-484E-A203-4AEB0559DDBA}" srcOrd="0" destOrd="0" presId="urn:microsoft.com/office/officeart/2005/8/layout/orgChart1"/>
    <dgm:cxn modelId="{F6F73686-1D35-40CC-990E-A1FB27F336FE}" type="presOf" srcId="{CE1A217C-09C1-4163-91D0-9961ED2D33D4}" destId="{CEBA7188-D021-4B66-B57F-FEE82A519C94}" srcOrd="1" destOrd="0" presId="urn:microsoft.com/office/officeart/2005/8/layout/orgChart1"/>
    <dgm:cxn modelId="{0FBA998A-799B-4E22-9F78-67727D2FC1BA}" srcId="{424EF59A-6587-4DD7-AFD1-A825A2A7812D}" destId="{5EA59C83-63CB-4926-B354-0ECFCDA7E9C2}" srcOrd="2" destOrd="0" parTransId="{41D9FED1-8F48-4546-856A-87BCDD04E01E}" sibTransId="{2BF7DF01-DE80-4F74-B24C-BEACFEF4E09C}"/>
    <dgm:cxn modelId="{9026F78A-49C9-4075-B953-D2B07C72E6DE}" type="presOf" srcId="{D15049A5-ABA0-436D-B43F-9407FCAFAF65}" destId="{D2133A49-168D-4A3C-86C5-22B3E5497642}" srcOrd="0" destOrd="0" presId="urn:microsoft.com/office/officeart/2005/8/layout/orgChart1"/>
    <dgm:cxn modelId="{12D2D390-F632-4A04-AEF1-C6078603567C}" type="presOf" srcId="{8F1583FD-5DC0-4FBB-B229-AC246D6BD429}" destId="{88E6887B-9329-4DF0-A0B1-559566012F57}" srcOrd="0" destOrd="0" presId="urn:microsoft.com/office/officeart/2005/8/layout/orgChart1"/>
    <dgm:cxn modelId="{DEE28196-829D-4870-803A-C59D6A7207C7}" type="presOf" srcId="{1CFB1605-2754-4CA1-BE7D-3FD45BC731E9}" destId="{0E8AD80B-9D83-420D-8B45-D0316E61A2B8}" srcOrd="0" destOrd="0" presId="urn:microsoft.com/office/officeart/2005/8/layout/orgChart1"/>
    <dgm:cxn modelId="{14077E9B-AB8D-4456-9092-AC228C77DB0E}" type="presOf" srcId="{5C1A1795-A7D9-4BBA-9780-9BFCA1FFFA79}" destId="{4945815F-0894-44C2-8512-3B6BB00CB34A}" srcOrd="0" destOrd="0" presId="urn:microsoft.com/office/officeart/2005/8/layout/orgChart1"/>
    <dgm:cxn modelId="{7AC6839B-DB66-4233-9B99-6F0A09578F4C}" type="presOf" srcId="{CB8EB7FC-0F3E-4CDB-8848-49C3CDA17E5B}" destId="{F0C506D4-D69D-4F9A-B31E-8F1684E73694}" srcOrd="1" destOrd="0" presId="urn:microsoft.com/office/officeart/2005/8/layout/orgChart1"/>
    <dgm:cxn modelId="{AAE2F79D-E55B-4E39-89E9-AF7BF3A26655}" srcId="{B07AA9C6-DFDA-46D3-9785-956B3CCFA5D8}" destId="{FF73EC38-55DE-494D-AB05-2F03161CBA4A}" srcOrd="1" destOrd="0" parTransId="{3B2B2905-D42D-4501-A5DA-5BCA37C098D3}" sibTransId="{4091A964-C6FE-4727-86E6-F7E4DE004A8D}"/>
    <dgm:cxn modelId="{C407889E-D225-4492-B219-2428CECC70A5}" type="presOf" srcId="{E39B3796-E974-421F-B8F5-95C04B3E6EB7}" destId="{8C874961-E965-44D7-8115-1A8ABD9C9852}" srcOrd="1" destOrd="0" presId="urn:microsoft.com/office/officeart/2005/8/layout/orgChart1"/>
    <dgm:cxn modelId="{A0209E9F-AA8D-4123-B581-0D5F5359A0A6}" srcId="{8F1583FD-5DC0-4FBB-B229-AC246D6BD429}" destId="{1DAD4EF3-81AF-4BE3-A3B5-199734E0857B}" srcOrd="0" destOrd="0" parTransId="{99EF98F1-1C9A-454B-8DEA-0F24EE4B830C}" sibTransId="{4B71DFBF-D51F-41B0-ACC5-871C075204A3}"/>
    <dgm:cxn modelId="{BDEBC1A6-870E-4559-AFE6-6806614E6A34}" srcId="{192CC9E6-32E7-4E96-822C-E74232DF62EE}" destId="{7064FB28-6314-4B7B-986C-F8FA680CB6E5}" srcOrd="1" destOrd="0" parTransId="{2C7ECC8A-6BC4-4232-A9C9-34BA82EAEBE4}" sibTransId="{78594C18-CFF0-445B-A7B4-78BBCF4B21D7}"/>
    <dgm:cxn modelId="{A52237A7-E3C2-4A25-8C83-3A2BDB5EBB72}" type="presOf" srcId="{4BDF9770-9BAC-43B3-B3B1-D2FEF1999D3C}" destId="{A2C9E9A1-D5F0-4865-B2BE-B29A5B8AF637}" srcOrd="0" destOrd="0" presId="urn:microsoft.com/office/officeart/2005/8/layout/orgChart1"/>
    <dgm:cxn modelId="{006CF1A7-5331-4CA3-BF0D-9A6DCC6741B5}" type="presOf" srcId="{4D6FBE3B-9F33-47D5-8EC2-0B7A6BA20D99}" destId="{E025A1BD-36FE-434E-94D6-B34C1D5EA609}" srcOrd="0" destOrd="0" presId="urn:microsoft.com/office/officeart/2005/8/layout/orgChart1"/>
    <dgm:cxn modelId="{E1672AA8-E791-416F-985A-4987718F1A7C}" srcId="{E2719FDA-365A-4FB9-94C6-9776F29D5913}" destId="{CD579C1C-C6D4-4D9D-91C8-D965D81A0D3F}" srcOrd="1" destOrd="0" parTransId="{D7FF8C0B-E275-4084-9836-C40A534ABD7F}" sibTransId="{B21F5F86-8D09-440F-A748-80E3FDC3C1E1}"/>
    <dgm:cxn modelId="{5FBFFAAA-646E-4C93-AD8C-5EAD3E2A1D9B}" type="presOf" srcId="{7C513310-A859-4963-B4F3-B86F57B692F1}" destId="{4A896C50-C5C8-4C74-98F8-06FB2C51A831}" srcOrd="0" destOrd="0" presId="urn:microsoft.com/office/officeart/2005/8/layout/orgChart1"/>
    <dgm:cxn modelId="{2490FFAE-3ECC-4894-AA50-E7C174413278}" type="presOf" srcId="{07771D1F-65F3-4EB6-AAA5-77296377FFCB}" destId="{E13173F5-1853-4442-AE34-96F706C8103E}" srcOrd="0" destOrd="0" presId="urn:microsoft.com/office/officeart/2005/8/layout/orgChart1"/>
    <dgm:cxn modelId="{C67E0EB0-D1A5-49BA-82A7-A5E7A88D6715}" type="presOf" srcId="{87582926-6F97-4259-B596-22AE69498693}" destId="{4208A346-BFBE-41F9-AAE9-E4882D821351}" srcOrd="0" destOrd="0" presId="urn:microsoft.com/office/officeart/2005/8/layout/orgChart1"/>
    <dgm:cxn modelId="{C8D53FB2-129E-4DB2-B89A-32D2E710BF5C}" type="presOf" srcId="{CC6A16FF-0BB7-430B-9DE1-599AD3590579}" destId="{A1AD8423-0726-4C81-8AE9-9CC475567D1B}" srcOrd="1" destOrd="0" presId="urn:microsoft.com/office/officeart/2005/8/layout/orgChart1"/>
    <dgm:cxn modelId="{AA34B6B2-067E-4534-982C-7A88BD678BB9}" type="presOf" srcId="{CC6A16FF-0BB7-430B-9DE1-599AD3590579}" destId="{5F89181F-FA83-45C7-B778-E1499D0A40A9}" srcOrd="0" destOrd="0" presId="urn:microsoft.com/office/officeart/2005/8/layout/orgChart1"/>
    <dgm:cxn modelId="{E42A47B3-D74B-4B9B-B3B5-035674C36A08}" srcId="{C868EEB9-B5AD-4236-B61B-C6DAB2494275}" destId="{192CC9E6-32E7-4E96-822C-E74232DF62EE}" srcOrd="0" destOrd="0" parTransId="{2EFA1581-D8E1-4C4E-8919-2773A95BEA83}" sibTransId="{D5C03554-2F8E-4A09-BA4B-74FA207FB1E4}"/>
    <dgm:cxn modelId="{699AFAB5-0A9B-46D4-9219-B3327C9E7B65}" type="presOf" srcId="{DAC2A925-B9F6-484E-822C-3381DDDA0BA9}" destId="{7877F2D9-305C-4443-8EFC-2912D8F6B094}" srcOrd="0" destOrd="0" presId="urn:microsoft.com/office/officeart/2005/8/layout/orgChart1"/>
    <dgm:cxn modelId="{3483D4B9-F601-4A92-8665-FECF25DE26A2}" srcId="{AF952676-BC0F-4B61-B248-8F24E0A2D2D9}" destId="{9026143C-12F6-4A6C-AECA-8E4506677695}" srcOrd="1" destOrd="0" parTransId="{F0870473-6305-4DC9-BECC-5B75E658A073}" sibTransId="{829071C9-2CFE-4BF5-8213-ADDD7315BB26}"/>
    <dgm:cxn modelId="{9BBE16C2-25A7-4AC1-96F9-16EF036B7485}" type="presOf" srcId="{424EF59A-6587-4DD7-AFD1-A825A2A7812D}" destId="{6A65EC84-7320-48E0-96EA-CC80C2810D9D}" srcOrd="0" destOrd="0" presId="urn:microsoft.com/office/officeart/2005/8/layout/orgChart1"/>
    <dgm:cxn modelId="{C6981BC4-2AF1-435F-9C7A-A859480BAEC9}" type="presOf" srcId="{BAD6EC34-C9DB-47E4-BEB0-8FF8FFB3347E}" destId="{06D65246-CCA4-49A1-BD0C-5C7D78171954}" srcOrd="0" destOrd="0" presId="urn:microsoft.com/office/officeart/2005/8/layout/orgChart1"/>
    <dgm:cxn modelId="{11270AC5-500B-4837-BAE7-9006D2307DE7}" type="presOf" srcId="{C1C5001E-073F-4F57-A116-521175C29BF0}" destId="{403339E3-7432-4721-96E1-09644356EF36}" srcOrd="0" destOrd="0" presId="urn:microsoft.com/office/officeart/2005/8/layout/orgChart1"/>
    <dgm:cxn modelId="{F16833C8-49BB-4168-88B5-DD5F8CB03E89}" type="presOf" srcId="{3D9969C2-7766-4628-BB27-05B3D3AD1F75}" destId="{D995A1EC-D684-41A3-ACBA-BED3859F68F6}" srcOrd="0" destOrd="0" presId="urn:microsoft.com/office/officeart/2005/8/layout/orgChart1"/>
    <dgm:cxn modelId="{1E7756CD-256E-4720-BD91-A73AA9BC2592}" type="presOf" srcId="{86CDECD5-D50B-43CD-A473-869C93F9FC3A}" destId="{1C4B7C8C-CBAB-4146-B734-15E919360DFA}" srcOrd="1" destOrd="0" presId="urn:microsoft.com/office/officeart/2005/8/layout/orgChart1"/>
    <dgm:cxn modelId="{24BCBBCF-8639-4911-9079-66EE70BD4A4B}" type="presOf" srcId="{71018F23-0CDD-4996-88A3-5A0B240636BE}" destId="{D6DEF8AE-09BA-4D81-85A4-0DE0E5B5871B}" srcOrd="0" destOrd="0" presId="urn:microsoft.com/office/officeart/2005/8/layout/orgChart1"/>
    <dgm:cxn modelId="{70ABABD1-5BA8-4585-9487-2785A5C8D506}" srcId="{424EF59A-6587-4DD7-AFD1-A825A2A7812D}" destId="{71018F23-0CDD-4996-88A3-5A0B240636BE}" srcOrd="1" destOrd="0" parTransId="{CF1FF345-F7FA-4CEE-9874-794B720E2BB4}" sibTransId="{2394F056-6363-4FA7-8C92-0E20EC22C051}"/>
    <dgm:cxn modelId="{91E944D2-F744-4B47-8C85-153D86EE1FE1}" type="presOf" srcId="{642C19EF-DD56-4D36-939E-CCE8FE72BFD1}" destId="{6F3CA4E1-EAE6-4745-BB0C-7F93EF15F1AC}" srcOrd="0" destOrd="0" presId="urn:microsoft.com/office/officeart/2005/8/layout/orgChart1"/>
    <dgm:cxn modelId="{1F233BD3-6EC5-49BC-B340-F1D9C08F7505}" srcId="{B07AA9C6-DFDA-46D3-9785-956B3CCFA5D8}" destId="{DCD5F7DA-DFAF-4088-840F-9F219C86B550}" srcOrd="0" destOrd="0" parTransId="{5C1A1795-A7D9-4BBA-9780-9BFCA1FFFA79}" sibTransId="{414D2DCB-2E55-42EB-93FC-A1D46061413E}"/>
    <dgm:cxn modelId="{F1229DD5-23F0-4C47-BFDC-34D670B2F1F9}" type="presOf" srcId="{86CDECD5-D50B-43CD-A473-869C93F9FC3A}" destId="{1501E220-8777-4ACA-B62A-4BE56AD2D80A}" srcOrd="0" destOrd="0" presId="urn:microsoft.com/office/officeart/2005/8/layout/orgChart1"/>
    <dgm:cxn modelId="{35D4F5D6-6487-4C1F-9790-CE4E47DD49B5}" srcId="{84830EF3-FB59-401A-9520-4DE7A1CC4799}" destId="{4474D09D-41E8-49BB-8AF9-B7B803CB283C}" srcOrd="1" destOrd="0" parTransId="{BAD6EC34-C9DB-47E4-BEB0-8FF8FFB3347E}" sibTransId="{6E067AE3-FED9-430C-A4A0-06FCF282DD40}"/>
    <dgm:cxn modelId="{7CF5C8D7-F45E-4289-AC70-FE893C28F622}" srcId="{E2719FDA-365A-4FB9-94C6-9776F29D5913}" destId="{1B5200D5-1AC8-4CB0-B3C6-74927BA5244E}" srcOrd="0" destOrd="0" parTransId="{317C4A89-4A15-42AE-8B7B-48C836062294}" sibTransId="{300CEB5B-DE0C-41A2-8AB7-6C3A35F5B639}"/>
    <dgm:cxn modelId="{259F3CDA-20E9-46C9-B6B6-A9433FAAB235}" type="presOf" srcId="{F7788712-15B1-464A-AC0F-548158E42743}" destId="{16F51608-58CE-4D34-960B-43914513ED61}" srcOrd="0" destOrd="0" presId="urn:microsoft.com/office/officeart/2005/8/layout/orgChart1"/>
    <dgm:cxn modelId="{89D231DB-0F39-4D3B-B28A-77AACB472F23}" type="presOf" srcId="{D7FF8C0B-E275-4084-9836-C40A534ABD7F}" destId="{239858D5-8176-4439-9EB7-8D4665CAE87A}" srcOrd="0" destOrd="0" presId="urn:microsoft.com/office/officeart/2005/8/layout/orgChart1"/>
    <dgm:cxn modelId="{821B7FDB-A4E1-4DF8-8D6F-EC735798684E}" type="presOf" srcId="{93BD5B8E-45FC-48C3-888C-DA01FD2B0594}" destId="{1A0532B8-11AA-4A49-8974-6BCF5F7C8615}" srcOrd="0" destOrd="0" presId="urn:microsoft.com/office/officeart/2005/8/layout/orgChart1"/>
    <dgm:cxn modelId="{698A63DC-3AAF-4BD4-8719-0862D8890C79}" srcId="{A10AC4FF-72B6-482B-A5C7-61F2B8960749}" destId="{86CDECD5-D50B-43CD-A473-869C93F9FC3A}" srcOrd="1" destOrd="0" parTransId="{4D6FBE3B-9F33-47D5-8EC2-0B7A6BA20D99}" sibTransId="{1A32AA97-7D2C-4497-BFB8-F0CEAB0E8CE7}"/>
    <dgm:cxn modelId="{14C379DC-E83D-42E7-A91A-4CA2EC7FDDA4}" type="presOf" srcId="{0A95A2E2-5199-4BB6-A5D4-797A678F5A56}" destId="{32F986E6-88F7-439E-B89C-B4B35F554CA7}" srcOrd="0" destOrd="0" presId="urn:microsoft.com/office/officeart/2005/8/layout/orgChart1"/>
    <dgm:cxn modelId="{50C5AFDC-A09E-4E2E-BCB8-DF0192C01121}" type="presOf" srcId="{906CADCA-78B8-4E80-A521-2523F383D594}" destId="{B6A6F81C-C7C5-48B9-9A97-46F28CED3524}" srcOrd="0" destOrd="0" presId="urn:microsoft.com/office/officeart/2005/8/layout/orgChart1"/>
    <dgm:cxn modelId="{8AFF76DF-5CBE-42BB-AB85-829A161F35F5}" srcId="{8F1583FD-5DC0-4FBB-B229-AC246D6BD429}" destId="{D3A39675-D29C-48F3-903E-766DC14A401B}" srcOrd="3" destOrd="0" parTransId="{4F62CD1A-4112-4661-A589-676F2B1BB1D1}" sibTransId="{1AE29DB1-7A63-4338-8762-078BF6E1ABF3}"/>
    <dgm:cxn modelId="{173CBFE2-BCD5-44CD-9C0C-6E9C0DFBC55F}" type="presOf" srcId="{07771D1F-65F3-4EB6-AAA5-77296377FFCB}" destId="{B7BBCD5D-B5B9-474C-A3DC-49C61BF79F2E}" srcOrd="1" destOrd="0" presId="urn:microsoft.com/office/officeart/2005/8/layout/orgChart1"/>
    <dgm:cxn modelId="{D0250EE3-1E76-4429-8257-DE4B980D3F9D}" srcId="{1DAD4EF3-81AF-4BE3-A3B5-199734E0857B}" destId="{CB8EB7FC-0F3E-4CDB-8848-49C3CDA17E5B}" srcOrd="0" destOrd="0" parTransId="{F1A88D53-1D4B-4E7A-9176-1C4331B41018}" sibTransId="{1B549870-6D2E-4AAD-997F-4987BA8A052A}"/>
    <dgm:cxn modelId="{D6C48AE3-1208-4788-AE30-AC64C4DB4163}" type="presOf" srcId="{1B5200D5-1AC8-4CB0-B3C6-74927BA5244E}" destId="{6012D3AB-B240-4540-884C-AFB1D7829030}" srcOrd="0" destOrd="0" presId="urn:microsoft.com/office/officeart/2005/8/layout/orgChart1"/>
    <dgm:cxn modelId="{63B5C7E4-E375-4874-A453-A5EFC6A268E3}" type="presOf" srcId="{C868EEB9-B5AD-4236-B61B-C6DAB2494275}" destId="{0A3B98BD-5E60-40DA-871D-F335B2A3F836}" srcOrd="0" destOrd="0" presId="urn:microsoft.com/office/officeart/2005/8/layout/orgChart1"/>
    <dgm:cxn modelId="{150D23E6-D12D-4010-BEAC-F4DFB614C415}" type="presOf" srcId="{AF952676-BC0F-4B61-B248-8F24E0A2D2D9}" destId="{4ED130F0-2F00-4622-AA49-9D806A5FE6D3}" srcOrd="1" destOrd="0" presId="urn:microsoft.com/office/officeart/2005/8/layout/orgChart1"/>
    <dgm:cxn modelId="{ADA9CFE9-F3E5-4122-8643-7A466CA7D661}" type="presOf" srcId="{87582926-6F97-4259-B596-22AE69498693}" destId="{723B4807-4801-4B1E-95C6-E4432DCD4EA5}" srcOrd="1" destOrd="0" presId="urn:microsoft.com/office/officeart/2005/8/layout/orgChart1"/>
    <dgm:cxn modelId="{56257DEA-E610-458A-A0A2-46935F608164}" type="presOf" srcId="{B07AA9C6-DFDA-46D3-9785-956B3CCFA5D8}" destId="{598EF0ED-2C2A-4759-B764-7936A4800C49}" srcOrd="0" destOrd="0" presId="urn:microsoft.com/office/officeart/2005/8/layout/orgChart1"/>
    <dgm:cxn modelId="{E37084EB-1A22-49E9-89CC-255AE899B8C7}" type="presOf" srcId="{D3A39675-D29C-48F3-903E-766DC14A401B}" destId="{9370A48D-6518-41E6-8937-7C0B19540197}" srcOrd="0" destOrd="0" presId="urn:microsoft.com/office/officeart/2005/8/layout/orgChart1"/>
    <dgm:cxn modelId="{2572BDEC-A881-4194-9C63-0DAF09CF0535}" srcId="{D3A39675-D29C-48F3-903E-766DC14A401B}" destId="{424EF59A-6587-4DD7-AFD1-A825A2A7812D}" srcOrd="0" destOrd="0" parTransId="{0CED534B-965A-48B3-ABBF-115D6F2A8682}" sibTransId="{BAA4055D-190B-49EE-BC24-05B1F9690966}"/>
    <dgm:cxn modelId="{B879A6ED-78F2-4EA9-A3FC-2723F792314E}" type="presOf" srcId="{CF1FF345-F7FA-4CEE-9874-794B720E2BB4}" destId="{B261BE98-D5B9-4A90-AA1C-6CB4A78B18E0}" srcOrd="0" destOrd="0" presId="urn:microsoft.com/office/officeart/2005/8/layout/orgChart1"/>
    <dgm:cxn modelId="{6D4D9CEE-9F9D-4334-98A2-BF579B41E896}" srcId="{B07AA9C6-DFDA-46D3-9785-956B3CCFA5D8}" destId="{BB0DB63C-08A7-4F59-9566-7CC970319BEE}" srcOrd="2" destOrd="0" parTransId="{D15049A5-ABA0-436D-B43F-9407FCAFAF65}" sibTransId="{07DF5B33-BB60-4711-AD50-21C12212A412}"/>
    <dgm:cxn modelId="{97D1DCEE-26E1-4BDC-805A-84885CE325B4}" type="presOf" srcId="{9026143C-12F6-4A6C-AECA-8E4506677695}" destId="{43AE0D33-8EBF-4334-A952-1EBEFCE1F378}" srcOrd="1" destOrd="0" presId="urn:microsoft.com/office/officeart/2005/8/layout/orgChart1"/>
    <dgm:cxn modelId="{5A023EF1-4480-413B-BB1A-59EB07FFC735}" type="presOf" srcId="{8F1583FD-5DC0-4FBB-B229-AC246D6BD429}" destId="{4DBE5D8A-06D8-4B12-A11F-87E89716374B}" srcOrd="1" destOrd="0" presId="urn:microsoft.com/office/officeart/2005/8/layout/orgChart1"/>
    <dgm:cxn modelId="{3ECE3FF3-C0A4-4A9A-B954-BA00BA12BEBB}" srcId="{8F1583FD-5DC0-4FBB-B229-AC246D6BD429}" destId="{84830EF3-FB59-401A-9520-4DE7A1CC4799}" srcOrd="1" destOrd="0" parTransId="{3A2DE40D-BF74-4B99-AE8B-6CFACCA599EA}" sibTransId="{13DB425A-7037-4850-939F-7DCBC57A8AB4}"/>
    <dgm:cxn modelId="{C90E03F6-1CBF-4489-9597-109FC5B94BF1}" srcId="{9510D137-008E-43D2-851D-4552C94D705C}" destId="{E39B3796-E974-421F-B8F5-95C04B3E6EB7}" srcOrd="0" destOrd="0" parTransId="{E1CBE011-A747-40E5-BE01-5EE97D38D845}" sibTransId="{F92543A9-5838-4CDA-BB63-AA95023AF598}"/>
    <dgm:cxn modelId="{BE56F9F6-09D0-402E-82BA-AFAC2948913A}" type="presOf" srcId="{41D9FED1-8F48-4546-856A-87BCDD04E01E}" destId="{31880A52-CC41-4367-97D2-529548C61BD4}" srcOrd="0" destOrd="0" presId="urn:microsoft.com/office/officeart/2005/8/layout/orgChart1"/>
    <dgm:cxn modelId="{782204F7-416D-4DE4-8103-C40531666289}" type="presOf" srcId="{57DCDECC-BF06-4A80-B22D-D203B776D878}" destId="{5F33B4F6-0C89-46F3-BBB7-B9DBD6666397}" srcOrd="0" destOrd="0" presId="urn:microsoft.com/office/officeart/2005/8/layout/orgChart1"/>
    <dgm:cxn modelId="{A57747F7-567E-4F15-BF33-8129911EAA44}" type="presOf" srcId="{9510D137-008E-43D2-851D-4552C94D705C}" destId="{0BE00434-5D00-4939-A447-0BDE346144BB}" srcOrd="1" destOrd="0" presId="urn:microsoft.com/office/officeart/2005/8/layout/orgChart1"/>
    <dgm:cxn modelId="{0598F5FA-3E3C-44A3-B9CA-BDBF97E5F921}" type="presOf" srcId="{C868EEB9-B5AD-4236-B61B-C6DAB2494275}" destId="{43B97E99-75D2-4A31-9ECA-FAD4989B694E}" srcOrd="1" destOrd="0" presId="urn:microsoft.com/office/officeart/2005/8/layout/orgChart1"/>
    <dgm:cxn modelId="{94C95BFB-2D2C-4A86-AE8D-B9763EB761CA}" type="presOf" srcId="{BB0DB63C-08A7-4F59-9566-7CC970319BEE}" destId="{564EFD00-E527-4618-9775-217194308A31}" srcOrd="0" destOrd="0" presId="urn:microsoft.com/office/officeart/2005/8/layout/orgChart1"/>
    <dgm:cxn modelId="{8E3D7AFC-152F-401E-8A32-5F15AA8D74C6}" srcId="{2798035D-857B-4A3D-A0AC-507447609F07}" destId="{9510D137-008E-43D2-851D-4552C94D705C}" srcOrd="0" destOrd="0" parTransId="{7835463B-13CC-478E-BBE7-8F123EA65C10}" sibTransId="{CD73B4AC-4A95-49EF-BAE6-6EB4F8B833BD}"/>
    <dgm:cxn modelId="{B00688B6-2642-4F6E-B00B-AE3509EE7355}" type="presParOf" srcId="{5F33B4F6-0C89-46F3-BBB7-B9DBD6666397}" destId="{E332C3D4-621F-4223-B7BA-EC23B00DDFA3}" srcOrd="0" destOrd="0" presId="urn:microsoft.com/office/officeart/2005/8/layout/orgChart1"/>
    <dgm:cxn modelId="{F64AD261-3E17-45BA-A501-D6E27FF2C1F1}" type="presParOf" srcId="{E332C3D4-621F-4223-B7BA-EC23B00DDFA3}" destId="{B20C70B4-C972-43F5-B6BA-878F2454E2E0}" srcOrd="0" destOrd="0" presId="urn:microsoft.com/office/officeart/2005/8/layout/orgChart1"/>
    <dgm:cxn modelId="{22E1A99C-D7AC-4479-AA95-8241B688745A}" type="presParOf" srcId="{B20C70B4-C972-43F5-B6BA-878F2454E2E0}" destId="{72869E85-3328-4C5C-8267-CB2508F01422}" srcOrd="0" destOrd="0" presId="urn:microsoft.com/office/officeart/2005/8/layout/orgChart1"/>
    <dgm:cxn modelId="{0B0B8CD9-A5EE-49E7-B9EF-7D6AB47CFD20}" type="presParOf" srcId="{B20C70B4-C972-43F5-B6BA-878F2454E2E0}" destId="{95C722E4-34E6-4A60-9EC5-36685F561477}" srcOrd="1" destOrd="0" presId="urn:microsoft.com/office/officeart/2005/8/layout/orgChart1"/>
    <dgm:cxn modelId="{DA9B36A1-E084-4675-BBEE-E190DE70CF8A}" type="presParOf" srcId="{E332C3D4-621F-4223-B7BA-EC23B00DDFA3}" destId="{86EE37A5-03EE-4A17-86EB-8790B4FC6D37}" srcOrd="1" destOrd="0" presId="urn:microsoft.com/office/officeart/2005/8/layout/orgChart1"/>
    <dgm:cxn modelId="{A3447009-3127-40C6-9284-DE8B053F9614}" type="presParOf" srcId="{86EE37A5-03EE-4A17-86EB-8790B4FC6D37}" destId="{A4D2E0BA-D3E3-47D4-8D88-4C2328D063EC}" srcOrd="0" destOrd="0" presId="urn:microsoft.com/office/officeart/2005/8/layout/orgChart1"/>
    <dgm:cxn modelId="{EEFB22DE-0D57-4460-8A9F-7FE78529E769}" type="presParOf" srcId="{86EE37A5-03EE-4A17-86EB-8790B4FC6D37}" destId="{8EC55975-163A-4BAB-9C40-EB90A5015A83}" srcOrd="1" destOrd="0" presId="urn:microsoft.com/office/officeart/2005/8/layout/orgChart1"/>
    <dgm:cxn modelId="{B2BDBCDF-6A30-4BB2-B924-F5AA32B3C81F}" type="presParOf" srcId="{8EC55975-163A-4BAB-9C40-EB90A5015A83}" destId="{A6B05010-BE07-4225-8947-08B90880406E}" srcOrd="0" destOrd="0" presId="urn:microsoft.com/office/officeart/2005/8/layout/orgChart1"/>
    <dgm:cxn modelId="{0FE19DC2-7CF6-46C5-8F26-B1E137A2E787}" type="presParOf" srcId="{A6B05010-BE07-4225-8947-08B90880406E}" destId="{6012D3AB-B240-4540-884C-AFB1D7829030}" srcOrd="0" destOrd="0" presId="urn:microsoft.com/office/officeart/2005/8/layout/orgChart1"/>
    <dgm:cxn modelId="{F8912DA1-BB9A-4A13-9236-725CEDBC7C15}" type="presParOf" srcId="{A6B05010-BE07-4225-8947-08B90880406E}" destId="{992CA4D4-23C8-4201-8B16-7CE9D1D78A16}" srcOrd="1" destOrd="0" presId="urn:microsoft.com/office/officeart/2005/8/layout/orgChart1"/>
    <dgm:cxn modelId="{86EDE41F-B8FC-4605-AA4D-B66CACCC54F4}" type="presParOf" srcId="{8EC55975-163A-4BAB-9C40-EB90A5015A83}" destId="{9EB5EFD4-A276-4489-8AC4-A4C38E26A1D6}" srcOrd="1" destOrd="0" presId="urn:microsoft.com/office/officeart/2005/8/layout/orgChart1"/>
    <dgm:cxn modelId="{49598710-4F8F-4B0E-B73A-6F99BD668A85}" type="presParOf" srcId="{8EC55975-163A-4BAB-9C40-EB90A5015A83}" destId="{4D9B3B78-DE9C-4311-822F-CDDEA0DA5533}" srcOrd="2" destOrd="0" presId="urn:microsoft.com/office/officeart/2005/8/layout/orgChart1"/>
    <dgm:cxn modelId="{0B085C14-A5C3-44F3-8F8D-1DB2C8C10D3E}" type="presParOf" srcId="{86EE37A5-03EE-4A17-86EB-8790B4FC6D37}" destId="{239858D5-8176-4439-9EB7-8D4665CAE87A}" srcOrd="2" destOrd="0" presId="urn:microsoft.com/office/officeart/2005/8/layout/orgChart1"/>
    <dgm:cxn modelId="{62FE24E4-1118-4C73-AA48-DE6AC3EAAC38}" type="presParOf" srcId="{86EE37A5-03EE-4A17-86EB-8790B4FC6D37}" destId="{0293A956-B41A-4915-B650-7B5375B4A824}" srcOrd="3" destOrd="0" presId="urn:microsoft.com/office/officeart/2005/8/layout/orgChart1"/>
    <dgm:cxn modelId="{F6C0F17B-367F-4CBA-BB1D-D30CD79340BD}" type="presParOf" srcId="{0293A956-B41A-4915-B650-7B5375B4A824}" destId="{0C8E89D2-3DFE-45B3-B957-DA495D824C33}" srcOrd="0" destOrd="0" presId="urn:microsoft.com/office/officeart/2005/8/layout/orgChart1"/>
    <dgm:cxn modelId="{2171AEDF-38BE-4C82-855C-C2FCE9309179}" type="presParOf" srcId="{0C8E89D2-3DFE-45B3-B957-DA495D824C33}" destId="{DC3B45E7-7247-4A8A-AA3E-F7F296E3484A}" srcOrd="0" destOrd="0" presId="urn:microsoft.com/office/officeart/2005/8/layout/orgChart1"/>
    <dgm:cxn modelId="{D0C51F16-3DBF-4E65-B2A3-7206400F83E7}" type="presParOf" srcId="{0C8E89D2-3DFE-45B3-B957-DA495D824C33}" destId="{C440DB5F-CF53-45B7-A106-C6FF87C4E79D}" srcOrd="1" destOrd="0" presId="urn:microsoft.com/office/officeart/2005/8/layout/orgChart1"/>
    <dgm:cxn modelId="{E7F5E143-41DC-42CA-9B01-0B221C38B920}" type="presParOf" srcId="{0293A956-B41A-4915-B650-7B5375B4A824}" destId="{114FB3DE-1E72-4930-A7A8-68121D7ACAAD}" srcOrd="1" destOrd="0" presId="urn:microsoft.com/office/officeart/2005/8/layout/orgChart1"/>
    <dgm:cxn modelId="{B62A671A-BD65-49A2-889D-2BC7860F818C}" type="presParOf" srcId="{0293A956-B41A-4915-B650-7B5375B4A824}" destId="{B9386968-8A63-43BB-B303-C7BAE856DFB6}" srcOrd="2" destOrd="0" presId="urn:microsoft.com/office/officeart/2005/8/layout/orgChart1"/>
    <dgm:cxn modelId="{C5DD5C3F-67EE-4D4F-8301-7B4B6A95830F}" type="presParOf" srcId="{E332C3D4-621F-4223-B7BA-EC23B00DDFA3}" destId="{BB39BD1C-DF4F-4ED3-8F73-956C4BBAC97C}" srcOrd="2" destOrd="0" presId="urn:microsoft.com/office/officeart/2005/8/layout/orgChart1"/>
    <dgm:cxn modelId="{5314D562-15BA-4597-A869-EE0F65B68738}" type="presParOf" srcId="{5F33B4F6-0C89-46F3-BBB7-B9DBD6666397}" destId="{6E5A15B6-D568-4768-A434-6BAEF97D4D10}" srcOrd="1" destOrd="0" presId="urn:microsoft.com/office/officeart/2005/8/layout/orgChart1"/>
    <dgm:cxn modelId="{08F9E414-F3A1-4EDA-9FB8-BAB1DE23EEE0}" type="presParOf" srcId="{6E5A15B6-D568-4768-A434-6BAEF97D4D10}" destId="{0AA59380-9B87-4FD2-A87E-B2DD181DB074}" srcOrd="0" destOrd="0" presId="urn:microsoft.com/office/officeart/2005/8/layout/orgChart1"/>
    <dgm:cxn modelId="{7A46700B-0406-4BFE-A68E-E44F57B39E5E}" type="presParOf" srcId="{0AA59380-9B87-4FD2-A87E-B2DD181DB074}" destId="{88E6887B-9329-4DF0-A0B1-559566012F57}" srcOrd="0" destOrd="0" presId="urn:microsoft.com/office/officeart/2005/8/layout/orgChart1"/>
    <dgm:cxn modelId="{4FDB3B57-BF61-4B9E-9DE1-39934B9E398C}" type="presParOf" srcId="{0AA59380-9B87-4FD2-A87E-B2DD181DB074}" destId="{4DBE5D8A-06D8-4B12-A11F-87E89716374B}" srcOrd="1" destOrd="0" presId="urn:microsoft.com/office/officeart/2005/8/layout/orgChart1"/>
    <dgm:cxn modelId="{2530D06E-AB5D-4845-836F-8F283A83ADCF}" type="presParOf" srcId="{6E5A15B6-D568-4768-A434-6BAEF97D4D10}" destId="{E7C8DDF5-4667-4FC0-9F65-148B08499856}" srcOrd="1" destOrd="0" presId="urn:microsoft.com/office/officeart/2005/8/layout/orgChart1"/>
    <dgm:cxn modelId="{61E346C6-A62F-4702-810F-7F1DEE8CD7B2}" type="presParOf" srcId="{E7C8DDF5-4667-4FC0-9F65-148B08499856}" destId="{D43BEDC3-51E7-42CA-82F4-BBBA79D7A9DC}" srcOrd="0" destOrd="0" presId="urn:microsoft.com/office/officeart/2005/8/layout/orgChart1"/>
    <dgm:cxn modelId="{69AB2B80-D557-4D52-BFE1-482D9FA66E5F}" type="presParOf" srcId="{E7C8DDF5-4667-4FC0-9F65-148B08499856}" destId="{5BEB2011-0A1C-4931-AAA0-8C2D551FFEF3}" srcOrd="1" destOrd="0" presId="urn:microsoft.com/office/officeart/2005/8/layout/orgChart1"/>
    <dgm:cxn modelId="{C6AB144F-2FAD-4DE2-8CFE-629519FFFD4E}" type="presParOf" srcId="{5BEB2011-0A1C-4931-AAA0-8C2D551FFEF3}" destId="{2C56B33F-8B50-4F28-852B-02A295E37A69}" srcOrd="0" destOrd="0" presId="urn:microsoft.com/office/officeart/2005/8/layout/orgChart1"/>
    <dgm:cxn modelId="{2EC66301-15F4-4128-A49A-DF5BBBD4B016}" type="presParOf" srcId="{2C56B33F-8B50-4F28-852B-02A295E37A69}" destId="{58836A59-1260-487A-AD97-B0BEC674F4DC}" srcOrd="0" destOrd="0" presId="urn:microsoft.com/office/officeart/2005/8/layout/orgChart1"/>
    <dgm:cxn modelId="{A56F6BA2-1F3F-41D3-AFB1-5B4FF2A892D1}" type="presParOf" srcId="{2C56B33F-8B50-4F28-852B-02A295E37A69}" destId="{F0DEF740-EF6D-4F38-B12D-10A7BF3D645B}" srcOrd="1" destOrd="0" presId="urn:microsoft.com/office/officeart/2005/8/layout/orgChart1"/>
    <dgm:cxn modelId="{6CB34BDC-9F71-4347-BA4C-52E6512D5B32}" type="presParOf" srcId="{5BEB2011-0A1C-4931-AAA0-8C2D551FFEF3}" destId="{190F122A-D020-4D87-985C-F8B3756D650D}" srcOrd="1" destOrd="0" presId="urn:microsoft.com/office/officeart/2005/8/layout/orgChart1"/>
    <dgm:cxn modelId="{E9D9ADC5-B892-4CC1-AB2A-ED9D7FD12EB0}" type="presParOf" srcId="{190F122A-D020-4D87-985C-F8B3756D650D}" destId="{DDA59F8A-6DB5-4D32-8EF2-32F6F4DD88FC}" srcOrd="0" destOrd="0" presId="urn:microsoft.com/office/officeart/2005/8/layout/orgChart1"/>
    <dgm:cxn modelId="{AA5EA9F1-7670-4D7D-8B80-DB999F8FD39B}" type="presParOf" srcId="{190F122A-D020-4D87-985C-F8B3756D650D}" destId="{7ED57FFC-0A7B-4A15-8563-13A07369B6C0}" srcOrd="1" destOrd="0" presId="urn:microsoft.com/office/officeart/2005/8/layout/orgChart1"/>
    <dgm:cxn modelId="{4B286F29-E67E-4A17-BA2B-2C31526E8469}" type="presParOf" srcId="{7ED57FFC-0A7B-4A15-8563-13A07369B6C0}" destId="{DDE7DC86-3E46-428F-9EEF-D279DF2F581E}" srcOrd="0" destOrd="0" presId="urn:microsoft.com/office/officeart/2005/8/layout/orgChart1"/>
    <dgm:cxn modelId="{448303A6-BBD9-4244-B8D5-9095749DB911}" type="presParOf" srcId="{DDE7DC86-3E46-428F-9EEF-D279DF2F581E}" destId="{C6B27BCC-E886-46DC-AD33-8D0955B9D115}" srcOrd="0" destOrd="0" presId="urn:microsoft.com/office/officeart/2005/8/layout/orgChart1"/>
    <dgm:cxn modelId="{E9713C7F-39A3-4383-81DB-0555E9444D0B}" type="presParOf" srcId="{DDE7DC86-3E46-428F-9EEF-D279DF2F581E}" destId="{F0C506D4-D69D-4F9A-B31E-8F1684E73694}" srcOrd="1" destOrd="0" presId="urn:microsoft.com/office/officeart/2005/8/layout/orgChart1"/>
    <dgm:cxn modelId="{AFD0DFF8-6F11-4A84-A7F0-8A8CD0FD8383}" type="presParOf" srcId="{7ED57FFC-0A7B-4A15-8563-13A07369B6C0}" destId="{333D6D46-7DFE-4461-AF46-633B3E75E185}" srcOrd="1" destOrd="0" presId="urn:microsoft.com/office/officeart/2005/8/layout/orgChart1"/>
    <dgm:cxn modelId="{3A5A0163-92C0-4E2D-98A4-CA540EE3DC25}" type="presParOf" srcId="{7ED57FFC-0A7B-4A15-8563-13A07369B6C0}" destId="{C7043005-8BA2-461E-A255-F97962444CC5}" srcOrd="2" destOrd="0" presId="urn:microsoft.com/office/officeart/2005/8/layout/orgChart1"/>
    <dgm:cxn modelId="{85836DF8-5D1B-438B-923B-AF5C0BF3DE59}" type="presParOf" srcId="{190F122A-D020-4D87-985C-F8B3756D650D}" destId="{7877F2D9-305C-4443-8EFC-2912D8F6B094}" srcOrd="2" destOrd="0" presId="urn:microsoft.com/office/officeart/2005/8/layout/orgChart1"/>
    <dgm:cxn modelId="{47508E03-4D79-4AB2-B305-6229424F03D5}" type="presParOf" srcId="{190F122A-D020-4D87-985C-F8B3756D650D}" destId="{38184BBE-C641-4C6D-8381-D219C5599B98}" srcOrd="3" destOrd="0" presId="urn:microsoft.com/office/officeart/2005/8/layout/orgChart1"/>
    <dgm:cxn modelId="{31757356-A5B4-4E2A-A2CB-5BAA0E5789B6}" type="presParOf" srcId="{38184BBE-C641-4C6D-8381-D219C5599B98}" destId="{FA2FF7B8-1CA5-4459-A4E7-92615A2B9F43}" srcOrd="0" destOrd="0" presId="urn:microsoft.com/office/officeart/2005/8/layout/orgChart1"/>
    <dgm:cxn modelId="{B7CDDA2D-4F62-48C3-B7E9-C016165AB586}" type="presParOf" srcId="{FA2FF7B8-1CA5-4459-A4E7-92615A2B9F43}" destId="{F7C1F87C-7079-48A3-97F0-89148279C346}" srcOrd="0" destOrd="0" presId="urn:microsoft.com/office/officeart/2005/8/layout/orgChart1"/>
    <dgm:cxn modelId="{7315A317-E759-44BB-9F29-E258E82AD431}" type="presParOf" srcId="{FA2FF7B8-1CA5-4459-A4E7-92615A2B9F43}" destId="{7E2680C4-886B-4B4B-8E4A-78F2E540D5F5}" srcOrd="1" destOrd="0" presId="urn:microsoft.com/office/officeart/2005/8/layout/orgChart1"/>
    <dgm:cxn modelId="{6743FAE2-89D7-4D24-AA8B-CA9C2EA9FB11}" type="presParOf" srcId="{38184BBE-C641-4C6D-8381-D219C5599B98}" destId="{2D48BA75-BB39-4B48-AE9F-1B26D12B8DD9}" srcOrd="1" destOrd="0" presId="urn:microsoft.com/office/officeart/2005/8/layout/orgChart1"/>
    <dgm:cxn modelId="{CF410103-DF2F-4E2A-BFBB-45A18BFF060E}" type="presParOf" srcId="{38184BBE-C641-4C6D-8381-D219C5599B98}" destId="{EF6B2099-2991-43B2-972D-48D6DD32A9C0}" srcOrd="2" destOrd="0" presId="urn:microsoft.com/office/officeart/2005/8/layout/orgChart1"/>
    <dgm:cxn modelId="{84D7EC70-C0BA-4B32-B4D5-B5854FF2F6DE}" type="presParOf" srcId="{190F122A-D020-4D87-985C-F8B3756D650D}" destId="{D995A1EC-D684-41A3-ACBA-BED3859F68F6}" srcOrd="4" destOrd="0" presId="urn:microsoft.com/office/officeart/2005/8/layout/orgChart1"/>
    <dgm:cxn modelId="{29A74CD4-14B5-4A5B-B936-7562D18F1718}" type="presParOf" srcId="{190F122A-D020-4D87-985C-F8B3756D650D}" destId="{44A574B7-716D-4E45-9069-B6C144A30FD0}" srcOrd="5" destOrd="0" presId="urn:microsoft.com/office/officeart/2005/8/layout/orgChart1"/>
    <dgm:cxn modelId="{0925DE4C-30E9-4009-ACA8-E09BA8702E5E}" type="presParOf" srcId="{44A574B7-716D-4E45-9069-B6C144A30FD0}" destId="{BBD4A075-E2AF-4785-9A5E-DBAF9DFE6AB1}" srcOrd="0" destOrd="0" presId="urn:microsoft.com/office/officeart/2005/8/layout/orgChart1"/>
    <dgm:cxn modelId="{7E298570-025E-4A40-AF81-B3729E3CED7B}" type="presParOf" srcId="{BBD4A075-E2AF-4785-9A5E-DBAF9DFE6AB1}" destId="{4208A346-BFBE-41F9-AAE9-E4882D821351}" srcOrd="0" destOrd="0" presId="urn:microsoft.com/office/officeart/2005/8/layout/orgChart1"/>
    <dgm:cxn modelId="{D1DD82CF-3D60-485D-B92B-EB5AB0FB0A06}" type="presParOf" srcId="{BBD4A075-E2AF-4785-9A5E-DBAF9DFE6AB1}" destId="{723B4807-4801-4B1E-95C6-E4432DCD4EA5}" srcOrd="1" destOrd="0" presId="urn:microsoft.com/office/officeart/2005/8/layout/orgChart1"/>
    <dgm:cxn modelId="{1B5ABD6A-A857-4A7D-95AB-03F871603A81}" type="presParOf" srcId="{44A574B7-716D-4E45-9069-B6C144A30FD0}" destId="{ACCB9066-0C15-4543-A33E-9A7836E60A2F}" srcOrd="1" destOrd="0" presId="urn:microsoft.com/office/officeart/2005/8/layout/orgChart1"/>
    <dgm:cxn modelId="{E6C743A6-A88B-4089-8E6F-1FC2648AB11A}" type="presParOf" srcId="{ACCB9066-0C15-4543-A33E-9A7836E60A2F}" destId="{4A896C50-C5C8-4C74-98F8-06FB2C51A831}" srcOrd="0" destOrd="0" presId="urn:microsoft.com/office/officeart/2005/8/layout/orgChart1"/>
    <dgm:cxn modelId="{32A85C40-18E7-409C-B0A8-43F45CCA92AA}" type="presParOf" srcId="{ACCB9066-0C15-4543-A33E-9A7836E60A2F}" destId="{71463818-19ED-4310-B95B-DFA3E80DC7EF}" srcOrd="1" destOrd="0" presId="urn:microsoft.com/office/officeart/2005/8/layout/orgChart1"/>
    <dgm:cxn modelId="{BF24A5C2-9156-4CA2-BD15-59F4635D06C3}" type="presParOf" srcId="{71463818-19ED-4310-B95B-DFA3E80DC7EF}" destId="{A50B36DF-C5F7-45CA-B738-8D807639FA92}" srcOrd="0" destOrd="0" presId="urn:microsoft.com/office/officeart/2005/8/layout/orgChart1"/>
    <dgm:cxn modelId="{FC1BA419-0EAD-4D16-8358-13B56CE07A05}" type="presParOf" srcId="{A50B36DF-C5F7-45CA-B738-8D807639FA92}" destId="{C0ED28FB-6442-46B3-8EEE-C286A2153C91}" srcOrd="0" destOrd="0" presId="urn:microsoft.com/office/officeart/2005/8/layout/orgChart1"/>
    <dgm:cxn modelId="{33DE765B-E481-4BEB-BCDB-07BA126763F6}" type="presParOf" srcId="{A50B36DF-C5F7-45CA-B738-8D807639FA92}" destId="{4ED130F0-2F00-4622-AA49-9D806A5FE6D3}" srcOrd="1" destOrd="0" presId="urn:microsoft.com/office/officeart/2005/8/layout/orgChart1"/>
    <dgm:cxn modelId="{039499D4-B2F9-46F7-8842-025323C27204}" type="presParOf" srcId="{71463818-19ED-4310-B95B-DFA3E80DC7EF}" destId="{BA007BB0-89F1-4FED-BDC9-BC7F65653F17}" srcOrd="1" destOrd="0" presId="urn:microsoft.com/office/officeart/2005/8/layout/orgChart1"/>
    <dgm:cxn modelId="{E2DF2ED6-7BF7-4B6B-97E7-3AEBFB13B36B}" type="presParOf" srcId="{BA007BB0-89F1-4FED-BDC9-BC7F65653F17}" destId="{6E78379C-274F-450C-ACF5-F2CF43E8E241}" srcOrd="0" destOrd="0" presId="urn:microsoft.com/office/officeart/2005/8/layout/orgChart1"/>
    <dgm:cxn modelId="{42F1ECD5-4736-44AC-9E83-6965262A941E}" type="presParOf" srcId="{BA007BB0-89F1-4FED-BDC9-BC7F65653F17}" destId="{CBA3F61E-8796-435F-85D0-F776B9A5758B}" srcOrd="1" destOrd="0" presId="urn:microsoft.com/office/officeart/2005/8/layout/orgChart1"/>
    <dgm:cxn modelId="{BD6D6400-C481-4CFA-BB49-8A9A3BAA6BAB}" type="presParOf" srcId="{CBA3F61E-8796-435F-85D0-F776B9A5758B}" destId="{7D218E4E-FFD5-49B8-AF61-D3464A34AA61}" srcOrd="0" destOrd="0" presId="urn:microsoft.com/office/officeart/2005/8/layout/orgChart1"/>
    <dgm:cxn modelId="{985B928F-1DD4-45FF-8604-5586E1132241}" type="presParOf" srcId="{7D218E4E-FFD5-49B8-AF61-D3464A34AA61}" destId="{5F89181F-FA83-45C7-B778-E1499D0A40A9}" srcOrd="0" destOrd="0" presId="urn:microsoft.com/office/officeart/2005/8/layout/orgChart1"/>
    <dgm:cxn modelId="{2EF17132-6938-486C-9687-48313BC8C509}" type="presParOf" srcId="{7D218E4E-FFD5-49B8-AF61-D3464A34AA61}" destId="{A1AD8423-0726-4C81-8AE9-9CC475567D1B}" srcOrd="1" destOrd="0" presId="urn:microsoft.com/office/officeart/2005/8/layout/orgChart1"/>
    <dgm:cxn modelId="{6240BBB7-1CD2-4F44-AF9D-CB652376B6B5}" type="presParOf" srcId="{CBA3F61E-8796-435F-85D0-F776B9A5758B}" destId="{F981ADE0-17C9-49CA-9F56-8B19586D768D}" srcOrd="1" destOrd="0" presId="urn:microsoft.com/office/officeart/2005/8/layout/orgChart1"/>
    <dgm:cxn modelId="{7686ED19-AA08-408E-8AAA-E80C5CF91A2B}" type="presParOf" srcId="{CBA3F61E-8796-435F-85D0-F776B9A5758B}" destId="{48DA7DE0-2549-436B-999A-D8A5C47F0A7F}" srcOrd="2" destOrd="0" presId="urn:microsoft.com/office/officeart/2005/8/layout/orgChart1"/>
    <dgm:cxn modelId="{08264627-587A-489A-97F2-3776EA72B76E}" type="presParOf" srcId="{BA007BB0-89F1-4FED-BDC9-BC7F65653F17}" destId="{5C3A1352-CF20-4718-B5AA-3F67AADE5E14}" srcOrd="2" destOrd="0" presId="urn:microsoft.com/office/officeart/2005/8/layout/orgChart1"/>
    <dgm:cxn modelId="{CC068D6E-A53A-415D-B37A-058373C163EE}" type="presParOf" srcId="{BA007BB0-89F1-4FED-BDC9-BC7F65653F17}" destId="{AABC69B1-B908-4237-93C5-D47A11D3C4E0}" srcOrd="3" destOrd="0" presId="urn:microsoft.com/office/officeart/2005/8/layout/orgChart1"/>
    <dgm:cxn modelId="{B032A7D2-50B8-4570-8DC8-76848F95F706}" type="presParOf" srcId="{AABC69B1-B908-4237-93C5-D47A11D3C4E0}" destId="{40B1867F-6F6E-4111-9309-77EDFF839052}" srcOrd="0" destOrd="0" presId="urn:microsoft.com/office/officeart/2005/8/layout/orgChart1"/>
    <dgm:cxn modelId="{F449651C-05F7-49E5-A0B1-373E786EB157}" type="presParOf" srcId="{40B1867F-6F6E-4111-9309-77EDFF839052}" destId="{AC4A027D-AF68-4762-88BF-9EE668468B86}" srcOrd="0" destOrd="0" presId="urn:microsoft.com/office/officeart/2005/8/layout/orgChart1"/>
    <dgm:cxn modelId="{11B1F952-06AB-47F4-B05C-B6917734B31C}" type="presParOf" srcId="{40B1867F-6F6E-4111-9309-77EDFF839052}" destId="{43AE0D33-8EBF-4334-A952-1EBEFCE1F378}" srcOrd="1" destOrd="0" presId="urn:microsoft.com/office/officeart/2005/8/layout/orgChart1"/>
    <dgm:cxn modelId="{C0D2F459-DE37-4C7B-9A32-D91334855048}" type="presParOf" srcId="{AABC69B1-B908-4237-93C5-D47A11D3C4E0}" destId="{3C9E0251-D976-4966-B494-4514F046A08D}" srcOrd="1" destOrd="0" presId="urn:microsoft.com/office/officeart/2005/8/layout/orgChart1"/>
    <dgm:cxn modelId="{DBB91793-0C28-4D4F-AB9E-B0256D35F79A}" type="presParOf" srcId="{AABC69B1-B908-4237-93C5-D47A11D3C4E0}" destId="{F730C85C-D6A3-491D-BBAE-309511B78E77}" srcOrd="2" destOrd="0" presId="urn:microsoft.com/office/officeart/2005/8/layout/orgChart1"/>
    <dgm:cxn modelId="{4A8F36D4-F8A4-4977-9B43-54F2FE4F38D5}" type="presParOf" srcId="{71463818-19ED-4310-B95B-DFA3E80DC7EF}" destId="{4AF76053-F7B0-4D47-B663-025E8130A394}" srcOrd="2" destOrd="0" presId="urn:microsoft.com/office/officeart/2005/8/layout/orgChart1"/>
    <dgm:cxn modelId="{4CE3BD28-29EB-4F12-850F-D539C703E91F}" type="presParOf" srcId="{ACCB9066-0C15-4543-A33E-9A7836E60A2F}" destId="{11433BDD-4A95-4CA8-A0F6-71BA662F4E31}" srcOrd="2" destOrd="0" presId="urn:microsoft.com/office/officeart/2005/8/layout/orgChart1"/>
    <dgm:cxn modelId="{111942BC-7EF3-487E-A41C-130BF4EEE00B}" type="presParOf" srcId="{ACCB9066-0C15-4543-A33E-9A7836E60A2F}" destId="{3AC5341A-4111-4F3D-9D0E-1D810B652518}" srcOrd="3" destOrd="0" presId="urn:microsoft.com/office/officeart/2005/8/layout/orgChart1"/>
    <dgm:cxn modelId="{2A0EDBDD-56D3-4BDA-AE8F-E4F4FB0CD24E}" type="presParOf" srcId="{3AC5341A-4111-4F3D-9D0E-1D810B652518}" destId="{1190E59D-F09C-4436-8829-C6F6AD65D1D1}" srcOrd="0" destOrd="0" presId="urn:microsoft.com/office/officeart/2005/8/layout/orgChart1"/>
    <dgm:cxn modelId="{FF998460-D550-475F-9ED6-8B5824A882FC}" type="presParOf" srcId="{1190E59D-F09C-4436-8829-C6F6AD65D1D1}" destId="{EE862E65-67D5-43D7-B8A2-2F76146328C6}" srcOrd="0" destOrd="0" presId="urn:microsoft.com/office/officeart/2005/8/layout/orgChart1"/>
    <dgm:cxn modelId="{C25B2D78-340B-4833-81F6-D6C65B3E28EA}" type="presParOf" srcId="{1190E59D-F09C-4436-8829-C6F6AD65D1D1}" destId="{7FFEB01C-74BE-43B7-AF8D-40C9B7C9A70C}" srcOrd="1" destOrd="0" presId="urn:microsoft.com/office/officeart/2005/8/layout/orgChart1"/>
    <dgm:cxn modelId="{D57042FE-7693-4DEF-AE4D-FE5380B69686}" type="presParOf" srcId="{3AC5341A-4111-4F3D-9D0E-1D810B652518}" destId="{3A7FDF14-5444-412E-9A07-8633E8D1F4FD}" srcOrd="1" destOrd="0" presId="urn:microsoft.com/office/officeart/2005/8/layout/orgChart1"/>
    <dgm:cxn modelId="{57935C38-AF98-4B0A-A4EA-3E061194149E}" type="presParOf" srcId="{3A7FDF14-5444-412E-9A07-8633E8D1F4FD}" destId="{912444C8-26A6-48A4-921C-345E0FB60E9F}" srcOrd="0" destOrd="0" presId="urn:microsoft.com/office/officeart/2005/8/layout/orgChart1"/>
    <dgm:cxn modelId="{CB21E267-6DFF-4A19-ACAA-31B79D5866FB}" type="presParOf" srcId="{3A7FDF14-5444-412E-9A07-8633E8D1F4FD}" destId="{BA54897F-1043-4E84-955D-1C81EFBD1F12}" srcOrd="1" destOrd="0" presId="urn:microsoft.com/office/officeart/2005/8/layout/orgChart1"/>
    <dgm:cxn modelId="{77917FED-83F9-4431-8A93-A264FB8C4F92}" type="presParOf" srcId="{BA54897F-1043-4E84-955D-1C81EFBD1F12}" destId="{B740C988-8705-4A89-BF2E-6426ED9ACFC4}" srcOrd="0" destOrd="0" presId="urn:microsoft.com/office/officeart/2005/8/layout/orgChart1"/>
    <dgm:cxn modelId="{7CEDC597-9053-4594-A333-8B3B5FA0FB64}" type="presParOf" srcId="{B740C988-8705-4A89-BF2E-6426ED9ACFC4}" destId="{1E3A9EEE-BDE4-4C1B-AA19-7580780088E8}" srcOrd="0" destOrd="0" presId="urn:microsoft.com/office/officeart/2005/8/layout/orgChart1"/>
    <dgm:cxn modelId="{9DDD3589-AED2-498C-834D-7CE389DA00C2}" type="presParOf" srcId="{B740C988-8705-4A89-BF2E-6426ED9ACFC4}" destId="{B954BC96-7856-4ACB-B7B6-C0DAA7A891DC}" srcOrd="1" destOrd="0" presId="urn:microsoft.com/office/officeart/2005/8/layout/orgChart1"/>
    <dgm:cxn modelId="{67E05F3C-1D47-41E4-B9F7-573C1869747F}" type="presParOf" srcId="{BA54897F-1043-4E84-955D-1C81EFBD1F12}" destId="{B6DF6BE5-349E-46C8-B32B-AAE04447802F}" srcOrd="1" destOrd="0" presId="urn:microsoft.com/office/officeart/2005/8/layout/orgChart1"/>
    <dgm:cxn modelId="{F99934D4-97A0-4CEF-BB5D-2DE03D247211}" type="presParOf" srcId="{BA54897F-1043-4E84-955D-1C81EFBD1F12}" destId="{D068D736-AD1B-4D54-8BE5-0B1F8089CA80}" srcOrd="2" destOrd="0" presId="urn:microsoft.com/office/officeart/2005/8/layout/orgChart1"/>
    <dgm:cxn modelId="{1B48AB42-F681-404B-AB29-F1A2E70D1343}" type="presParOf" srcId="{3A7FDF14-5444-412E-9A07-8633E8D1F4FD}" destId="{E025A1BD-36FE-434E-94D6-B34C1D5EA609}" srcOrd="2" destOrd="0" presId="urn:microsoft.com/office/officeart/2005/8/layout/orgChart1"/>
    <dgm:cxn modelId="{EFD54686-4883-4EC1-9D50-3B319975B680}" type="presParOf" srcId="{3A7FDF14-5444-412E-9A07-8633E8D1F4FD}" destId="{DE31AD14-C0BA-4B9E-8FE8-505CCC6213C9}" srcOrd="3" destOrd="0" presId="urn:microsoft.com/office/officeart/2005/8/layout/orgChart1"/>
    <dgm:cxn modelId="{314AB107-9964-479D-8203-2BB0048A383B}" type="presParOf" srcId="{DE31AD14-C0BA-4B9E-8FE8-505CCC6213C9}" destId="{D014920A-DD04-4481-9992-6208D42477CA}" srcOrd="0" destOrd="0" presId="urn:microsoft.com/office/officeart/2005/8/layout/orgChart1"/>
    <dgm:cxn modelId="{CE6A462C-DD32-4F50-BE49-35F244D62953}" type="presParOf" srcId="{D014920A-DD04-4481-9992-6208D42477CA}" destId="{1501E220-8777-4ACA-B62A-4BE56AD2D80A}" srcOrd="0" destOrd="0" presId="urn:microsoft.com/office/officeart/2005/8/layout/orgChart1"/>
    <dgm:cxn modelId="{CBF2A868-F545-4FA5-B39F-CD7D0D2E79DF}" type="presParOf" srcId="{D014920A-DD04-4481-9992-6208D42477CA}" destId="{1C4B7C8C-CBAB-4146-B734-15E919360DFA}" srcOrd="1" destOrd="0" presId="urn:microsoft.com/office/officeart/2005/8/layout/orgChart1"/>
    <dgm:cxn modelId="{B972DB2D-4FB1-497F-A553-820A3604C324}" type="presParOf" srcId="{DE31AD14-C0BA-4B9E-8FE8-505CCC6213C9}" destId="{D18B7FAD-B02A-42C1-921F-2EDBA49A4123}" srcOrd="1" destOrd="0" presId="urn:microsoft.com/office/officeart/2005/8/layout/orgChart1"/>
    <dgm:cxn modelId="{CD69C6D8-6572-413B-B5EF-653364333FF4}" type="presParOf" srcId="{DE31AD14-C0BA-4B9E-8FE8-505CCC6213C9}" destId="{3A1C3E36-AAAA-492F-8F82-B52D6456FC60}" srcOrd="2" destOrd="0" presId="urn:microsoft.com/office/officeart/2005/8/layout/orgChart1"/>
    <dgm:cxn modelId="{0CEC3025-FA3A-421E-BDF9-29CED1488874}" type="presParOf" srcId="{3AC5341A-4111-4F3D-9D0E-1D810B652518}" destId="{089C31DC-06C5-4141-B7F9-0AFF4A3CF343}" srcOrd="2" destOrd="0" presId="urn:microsoft.com/office/officeart/2005/8/layout/orgChart1"/>
    <dgm:cxn modelId="{CA13A514-D33A-435F-B5BD-5A852AB7472C}" type="presParOf" srcId="{44A574B7-716D-4E45-9069-B6C144A30FD0}" destId="{874C23C3-1E71-442A-AC25-DB81CBB303E4}" srcOrd="2" destOrd="0" presId="urn:microsoft.com/office/officeart/2005/8/layout/orgChart1"/>
    <dgm:cxn modelId="{EF20B2E2-502D-40C9-99DD-AC90A5E17FEF}" type="presParOf" srcId="{5BEB2011-0A1C-4931-AAA0-8C2D551FFEF3}" destId="{5AF09793-3474-452B-9135-4A5283398988}" srcOrd="2" destOrd="0" presId="urn:microsoft.com/office/officeart/2005/8/layout/orgChart1"/>
    <dgm:cxn modelId="{31B7ABDD-9EB2-4B59-AAD8-DF66CC9C4254}" type="presParOf" srcId="{E7C8DDF5-4667-4FC0-9F65-148B08499856}" destId="{7E312B48-B637-42BF-8657-920B21EA57C1}" srcOrd="2" destOrd="0" presId="urn:microsoft.com/office/officeart/2005/8/layout/orgChart1"/>
    <dgm:cxn modelId="{60121D98-F451-4E3B-8774-5CE44837F08F}" type="presParOf" srcId="{E7C8DDF5-4667-4FC0-9F65-148B08499856}" destId="{759B52FA-33FE-40E1-88D0-BBF327B2AD0C}" srcOrd="3" destOrd="0" presId="urn:microsoft.com/office/officeart/2005/8/layout/orgChart1"/>
    <dgm:cxn modelId="{99D1A2C2-3857-4FD5-9F85-62F2EE19CE4E}" type="presParOf" srcId="{759B52FA-33FE-40E1-88D0-BBF327B2AD0C}" destId="{59538699-D10F-48A9-80ED-068670FC9F50}" srcOrd="0" destOrd="0" presId="urn:microsoft.com/office/officeart/2005/8/layout/orgChart1"/>
    <dgm:cxn modelId="{7CEE0DBC-E657-4097-8F26-8E6B74C0A1E1}" type="presParOf" srcId="{59538699-D10F-48A9-80ED-068670FC9F50}" destId="{F73C0C5B-BEBC-4811-ADDD-B9ECDF700EC9}" srcOrd="0" destOrd="0" presId="urn:microsoft.com/office/officeart/2005/8/layout/orgChart1"/>
    <dgm:cxn modelId="{E8B18F72-6C68-43BA-99BB-4C77BE579BC1}" type="presParOf" srcId="{59538699-D10F-48A9-80ED-068670FC9F50}" destId="{FC0FF857-A9C3-4988-A8DC-EBB72ACE56B7}" srcOrd="1" destOrd="0" presId="urn:microsoft.com/office/officeart/2005/8/layout/orgChart1"/>
    <dgm:cxn modelId="{709D9C84-8A9A-4751-A6C2-C15414ADD6BE}" type="presParOf" srcId="{759B52FA-33FE-40E1-88D0-BBF327B2AD0C}" destId="{3D3E2E01-ED0E-4075-ADE9-CE7047AD6BAF}" srcOrd="1" destOrd="0" presId="urn:microsoft.com/office/officeart/2005/8/layout/orgChart1"/>
    <dgm:cxn modelId="{E6776621-F089-4143-8316-570A60F4BD05}" type="presParOf" srcId="{3D3E2E01-ED0E-4075-ADE9-CE7047AD6BAF}" destId="{9E0D1CB9-F937-4630-9348-0291ED85822B}" srcOrd="0" destOrd="0" presId="urn:microsoft.com/office/officeart/2005/8/layout/orgChart1"/>
    <dgm:cxn modelId="{D3791756-3FF7-4178-B601-ED9EBD973D25}" type="presParOf" srcId="{3D3E2E01-ED0E-4075-ADE9-CE7047AD6BAF}" destId="{B0AF58B4-67A7-4806-A2C1-2CDBBF6B149F}" srcOrd="1" destOrd="0" presId="urn:microsoft.com/office/officeart/2005/8/layout/orgChart1"/>
    <dgm:cxn modelId="{052AE0BC-C019-483B-964F-59F552333917}" type="presParOf" srcId="{B0AF58B4-67A7-4806-A2C1-2CDBBF6B149F}" destId="{7311A84B-95F6-4500-AA7D-03E152312B0B}" srcOrd="0" destOrd="0" presId="urn:microsoft.com/office/officeart/2005/8/layout/orgChart1"/>
    <dgm:cxn modelId="{CD254900-4899-4888-9157-FDA7A013138C}" type="presParOf" srcId="{7311A84B-95F6-4500-AA7D-03E152312B0B}" destId="{F73F0FC6-7129-445D-B86A-9EC9DBDF050E}" srcOrd="0" destOrd="0" presId="urn:microsoft.com/office/officeart/2005/8/layout/orgChart1"/>
    <dgm:cxn modelId="{11FB9294-4D9E-4100-9CA3-CF892F391C25}" type="presParOf" srcId="{7311A84B-95F6-4500-AA7D-03E152312B0B}" destId="{9304C395-4CC0-4788-A953-14B41E483212}" srcOrd="1" destOrd="0" presId="urn:microsoft.com/office/officeart/2005/8/layout/orgChart1"/>
    <dgm:cxn modelId="{2AD86848-2CCD-48F1-AE37-49788055C7D4}" type="presParOf" srcId="{B0AF58B4-67A7-4806-A2C1-2CDBBF6B149F}" destId="{A0B4041B-3D0F-41CF-B77D-990FD3F09F83}" srcOrd="1" destOrd="0" presId="urn:microsoft.com/office/officeart/2005/8/layout/orgChart1"/>
    <dgm:cxn modelId="{536AE101-37FF-4FAC-900C-B1DF30FD52E3}" type="presParOf" srcId="{B0AF58B4-67A7-4806-A2C1-2CDBBF6B149F}" destId="{7CD11344-E91E-4158-A17C-ACD3CF7B53CA}" srcOrd="2" destOrd="0" presId="urn:microsoft.com/office/officeart/2005/8/layout/orgChart1"/>
    <dgm:cxn modelId="{838F8884-F86F-46D2-BB99-CD17248E2808}" type="presParOf" srcId="{3D3E2E01-ED0E-4075-ADE9-CE7047AD6BAF}" destId="{06D65246-CCA4-49A1-BD0C-5C7D78171954}" srcOrd="2" destOrd="0" presId="urn:microsoft.com/office/officeart/2005/8/layout/orgChart1"/>
    <dgm:cxn modelId="{CCAC282C-50FB-41A5-B2C6-0699D29CDC51}" type="presParOf" srcId="{3D3E2E01-ED0E-4075-ADE9-CE7047AD6BAF}" destId="{ABFC7E47-DA10-4E8E-9DC1-C0533C0C355D}" srcOrd="3" destOrd="0" presId="urn:microsoft.com/office/officeart/2005/8/layout/orgChart1"/>
    <dgm:cxn modelId="{8FF5A385-6195-4636-B33D-A7C7AC628136}" type="presParOf" srcId="{ABFC7E47-DA10-4E8E-9DC1-C0533C0C355D}" destId="{CA1DF635-552C-4440-BFE9-00D1A8C307EF}" srcOrd="0" destOrd="0" presId="urn:microsoft.com/office/officeart/2005/8/layout/orgChart1"/>
    <dgm:cxn modelId="{D58BB52D-A051-4D66-BB49-7FC5764AEF2B}" type="presParOf" srcId="{CA1DF635-552C-4440-BFE9-00D1A8C307EF}" destId="{1E458C06-FBF8-44B1-89A0-E0EA2620D9B8}" srcOrd="0" destOrd="0" presId="urn:microsoft.com/office/officeart/2005/8/layout/orgChart1"/>
    <dgm:cxn modelId="{FD66E7E9-A8D1-483B-964C-7A87D08FAC00}" type="presParOf" srcId="{CA1DF635-552C-4440-BFE9-00D1A8C307EF}" destId="{D5D60DA0-383E-4137-B20F-3B7245DF1F3C}" srcOrd="1" destOrd="0" presId="urn:microsoft.com/office/officeart/2005/8/layout/orgChart1"/>
    <dgm:cxn modelId="{D327F16D-7FD7-498F-A190-3C3630FB961C}" type="presParOf" srcId="{ABFC7E47-DA10-4E8E-9DC1-C0533C0C355D}" destId="{38F5B42B-474D-4AA4-B3E6-967BE6DF97A2}" srcOrd="1" destOrd="0" presId="urn:microsoft.com/office/officeart/2005/8/layout/orgChart1"/>
    <dgm:cxn modelId="{414D2630-C071-47FC-9AED-0DB611187199}" type="presParOf" srcId="{ABFC7E47-DA10-4E8E-9DC1-C0533C0C355D}" destId="{F42676BE-4880-4F87-B2E3-C5939A125A93}" srcOrd="2" destOrd="0" presId="urn:microsoft.com/office/officeart/2005/8/layout/orgChart1"/>
    <dgm:cxn modelId="{577A6FF1-51FD-4339-B256-B67469B022E1}" type="presParOf" srcId="{3D3E2E01-ED0E-4075-ADE9-CE7047AD6BAF}" destId="{16F51608-58CE-4D34-960B-43914513ED61}" srcOrd="4" destOrd="0" presId="urn:microsoft.com/office/officeart/2005/8/layout/orgChart1"/>
    <dgm:cxn modelId="{6DBC433C-6C71-47FA-897A-A0AB8610984B}" type="presParOf" srcId="{3D3E2E01-ED0E-4075-ADE9-CE7047AD6BAF}" destId="{CEB565F2-15F2-4BAD-A797-3D8A5590D0A8}" srcOrd="5" destOrd="0" presId="urn:microsoft.com/office/officeart/2005/8/layout/orgChart1"/>
    <dgm:cxn modelId="{A8A981CC-5367-49A1-831B-5D177B20E936}" type="presParOf" srcId="{CEB565F2-15F2-4BAD-A797-3D8A5590D0A8}" destId="{D345C96B-321F-4B4E-A9C3-A6E2701E16CE}" srcOrd="0" destOrd="0" presId="urn:microsoft.com/office/officeart/2005/8/layout/orgChart1"/>
    <dgm:cxn modelId="{70F6F78F-4A62-455E-8434-8F4AB5A3AC84}" type="presParOf" srcId="{D345C96B-321F-4B4E-A9C3-A6E2701E16CE}" destId="{8B74F4F3-2CE0-484E-8369-D73A4BA28138}" srcOrd="0" destOrd="0" presId="urn:microsoft.com/office/officeart/2005/8/layout/orgChart1"/>
    <dgm:cxn modelId="{7EEC708D-9BB1-4740-A348-727662B21BB2}" type="presParOf" srcId="{D345C96B-321F-4B4E-A9C3-A6E2701E16CE}" destId="{CE0EFE53-12BC-4BD7-A157-A7319D0622F0}" srcOrd="1" destOrd="0" presId="urn:microsoft.com/office/officeart/2005/8/layout/orgChart1"/>
    <dgm:cxn modelId="{14DE3D57-8A4C-4E33-87B5-5F4D7A4901A7}" type="presParOf" srcId="{CEB565F2-15F2-4BAD-A797-3D8A5590D0A8}" destId="{8DF7FDDE-1AFD-44B8-8838-7425B813186E}" srcOrd="1" destOrd="0" presId="urn:microsoft.com/office/officeart/2005/8/layout/orgChart1"/>
    <dgm:cxn modelId="{BA6B83EA-F33B-431E-97AD-AC2A795D7183}" type="presParOf" srcId="{CEB565F2-15F2-4BAD-A797-3D8A5590D0A8}" destId="{65C3431B-1635-43FC-8E34-D85A6C9717A6}" srcOrd="2" destOrd="0" presId="urn:microsoft.com/office/officeart/2005/8/layout/orgChart1"/>
    <dgm:cxn modelId="{23D5BAA0-05EC-4409-84C8-85068E05434C}" type="presParOf" srcId="{759B52FA-33FE-40E1-88D0-BBF327B2AD0C}" destId="{0B824896-E846-456F-8C4C-42299BEF1D03}" srcOrd="2" destOrd="0" presId="urn:microsoft.com/office/officeart/2005/8/layout/orgChart1"/>
    <dgm:cxn modelId="{C0AB4348-E25B-4F60-8CD7-5E2CB417D3FF}" type="presParOf" srcId="{E7C8DDF5-4667-4FC0-9F65-148B08499856}" destId="{A2C9E9A1-D5F0-4865-B2BE-B29A5B8AF637}" srcOrd="4" destOrd="0" presId="urn:microsoft.com/office/officeart/2005/8/layout/orgChart1"/>
    <dgm:cxn modelId="{FDF43BE1-5458-459F-AD9E-564E3F9FD3DB}" type="presParOf" srcId="{E7C8DDF5-4667-4FC0-9F65-148B08499856}" destId="{9519AD42-F605-449E-860B-6F6F4A3B4B6C}" srcOrd="5" destOrd="0" presId="urn:microsoft.com/office/officeart/2005/8/layout/orgChart1"/>
    <dgm:cxn modelId="{734557CD-21E0-477E-9CF9-59389147D3B4}" type="presParOf" srcId="{9519AD42-F605-449E-860B-6F6F4A3B4B6C}" destId="{C15923A8-1356-4140-AC08-25BDC11305E7}" srcOrd="0" destOrd="0" presId="urn:microsoft.com/office/officeart/2005/8/layout/orgChart1"/>
    <dgm:cxn modelId="{603A7257-599C-4EAA-ADC3-C2F41E457B77}" type="presParOf" srcId="{C15923A8-1356-4140-AC08-25BDC11305E7}" destId="{598EF0ED-2C2A-4759-B764-7936A4800C49}" srcOrd="0" destOrd="0" presId="urn:microsoft.com/office/officeart/2005/8/layout/orgChart1"/>
    <dgm:cxn modelId="{E52C61D4-2DF3-4D00-B3C2-5CDB22CA158F}" type="presParOf" srcId="{C15923A8-1356-4140-AC08-25BDC11305E7}" destId="{8C0A3E15-5B26-4380-A2B6-3899813F15B1}" srcOrd="1" destOrd="0" presId="urn:microsoft.com/office/officeart/2005/8/layout/orgChart1"/>
    <dgm:cxn modelId="{D1180A74-5958-4995-88C9-5D14E26A30D5}" type="presParOf" srcId="{9519AD42-F605-449E-860B-6F6F4A3B4B6C}" destId="{D56414AD-703D-4E5D-B00C-ED1F2C7D3E20}" srcOrd="1" destOrd="0" presId="urn:microsoft.com/office/officeart/2005/8/layout/orgChart1"/>
    <dgm:cxn modelId="{8A364AE3-3EE3-4AA5-B432-305B72203381}" type="presParOf" srcId="{D56414AD-703D-4E5D-B00C-ED1F2C7D3E20}" destId="{4945815F-0894-44C2-8512-3B6BB00CB34A}" srcOrd="0" destOrd="0" presId="urn:microsoft.com/office/officeart/2005/8/layout/orgChart1"/>
    <dgm:cxn modelId="{1F8BB029-4239-4F53-B707-668D7E3E2454}" type="presParOf" srcId="{D56414AD-703D-4E5D-B00C-ED1F2C7D3E20}" destId="{2F8A9974-3610-48D4-A8A7-2140CC5EDB53}" srcOrd="1" destOrd="0" presId="urn:microsoft.com/office/officeart/2005/8/layout/orgChart1"/>
    <dgm:cxn modelId="{94BB47AB-4AD5-484A-872C-323364A0A784}" type="presParOf" srcId="{2F8A9974-3610-48D4-A8A7-2140CC5EDB53}" destId="{2DF710D4-1FB5-423F-A3DD-9EA06C803510}" srcOrd="0" destOrd="0" presId="urn:microsoft.com/office/officeart/2005/8/layout/orgChart1"/>
    <dgm:cxn modelId="{2DD78312-39CE-4BE1-AAD7-D6C699290245}" type="presParOf" srcId="{2DF710D4-1FB5-423F-A3DD-9EA06C803510}" destId="{47ED8269-DEC3-45EC-A638-9EC6B5B13920}" srcOrd="0" destOrd="0" presId="urn:microsoft.com/office/officeart/2005/8/layout/orgChart1"/>
    <dgm:cxn modelId="{D32B9293-2496-47A3-8B13-00DE92AEB083}" type="presParOf" srcId="{2DF710D4-1FB5-423F-A3DD-9EA06C803510}" destId="{CB9D49F9-EC14-41FA-B841-71D8508B6131}" srcOrd="1" destOrd="0" presId="urn:microsoft.com/office/officeart/2005/8/layout/orgChart1"/>
    <dgm:cxn modelId="{2EC01D79-63F6-47EA-9DCA-D694C682C7E9}" type="presParOf" srcId="{2F8A9974-3610-48D4-A8A7-2140CC5EDB53}" destId="{18ECFD35-0305-42E8-9623-4ACCB8E85CC2}" srcOrd="1" destOrd="0" presId="urn:microsoft.com/office/officeart/2005/8/layout/orgChart1"/>
    <dgm:cxn modelId="{DA76A3B6-3F16-4E62-B16E-773E88D55113}" type="presParOf" srcId="{2F8A9974-3610-48D4-A8A7-2140CC5EDB53}" destId="{9BD618D7-40C4-4AA8-9FB6-58FBDD84C71F}" srcOrd="2" destOrd="0" presId="urn:microsoft.com/office/officeart/2005/8/layout/orgChart1"/>
    <dgm:cxn modelId="{14E3250C-A517-4713-AB0E-CA216BB61B69}" type="presParOf" srcId="{D56414AD-703D-4E5D-B00C-ED1F2C7D3E20}" destId="{4283ACB6-24C7-400D-AE56-87FAA6F76944}" srcOrd="2" destOrd="0" presId="urn:microsoft.com/office/officeart/2005/8/layout/orgChart1"/>
    <dgm:cxn modelId="{9ABE1C9E-6C63-445A-9090-357891A9755A}" type="presParOf" srcId="{D56414AD-703D-4E5D-B00C-ED1F2C7D3E20}" destId="{77C2AEFD-003D-4F8F-BBC6-CACA62A2C348}" srcOrd="3" destOrd="0" presId="urn:microsoft.com/office/officeart/2005/8/layout/orgChart1"/>
    <dgm:cxn modelId="{5B62935A-24D3-4EF2-867C-9AE89602540B}" type="presParOf" srcId="{77C2AEFD-003D-4F8F-BBC6-CACA62A2C348}" destId="{E1E80FA0-E14F-4ED2-BFD6-B4E329BE84FE}" srcOrd="0" destOrd="0" presId="urn:microsoft.com/office/officeart/2005/8/layout/orgChart1"/>
    <dgm:cxn modelId="{D187CD5B-1727-41C1-9940-533218DB544E}" type="presParOf" srcId="{E1E80FA0-E14F-4ED2-BFD6-B4E329BE84FE}" destId="{D926D9DD-C6C0-4675-B793-A4984674FBEB}" srcOrd="0" destOrd="0" presId="urn:microsoft.com/office/officeart/2005/8/layout/orgChart1"/>
    <dgm:cxn modelId="{1AC4E762-D897-4375-BE6C-47D18AAA553F}" type="presParOf" srcId="{E1E80FA0-E14F-4ED2-BFD6-B4E329BE84FE}" destId="{6A089864-D6F0-4B64-AFD2-9AEABE5A5346}" srcOrd="1" destOrd="0" presId="urn:microsoft.com/office/officeart/2005/8/layout/orgChart1"/>
    <dgm:cxn modelId="{CA64820C-5EEA-4488-8E85-D8BE6262C31C}" type="presParOf" srcId="{77C2AEFD-003D-4F8F-BBC6-CACA62A2C348}" destId="{E7D44331-F994-4BFD-8096-5A58AFC75F56}" srcOrd="1" destOrd="0" presId="urn:microsoft.com/office/officeart/2005/8/layout/orgChart1"/>
    <dgm:cxn modelId="{29B090F1-8E17-4637-BBB1-E3416D006B19}" type="presParOf" srcId="{77C2AEFD-003D-4F8F-BBC6-CACA62A2C348}" destId="{DD1E67E7-7A3E-408D-8203-BDCCA7A50980}" srcOrd="2" destOrd="0" presId="urn:microsoft.com/office/officeart/2005/8/layout/orgChart1"/>
    <dgm:cxn modelId="{98976240-7225-4676-8162-9E6A17E88CF4}" type="presParOf" srcId="{D56414AD-703D-4E5D-B00C-ED1F2C7D3E20}" destId="{D2133A49-168D-4A3C-86C5-22B3E5497642}" srcOrd="4" destOrd="0" presId="urn:microsoft.com/office/officeart/2005/8/layout/orgChart1"/>
    <dgm:cxn modelId="{14BF4C15-6906-426E-9DFE-F33044AEF413}" type="presParOf" srcId="{D56414AD-703D-4E5D-B00C-ED1F2C7D3E20}" destId="{94089A3F-1EFE-487C-A12C-09026D5ED185}" srcOrd="5" destOrd="0" presId="urn:microsoft.com/office/officeart/2005/8/layout/orgChart1"/>
    <dgm:cxn modelId="{32DE1265-1DA0-49AC-94EF-5973B667E2C5}" type="presParOf" srcId="{94089A3F-1EFE-487C-A12C-09026D5ED185}" destId="{17718A0E-DA99-42F1-A308-0F67B05E8B45}" srcOrd="0" destOrd="0" presId="urn:microsoft.com/office/officeart/2005/8/layout/orgChart1"/>
    <dgm:cxn modelId="{3D5CD0A0-9BAE-4484-8676-6DC29B93E3E3}" type="presParOf" srcId="{17718A0E-DA99-42F1-A308-0F67B05E8B45}" destId="{564EFD00-E527-4618-9775-217194308A31}" srcOrd="0" destOrd="0" presId="urn:microsoft.com/office/officeart/2005/8/layout/orgChart1"/>
    <dgm:cxn modelId="{BED1A9B1-6F7D-4ECA-89C1-1B1C477813E5}" type="presParOf" srcId="{17718A0E-DA99-42F1-A308-0F67B05E8B45}" destId="{E7035B59-C862-4EC7-8CF8-20E3706E618F}" srcOrd="1" destOrd="0" presId="urn:microsoft.com/office/officeart/2005/8/layout/orgChart1"/>
    <dgm:cxn modelId="{3B2583F7-1AEB-41B8-9792-9CFA5A1A0A48}" type="presParOf" srcId="{94089A3F-1EFE-487C-A12C-09026D5ED185}" destId="{D9437A99-780B-4904-B307-7B05E28AE613}" srcOrd="1" destOrd="0" presId="urn:microsoft.com/office/officeart/2005/8/layout/orgChart1"/>
    <dgm:cxn modelId="{F8EA56B9-6F4C-4257-9407-596021757140}" type="presParOf" srcId="{94089A3F-1EFE-487C-A12C-09026D5ED185}" destId="{8F012C45-8969-477B-B784-4171B189A9E9}" srcOrd="2" destOrd="0" presId="urn:microsoft.com/office/officeart/2005/8/layout/orgChart1"/>
    <dgm:cxn modelId="{6D69D566-6AF0-407D-9753-4D9D7D50C188}" type="presParOf" srcId="{9519AD42-F605-449E-860B-6F6F4A3B4B6C}" destId="{AA4E7546-CCA6-457D-842E-276FAB7F9966}" srcOrd="2" destOrd="0" presId="urn:microsoft.com/office/officeart/2005/8/layout/orgChart1"/>
    <dgm:cxn modelId="{00CC6138-4F8F-4E99-8018-84D0C7C0F8B3}" type="presParOf" srcId="{E7C8DDF5-4667-4FC0-9F65-148B08499856}" destId="{6B5FE70A-3331-473C-A392-59E683CCDB8B}" srcOrd="6" destOrd="0" presId="urn:microsoft.com/office/officeart/2005/8/layout/orgChart1"/>
    <dgm:cxn modelId="{6BD1409E-C9FF-4BE1-B473-A85AAADD0B2A}" type="presParOf" srcId="{E7C8DDF5-4667-4FC0-9F65-148B08499856}" destId="{C7ADF31A-A70E-4709-8036-30036AC5463F}" srcOrd="7" destOrd="0" presId="urn:microsoft.com/office/officeart/2005/8/layout/orgChart1"/>
    <dgm:cxn modelId="{5A9DF357-C486-4D45-8E56-95C1B0FBF12F}" type="presParOf" srcId="{C7ADF31A-A70E-4709-8036-30036AC5463F}" destId="{7C658D6F-5737-4754-A7CD-34CB0237ED55}" srcOrd="0" destOrd="0" presId="urn:microsoft.com/office/officeart/2005/8/layout/orgChart1"/>
    <dgm:cxn modelId="{BC03197B-5F10-49DA-95F8-CA8430FC7CF9}" type="presParOf" srcId="{7C658D6F-5737-4754-A7CD-34CB0237ED55}" destId="{9370A48D-6518-41E6-8937-7C0B19540197}" srcOrd="0" destOrd="0" presId="urn:microsoft.com/office/officeart/2005/8/layout/orgChart1"/>
    <dgm:cxn modelId="{F64702D6-F751-4E24-8A7A-1A356461C8B6}" type="presParOf" srcId="{7C658D6F-5737-4754-A7CD-34CB0237ED55}" destId="{109742E3-AE40-4192-9293-2821BC185852}" srcOrd="1" destOrd="0" presId="urn:microsoft.com/office/officeart/2005/8/layout/orgChart1"/>
    <dgm:cxn modelId="{A6774F55-D576-471F-9811-273B615E32AB}" type="presParOf" srcId="{C7ADF31A-A70E-4709-8036-30036AC5463F}" destId="{60526B53-8596-488C-9223-C25E0CC2FD35}" srcOrd="1" destOrd="0" presId="urn:microsoft.com/office/officeart/2005/8/layout/orgChart1"/>
    <dgm:cxn modelId="{B0ED5A39-AAE6-4992-BB76-6CC6EBA36231}" type="presParOf" srcId="{60526B53-8596-488C-9223-C25E0CC2FD35}" destId="{6130B231-8D11-4B7C-9885-0ACBF7718C42}" srcOrd="0" destOrd="0" presId="urn:microsoft.com/office/officeart/2005/8/layout/orgChart1"/>
    <dgm:cxn modelId="{DBAFC087-9D0D-471A-AE81-DAD23EF89A62}" type="presParOf" srcId="{60526B53-8596-488C-9223-C25E0CC2FD35}" destId="{B4D2DDF7-1DDA-4989-8AE9-EF6611ADFFC4}" srcOrd="1" destOrd="0" presId="urn:microsoft.com/office/officeart/2005/8/layout/orgChart1"/>
    <dgm:cxn modelId="{B74E057A-80F7-4DCA-BE09-DF78792B3FEE}" type="presParOf" srcId="{B4D2DDF7-1DDA-4989-8AE9-EF6611ADFFC4}" destId="{B3BE0D7D-0F4B-46DA-B8FE-7FC6D3652518}" srcOrd="0" destOrd="0" presId="urn:microsoft.com/office/officeart/2005/8/layout/orgChart1"/>
    <dgm:cxn modelId="{1928B7C8-8BC0-4086-A345-F242907FC1C0}" type="presParOf" srcId="{B3BE0D7D-0F4B-46DA-B8FE-7FC6D3652518}" destId="{6A65EC84-7320-48E0-96EA-CC80C2810D9D}" srcOrd="0" destOrd="0" presId="urn:microsoft.com/office/officeart/2005/8/layout/orgChart1"/>
    <dgm:cxn modelId="{E258ED23-0D60-4E38-B774-F854B77846AC}" type="presParOf" srcId="{B3BE0D7D-0F4B-46DA-B8FE-7FC6D3652518}" destId="{FB107FCD-2A34-4A84-BACF-D2362CCA6A00}" srcOrd="1" destOrd="0" presId="urn:microsoft.com/office/officeart/2005/8/layout/orgChart1"/>
    <dgm:cxn modelId="{BDF92834-D5ED-4441-A6F9-5969A61D850B}" type="presParOf" srcId="{B4D2DDF7-1DDA-4989-8AE9-EF6611ADFFC4}" destId="{05664A3A-611D-42A0-94E0-22F858E46B09}" srcOrd="1" destOrd="0" presId="urn:microsoft.com/office/officeart/2005/8/layout/orgChart1"/>
    <dgm:cxn modelId="{01D3EDC3-8731-4A5A-BE4D-3A8D3445058C}" type="presParOf" srcId="{05664A3A-611D-42A0-94E0-22F858E46B09}" destId="{B6A6F81C-C7C5-48B9-9A97-46F28CED3524}" srcOrd="0" destOrd="0" presId="urn:microsoft.com/office/officeart/2005/8/layout/orgChart1"/>
    <dgm:cxn modelId="{BF999E54-00F3-4418-AA2C-4C16F8586873}" type="presParOf" srcId="{05664A3A-611D-42A0-94E0-22F858E46B09}" destId="{C76678F7-4DBE-4738-864F-4A3A4665A936}" srcOrd="1" destOrd="0" presId="urn:microsoft.com/office/officeart/2005/8/layout/orgChart1"/>
    <dgm:cxn modelId="{A6343D9F-DDE0-433C-B0EA-D3672A928AD2}" type="presParOf" srcId="{C76678F7-4DBE-4738-864F-4A3A4665A936}" destId="{280BEE82-8ECB-4948-B76D-AB2F143E866F}" srcOrd="0" destOrd="0" presId="urn:microsoft.com/office/officeart/2005/8/layout/orgChart1"/>
    <dgm:cxn modelId="{9100FDFE-D073-42F1-A194-06C806461939}" type="presParOf" srcId="{280BEE82-8ECB-4948-B76D-AB2F143E866F}" destId="{0145A4A3-F386-4A0F-80D3-04EEFDF2D3A7}" srcOrd="0" destOrd="0" presId="urn:microsoft.com/office/officeart/2005/8/layout/orgChart1"/>
    <dgm:cxn modelId="{729CC8DC-7312-4A5C-B7C1-278CF76AB158}" type="presParOf" srcId="{280BEE82-8ECB-4948-B76D-AB2F143E866F}" destId="{B4B99D96-2317-4285-A153-1B0A64ABF0BB}" srcOrd="1" destOrd="0" presId="urn:microsoft.com/office/officeart/2005/8/layout/orgChart1"/>
    <dgm:cxn modelId="{FC411C3B-01A7-405E-9A64-DFBCF9DCD179}" type="presParOf" srcId="{C76678F7-4DBE-4738-864F-4A3A4665A936}" destId="{A05629F8-2581-4F82-BE5D-1FCFAC4DF412}" srcOrd="1" destOrd="0" presId="urn:microsoft.com/office/officeart/2005/8/layout/orgChart1"/>
    <dgm:cxn modelId="{492E23F0-0C09-47D5-8B1E-E435BADDA607}" type="presParOf" srcId="{C76678F7-4DBE-4738-864F-4A3A4665A936}" destId="{DF970016-E350-494F-9FE7-548944E7852B}" srcOrd="2" destOrd="0" presId="urn:microsoft.com/office/officeart/2005/8/layout/orgChart1"/>
    <dgm:cxn modelId="{C0C8B669-485D-4DC6-A8FF-C499FE11BE1B}" type="presParOf" srcId="{05664A3A-611D-42A0-94E0-22F858E46B09}" destId="{B261BE98-D5B9-4A90-AA1C-6CB4A78B18E0}" srcOrd="2" destOrd="0" presId="urn:microsoft.com/office/officeart/2005/8/layout/orgChart1"/>
    <dgm:cxn modelId="{09FD6E22-3D2B-4599-80D0-47F8F1881A3E}" type="presParOf" srcId="{05664A3A-611D-42A0-94E0-22F858E46B09}" destId="{8693C943-FCF3-49A2-B76C-FB4FCD65DC67}" srcOrd="3" destOrd="0" presId="urn:microsoft.com/office/officeart/2005/8/layout/orgChart1"/>
    <dgm:cxn modelId="{46E4C80E-F057-43FB-8934-EBC7922F3B87}" type="presParOf" srcId="{8693C943-FCF3-49A2-B76C-FB4FCD65DC67}" destId="{6B7B210A-7BC5-456A-BF52-59D5E4AA3F4B}" srcOrd="0" destOrd="0" presId="urn:microsoft.com/office/officeart/2005/8/layout/orgChart1"/>
    <dgm:cxn modelId="{9CA70EAA-A143-428E-8802-7A65E2DB041D}" type="presParOf" srcId="{6B7B210A-7BC5-456A-BF52-59D5E4AA3F4B}" destId="{D6DEF8AE-09BA-4D81-85A4-0DE0E5B5871B}" srcOrd="0" destOrd="0" presId="urn:microsoft.com/office/officeart/2005/8/layout/orgChart1"/>
    <dgm:cxn modelId="{872F1128-48D0-4301-8D36-C115D2704DA4}" type="presParOf" srcId="{6B7B210A-7BC5-456A-BF52-59D5E4AA3F4B}" destId="{E93EA0EE-8804-45B8-ACB0-4155FBEBDBAE}" srcOrd="1" destOrd="0" presId="urn:microsoft.com/office/officeart/2005/8/layout/orgChart1"/>
    <dgm:cxn modelId="{BE33DC99-00A9-4339-B860-6DE5026A70D3}" type="presParOf" srcId="{8693C943-FCF3-49A2-B76C-FB4FCD65DC67}" destId="{AE376C15-F4A5-443A-83CE-784BFEAAD62C}" srcOrd="1" destOrd="0" presId="urn:microsoft.com/office/officeart/2005/8/layout/orgChart1"/>
    <dgm:cxn modelId="{BE7E4FA9-9DA7-45CB-9DC0-8597C8D2D839}" type="presParOf" srcId="{8693C943-FCF3-49A2-B76C-FB4FCD65DC67}" destId="{1D2BFFB8-C6C9-4B5A-A802-E772D70D075A}" srcOrd="2" destOrd="0" presId="urn:microsoft.com/office/officeart/2005/8/layout/orgChart1"/>
    <dgm:cxn modelId="{4E7F4027-917F-4916-B3BB-529D4CEF4D15}" type="presParOf" srcId="{05664A3A-611D-42A0-94E0-22F858E46B09}" destId="{31880A52-CC41-4367-97D2-529548C61BD4}" srcOrd="4" destOrd="0" presId="urn:microsoft.com/office/officeart/2005/8/layout/orgChart1"/>
    <dgm:cxn modelId="{8C059C56-C150-46E4-ACF4-8F3B52EFF9D9}" type="presParOf" srcId="{05664A3A-611D-42A0-94E0-22F858E46B09}" destId="{DBFAED13-D388-43CF-937A-C35C1FA195F6}" srcOrd="5" destOrd="0" presId="urn:microsoft.com/office/officeart/2005/8/layout/orgChart1"/>
    <dgm:cxn modelId="{2FBAF009-4BBA-4903-8113-3E4E825F214B}" type="presParOf" srcId="{DBFAED13-D388-43CF-937A-C35C1FA195F6}" destId="{54D2B42D-AB07-4212-9C11-639CDB8599BD}" srcOrd="0" destOrd="0" presId="urn:microsoft.com/office/officeart/2005/8/layout/orgChart1"/>
    <dgm:cxn modelId="{F754753F-FF1E-4E13-9F4B-84FC81753696}" type="presParOf" srcId="{54D2B42D-AB07-4212-9C11-639CDB8599BD}" destId="{24728FB5-DD40-4020-A8CB-F3F8B7E04998}" srcOrd="0" destOrd="0" presId="urn:microsoft.com/office/officeart/2005/8/layout/orgChart1"/>
    <dgm:cxn modelId="{E7FBA74F-3B6C-4D65-9732-14CFF1836E5A}" type="presParOf" srcId="{54D2B42D-AB07-4212-9C11-639CDB8599BD}" destId="{DB74DB8F-8441-4744-A323-562FB49AE999}" srcOrd="1" destOrd="0" presId="urn:microsoft.com/office/officeart/2005/8/layout/orgChart1"/>
    <dgm:cxn modelId="{CDFC254C-23E9-444D-B2BA-A37F415DACD8}" type="presParOf" srcId="{DBFAED13-D388-43CF-937A-C35C1FA195F6}" destId="{28EC8D87-0FE8-48D3-B2B9-F003B29073C8}" srcOrd="1" destOrd="0" presId="urn:microsoft.com/office/officeart/2005/8/layout/orgChart1"/>
    <dgm:cxn modelId="{25B23B10-177D-499D-8E17-F815E6245DAA}" type="presParOf" srcId="{DBFAED13-D388-43CF-937A-C35C1FA195F6}" destId="{2F4C695C-3F87-44FE-86D5-69D8AEF736CB}" srcOrd="2" destOrd="0" presId="urn:microsoft.com/office/officeart/2005/8/layout/orgChart1"/>
    <dgm:cxn modelId="{74DE12AE-B0FB-4898-B77F-0058DF9DC574}" type="presParOf" srcId="{B4D2DDF7-1DDA-4989-8AE9-EF6611ADFFC4}" destId="{DA87093C-E8FC-4A96-9BD7-918227FC144B}" srcOrd="2" destOrd="0" presId="urn:microsoft.com/office/officeart/2005/8/layout/orgChart1"/>
    <dgm:cxn modelId="{65AB96AB-3D7E-436B-BF02-6747E827691D}" type="presParOf" srcId="{60526B53-8596-488C-9223-C25E0CC2FD35}" destId="{2BF158EA-748C-4D2D-94D7-EDF7E4567694}" srcOrd="2" destOrd="0" presId="urn:microsoft.com/office/officeart/2005/8/layout/orgChart1"/>
    <dgm:cxn modelId="{AE5E66AC-88F8-435D-9D2F-68964F039962}" type="presParOf" srcId="{60526B53-8596-488C-9223-C25E0CC2FD35}" destId="{A33F91A4-0DC6-4D6E-A28C-9721C781AD5F}" srcOrd="3" destOrd="0" presId="urn:microsoft.com/office/officeart/2005/8/layout/orgChart1"/>
    <dgm:cxn modelId="{30CA6D5C-2811-456A-AC36-1F5900498EC8}" type="presParOf" srcId="{A33F91A4-0DC6-4D6E-A28C-9721C781AD5F}" destId="{8D273A7F-2D25-41D1-80D6-18EC5A12F2EB}" srcOrd="0" destOrd="0" presId="urn:microsoft.com/office/officeart/2005/8/layout/orgChart1"/>
    <dgm:cxn modelId="{F8C4E0B3-51F9-432C-A611-DEBB159E42D2}" type="presParOf" srcId="{8D273A7F-2D25-41D1-80D6-18EC5A12F2EB}" destId="{403339E3-7432-4721-96E1-09644356EF36}" srcOrd="0" destOrd="0" presId="urn:microsoft.com/office/officeart/2005/8/layout/orgChart1"/>
    <dgm:cxn modelId="{B2144426-9145-4BE6-BD21-33CBFF5DFE86}" type="presParOf" srcId="{8D273A7F-2D25-41D1-80D6-18EC5A12F2EB}" destId="{A038961F-8C23-4D55-9533-2E570999E6ED}" srcOrd="1" destOrd="0" presId="urn:microsoft.com/office/officeart/2005/8/layout/orgChart1"/>
    <dgm:cxn modelId="{96610371-C6DA-4AA1-887F-16D21009E92C}" type="presParOf" srcId="{A33F91A4-0DC6-4D6E-A28C-9721C781AD5F}" destId="{0508BE97-9166-4753-B3AB-800E1471B558}" srcOrd="1" destOrd="0" presId="urn:microsoft.com/office/officeart/2005/8/layout/orgChart1"/>
    <dgm:cxn modelId="{2A35C34C-2E07-40A6-910E-1D2580294BAF}" type="presParOf" srcId="{A33F91A4-0DC6-4D6E-A28C-9721C781AD5F}" destId="{3DC7E8BE-7B85-408F-9A9A-B8B5B166B795}" srcOrd="2" destOrd="0" presId="urn:microsoft.com/office/officeart/2005/8/layout/orgChart1"/>
    <dgm:cxn modelId="{B5490083-F0F2-4AA1-894B-DC0A9436B196}" type="presParOf" srcId="{C7ADF31A-A70E-4709-8036-30036AC5463F}" destId="{65A38609-7F45-477A-81BF-328E274C703D}" srcOrd="2" destOrd="0" presId="urn:microsoft.com/office/officeart/2005/8/layout/orgChart1"/>
    <dgm:cxn modelId="{1762820C-56EB-43BD-9AA6-A2CF435116EA}" type="presParOf" srcId="{E7C8DDF5-4667-4FC0-9F65-148B08499856}" destId="{6F3CA4E1-EAE6-4745-BB0C-7F93EF15F1AC}" srcOrd="8" destOrd="0" presId="urn:microsoft.com/office/officeart/2005/8/layout/orgChart1"/>
    <dgm:cxn modelId="{262C4C27-6E00-46DA-A2D0-EE8691561D1C}" type="presParOf" srcId="{E7C8DDF5-4667-4FC0-9F65-148B08499856}" destId="{516B1F44-716E-42FD-98F5-5BF698794D52}" srcOrd="9" destOrd="0" presId="urn:microsoft.com/office/officeart/2005/8/layout/orgChart1"/>
    <dgm:cxn modelId="{3BE31DE3-EBCF-4ED2-A775-97529E4ABA1A}" type="presParOf" srcId="{516B1F44-716E-42FD-98F5-5BF698794D52}" destId="{6B189B9F-626E-4F26-B82F-EEDEAF32BBC0}" srcOrd="0" destOrd="0" presId="urn:microsoft.com/office/officeart/2005/8/layout/orgChart1"/>
    <dgm:cxn modelId="{D0D28CFD-54B0-42A5-96C4-9C74A0170F73}" type="presParOf" srcId="{6B189B9F-626E-4F26-B82F-EEDEAF32BBC0}" destId="{43A00090-E03C-44E7-BCAB-BDBF41BF3733}" srcOrd="0" destOrd="0" presId="urn:microsoft.com/office/officeart/2005/8/layout/orgChart1"/>
    <dgm:cxn modelId="{341A89A4-D4F8-4F79-A673-A5DAB21D7945}" type="presParOf" srcId="{6B189B9F-626E-4F26-B82F-EEDEAF32BBC0}" destId="{84DB42E6-8BDE-4BF5-B5D4-989EBB60BFF9}" srcOrd="1" destOrd="0" presId="urn:microsoft.com/office/officeart/2005/8/layout/orgChart1"/>
    <dgm:cxn modelId="{E93D178B-1916-4A64-9A91-4D6DC83015BD}" type="presParOf" srcId="{516B1F44-716E-42FD-98F5-5BF698794D52}" destId="{1104FDE1-03DA-47C5-A6AD-FED68C3866F5}" srcOrd="1" destOrd="0" presId="urn:microsoft.com/office/officeart/2005/8/layout/orgChart1"/>
    <dgm:cxn modelId="{0AE5709E-01E6-4102-810B-E5891A45C26B}" type="presParOf" srcId="{1104FDE1-03DA-47C5-A6AD-FED68C3866F5}" destId="{14F9DF0C-9245-4596-8DEE-BAB5FE8BE3CB}" srcOrd="0" destOrd="0" presId="urn:microsoft.com/office/officeart/2005/8/layout/orgChart1"/>
    <dgm:cxn modelId="{45423BB6-3360-449E-AE8E-497753C83B66}" type="presParOf" srcId="{1104FDE1-03DA-47C5-A6AD-FED68C3866F5}" destId="{39C92261-6AEA-4714-B3F7-1180D489E6BE}" srcOrd="1" destOrd="0" presId="urn:microsoft.com/office/officeart/2005/8/layout/orgChart1"/>
    <dgm:cxn modelId="{700D0F88-B9F3-446A-98DF-BEF4E23C6D4C}" type="presParOf" srcId="{39C92261-6AEA-4714-B3F7-1180D489E6BE}" destId="{8E5E27F9-460C-47E4-9A84-DB16E20B52D9}" srcOrd="0" destOrd="0" presId="urn:microsoft.com/office/officeart/2005/8/layout/orgChart1"/>
    <dgm:cxn modelId="{1248D38A-FB68-4222-A85B-C921EBF741B0}" type="presParOf" srcId="{8E5E27F9-460C-47E4-9A84-DB16E20B52D9}" destId="{17890456-6086-43F4-8022-C71752DF7439}" srcOrd="0" destOrd="0" presId="urn:microsoft.com/office/officeart/2005/8/layout/orgChart1"/>
    <dgm:cxn modelId="{48694E5E-0141-4FB3-8CF3-0544E9C0E6DB}" type="presParOf" srcId="{8E5E27F9-460C-47E4-9A84-DB16E20B52D9}" destId="{0BE00434-5D00-4939-A447-0BDE346144BB}" srcOrd="1" destOrd="0" presId="urn:microsoft.com/office/officeart/2005/8/layout/orgChart1"/>
    <dgm:cxn modelId="{79166B70-CC15-497C-840C-DFC3931627EA}" type="presParOf" srcId="{39C92261-6AEA-4714-B3F7-1180D489E6BE}" destId="{0BB86041-9250-465B-9CD8-890E29FC3D38}" srcOrd="1" destOrd="0" presId="urn:microsoft.com/office/officeart/2005/8/layout/orgChart1"/>
    <dgm:cxn modelId="{3DFF145A-2174-4970-BAA4-E944BD5CCC96}" type="presParOf" srcId="{0BB86041-9250-465B-9CD8-890E29FC3D38}" destId="{507C5854-F084-4568-9B08-22E0E403CAA0}" srcOrd="0" destOrd="0" presId="urn:microsoft.com/office/officeart/2005/8/layout/orgChart1"/>
    <dgm:cxn modelId="{0CE3949D-C014-4EE1-8FF3-DB47B28CF0C4}" type="presParOf" srcId="{0BB86041-9250-465B-9CD8-890E29FC3D38}" destId="{153239D9-66F1-4153-95A5-A3CE1A66DDB3}" srcOrd="1" destOrd="0" presId="urn:microsoft.com/office/officeart/2005/8/layout/orgChart1"/>
    <dgm:cxn modelId="{23675E0C-5EFD-4643-901F-ABAB9F35AB00}" type="presParOf" srcId="{153239D9-66F1-4153-95A5-A3CE1A66DDB3}" destId="{7780F1E7-0FAD-4763-9B63-7B9CB6EC3372}" srcOrd="0" destOrd="0" presId="urn:microsoft.com/office/officeart/2005/8/layout/orgChart1"/>
    <dgm:cxn modelId="{928C2CF2-A0DD-4FD8-AA2E-A7F0FE6D01A3}" type="presParOf" srcId="{7780F1E7-0FAD-4763-9B63-7B9CB6EC3372}" destId="{EFB8118B-80CE-46E6-854E-05FD0EA1FADC}" srcOrd="0" destOrd="0" presId="urn:microsoft.com/office/officeart/2005/8/layout/orgChart1"/>
    <dgm:cxn modelId="{04FEDB15-BA53-4340-8E95-ADA2FE0E1DE7}" type="presParOf" srcId="{7780F1E7-0FAD-4763-9B63-7B9CB6EC3372}" destId="{8C874961-E965-44D7-8115-1A8ABD9C9852}" srcOrd="1" destOrd="0" presId="urn:microsoft.com/office/officeart/2005/8/layout/orgChart1"/>
    <dgm:cxn modelId="{27EF2105-DB06-4FF4-9829-250AE731C00D}" type="presParOf" srcId="{153239D9-66F1-4153-95A5-A3CE1A66DDB3}" destId="{5614C7FF-05A3-4D60-B014-1B9ECA973130}" srcOrd="1" destOrd="0" presId="urn:microsoft.com/office/officeart/2005/8/layout/orgChart1"/>
    <dgm:cxn modelId="{7092BC69-5E48-4AD9-8260-0765511F3B02}" type="presParOf" srcId="{153239D9-66F1-4153-95A5-A3CE1A66DDB3}" destId="{29D05606-2E76-4F52-8B36-F0212139D253}" srcOrd="2" destOrd="0" presId="urn:microsoft.com/office/officeart/2005/8/layout/orgChart1"/>
    <dgm:cxn modelId="{F7781136-6E81-4DFF-A888-1DA7EB294F1F}" type="presParOf" srcId="{0BB86041-9250-465B-9CD8-890E29FC3D38}" destId="{32F986E6-88F7-439E-B89C-B4B35F554CA7}" srcOrd="2" destOrd="0" presId="urn:microsoft.com/office/officeart/2005/8/layout/orgChart1"/>
    <dgm:cxn modelId="{33822558-CD76-478D-9D0A-BC8AB8D679B8}" type="presParOf" srcId="{0BB86041-9250-465B-9CD8-890E29FC3D38}" destId="{84965AA0-CE1D-4769-8CE3-B9DED3389A3A}" srcOrd="3" destOrd="0" presId="urn:microsoft.com/office/officeart/2005/8/layout/orgChart1"/>
    <dgm:cxn modelId="{1E5724A3-B010-4F09-8546-3F47BF3F1F73}" type="presParOf" srcId="{84965AA0-CE1D-4769-8CE3-B9DED3389A3A}" destId="{C9BA90FE-FEF5-4581-B9E2-666607F94012}" srcOrd="0" destOrd="0" presId="urn:microsoft.com/office/officeart/2005/8/layout/orgChart1"/>
    <dgm:cxn modelId="{5D7ACB62-0818-4DAA-B6C0-C3DFDB3D9F51}" type="presParOf" srcId="{C9BA90FE-FEF5-4581-B9E2-666607F94012}" destId="{328B447E-BE5C-484E-A203-4AEB0559DDBA}" srcOrd="0" destOrd="0" presId="urn:microsoft.com/office/officeart/2005/8/layout/orgChart1"/>
    <dgm:cxn modelId="{F8FD1594-6207-4C3F-ADA4-0F3E3FC7240C}" type="presParOf" srcId="{C9BA90FE-FEF5-4581-B9E2-666607F94012}" destId="{E20A6F58-C8C6-4844-808D-295244C3DB2A}" srcOrd="1" destOrd="0" presId="urn:microsoft.com/office/officeart/2005/8/layout/orgChart1"/>
    <dgm:cxn modelId="{C49B5B2A-EEC6-477F-A560-8F53E4084004}" type="presParOf" srcId="{84965AA0-CE1D-4769-8CE3-B9DED3389A3A}" destId="{2F7A5796-A7D5-41FF-B224-22C7B0ED114B}" srcOrd="1" destOrd="0" presId="urn:microsoft.com/office/officeart/2005/8/layout/orgChart1"/>
    <dgm:cxn modelId="{33A48894-ADE2-4239-A10E-2929773CE6E5}" type="presParOf" srcId="{84965AA0-CE1D-4769-8CE3-B9DED3389A3A}" destId="{2C41A6BD-FCED-4BB8-A828-5E17D042CD71}" srcOrd="2" destOrd="0" presId="urn:microsoft.com/office/officeart/2005/8/layout/orgChart1"/>
    <dgm:cxn modelId="{D4911961-1EDA-4C4F-A669-626D5A717323}" type="presParOf" srcId="{39C92261-6AEA-4714-B3F7-1180D489E6BE}" destId="{B1DEB569-454C-4239-9AE4-44ABB5912F51}" srcOrd="2" destOrd="0" presId="urn:microsoft.com/office/officeart/2005/8/layout/orgChart1"/>
    <dgm:cxn modelId="{E06AA160-4C84-4710-9554-2175999F75E8}" type="presParOf" srcId="{1104FDE1-03DA-47C5-A6AD-FED68C3866F5}" destId="{BBEC17C6-F97A-42B9-AB17-2453C23199DC}" srcOrd="2" destOrd="0" presId="urn:microsoft.com/office/officeart/2005/8/layout/orgChart1"/>
    <dgm:cxn modelId="{0CF9DD00-DAE5-4635-B5C0-78FD8371A7F3}" type="presParOf" srcId="{1104FDE1-03DA-47C5-A6AD-FED68C3866F5}" destId="{047C9F8A-1767-44D4-AF77-ECABE671D942}" srcOrd="3" destOrd="0" presId="urn:microsoft.com/office/officeart/2005/8/layout/orgChart1"/>
    <dgm:cxn modelId="{4A635857-F4C4-4BFE-9B42-7DFA2D81B89B}" type="presParOf" srcId="{047C9F8A-1767-44D4-AF77-ECABE671D942}" destId="{5DD0BFA7-80B4-4FA5-AFAF-E20480000D7B}" srcOrd="0" destOrd="0" presId="urn:microsoft.com/office/officeart/2005/8/layout/orgChart1"/>
    <dgm:cxn modelId="{6AD5D668-14CD-4CC3-B21F-F3676FB87BAB}" type="presParOf" srcId="{5DD0BFA7-80B4-4FA5-AFAF-E20480000D7B}" destId="{0A3B98BD-5E60-40DA-871D-F335B2A3F836}" srcOrd="0" destOrd="0" presId="urn:microsoft.com/office/officeart/2005/8/layout/orgChart1"/>
    <dgm:cxn modelId="{EE956037-9EF0-4D16-9530-FB49F3609756}" type="presParOf" srcId="{5DD0BFA7-80B4-4FA5-AFAF-E20480000D7B}" destId="{43B97E99-75D2-4A31-9ECA-FAD4989B694E}" srcOrd="1" destOrd="0" presId="urn:microsoft.com/office/officeart/2005/8/layout/orgChart1"/>
    <dgm:cxn modelId="{A5F36913-45EC-4DD4-B759-94C476B3829F}" type="presParOf" srcId="{047C9F8A-1767-44D4-AF77-ECABE671D942}" destId="{1DF228BA-9D2F-4A78-8DF6-126DDC95B85C}" srcOrd="1" destOrd="0" presId="urn:microsoft.com/office/officeart/2005/8/layout/orgChart1"/>
    <dgm:cxn modelId="{277A9A03-8918-4049-8A3A-84A79A7538D5}" type="presParOf" srcId="{1DF228BA-9D2F-4A78-8DF6-126DDC95B85C}" destId="{67A2E5F2-689E-440B-9BEC-4E4C4A830BC3}" srcOrd="0" destOrd="0" presId="urn:microsoft.com/office/officeart/2005/8/layout/orgChart1"/>
    <dgm:cxn modelId="{DD40153B-ABA0-446E-8B39-A8310DFDB296}" type="presParOf" srcId="{1DF228BA-9D2F-4A78-8DF6-126DDC95B85C}" destId="{6BA9E1EA-2536-42C3-839A-3A953BBD1802}" srcOrd="1" destOrd="0" presId="urn:microsoft.com/office/officeart/2005/8/layout/orgChart1"/>
    <dgm:cxn modelId="{6CA1873A-B5A8-4B64-9C47-BD7381BFA40B}" type="presParOf" srcId="{6BA9E1EA-2536-42C3-839A-3A953BBD1802}" destId="{FAA325A0-CF2D-4FDF-B072-20A81504E6DF}" srcOrd="0" destOrd="0" presId="urn:microsoft.com/office/officeart/2005/8/layout/orgChart1"/>
    <dgm:cxn modelId="{76EC6EC3-78FB-4D02-BE16-743C2641D497}" type="presParOf" srcId="{FAA325A0-CF2D-4FDF-B072-20A81504E6DF}" destId="{71150FD3-983E-4238-B649-0E7BF6CA662C}" srcOrd="0" destOrd="0" presId="urn:microsoft.com/office/officeart/2005/8/layout/orgChart1"/>
    <dgm:cxn modelId="{4D76D914-4334-4B22-A7C2-DFA4432A7D29}" type="presParOf" srcId="{FAA325A0-CF2D-4FDF-B072-20A81504E6DF}" destId="{EDC7448B-86FD-480D-91B7-4D7195C8D696}" srcOrd="1" destOrd="0" presId="urn:microsoft.com/office/officeart/2005/8/layout/orgChart1"/>
    <dgm:cxn modelId="{71392DBD-CA8E-44E0-9CF5-6D344260EFBF}" type="presParOf" srcId="{6BA9E1EA-2536-42C3-839A-3A953BBD1802}" destId="{FD031EAD-CFD7-4073-B151-2CF1B7AEC617}" srcOrd="1" destOrd="0" presId="urn:microsoft.com/office/officeart/2005/8/layout/orgChart1"/>
    <dgm:cxn modelId="{9050F671-0CB6-48E9-8684-15B21608A0AA}" type="presParOf" srcId="{FD031EAD-CFD7-4073-B151-2CF1B7AEC617}" destId="{1A0532B8-11AA-4A49-8974-6BCF5F7C8615}" srcOrd="0" destOrd="0" presId="urn:microsoft.com/office/officeart/2005/8/layout/orgChart1"/>
    <dgm:cxn modelId="{84A1A4B1-32B8-41AF-A260-6CE012DBFABB}" type="presParOf" srcId="{FD031EAD-CFD7-4073-B151-2CF1B7AEC617}" destId="{26E263F0-CF03-4C15-A666-A2FF23DFBEA9}" srcOrd="1" destOrd="0" presId="urn:microsoft.com/office/officeart/2005/8/layout/orgChart1"/>
    <dgm:cxn modelId="{119EE57A-7E6B-4130-A0C7-C11DBFC394B4}" type="presParOf" srcId="{26E263F0-CF03-4C15-A666-A2FF23DFBEA9}" destId="{24CE3000-DA43-435C-A1C1-F2EB549DEAEA}" srcOrd="0" destOrd="0" presId="urn:microsoft.com/office/officeart/2005/8/layout/orgChart1"/>
    <dgm:cxn modelId="{25AEEC8A-16E4-4664-AD3C-B1ABD6B74D0D}" type="presParOf" srcId="{24CE3000-DA43-435C-A1C1-F2EB549DEAEA}" destId="{E13173F5-1853-4442-AE34-96F706C8103E}" srcOrd="0" destOrd="0" presId="urn:microsoft.com/office/officeart/2005/8/layout/orgChart1"/>
    <dgm:cxn modelId="{B6758C74-0D38-48CB-9EBB-133894A2292E}" type="presParOf" srcId="{24CE3000-DA43-435C-A1C1-F2EB549DEAEA}" destId="{B7BBCD5D-B5B9-474C-A3DC-49C61BF79F2E}" srcOrd="1" destOrd="0" presId="urn:microsoft.com/office/officeart/2005/8/layout/orgChart1"/>
    <dgm:cxn modelId="{23F1D759-552D-4238-AEAF-DB1135B9FE4C}" type="presParOf" srcId="{26E263F0-CF03-4C15-A666-A2FF23DFBEA9}" destId="{FB030040-09E5-4390-8C4A-826EA05EEA4D}" srcOrd="1" destOrd="0" presId="urn:microsoft.com/office/officeart/2005/8/layout/orgChart1"/>
    <dgm:cxn modelId="{933E4FB0-F83A-4452-8019-EDA0B4C6F273}" type="presParOf" srcId="{26E263F0-CF03-4C15-A666-A2FF23DFBEA9}" destId="{1AE460AF-8118-4B9D-AEE0-AF9D984A3A36}" srcOrd="2" destOrd="0" presId="urn:microsoft.com/office/officeart/2005/8/layout/orgChart1"/>
    <dgm:cxn modelId="{D0CD77FC-1A5E-4895-85C6-211179BE1502}" type="presParOf" srcId="{FD031EAD-CFD7-4073-B151-2CF1B7AEC617}" destId="{7AB6133C-346A-44D0-A971-881CFD8689AF}" srcOrd="2" destOrd="0" presId="urn:microsoft.com/office/officeart/2005/8/layout/orgChart1"/>
    <dgm:cxn modelId="{6F899345-0E8E-441D-BBBD-B637FF2B74C4}" type="presParOf" srcId="{FD031EAD-CFD7-4073-B151-2CF1B7AEC617}" destId="{A5180ED0-B08B-49C2-A76D-A7487590139D}" srcOrd="3" destOrd="0" presId="urn:microsoft.com/office/officeart/2005/8/layout/orgChart1"/>
    <dgm:cxn modelId="{0AFAF0F5-063F-40FC-B4F3-CD33EC0ECCA7}" type="presParOf" srcId="{A5180ED0-B08B-49C2-A76D-A7487590139D}" destId="{17795C4B-DCAC-4737-A4B8-301D38ECDA63}" srcOrd="0" destOrd="0" presId="urn:microsoft.com/office/officeart/2005/8/layout/orgChart1"/>
    <dgm:cxn modelId="{C0B74F08-8165-4B8D-BC37-CACA7EE831D8}" type="presParOf" srcId="{17795C4B-DCAC-4737-A4B8-301D38ECDA63}" destId="{F00FE0EC-043C-4CA7-81F9-D122550CA125}" srcOrd="0" destOrd="0" presId="urn:microsoft.com/office/officeart/2005/8/layout/orgChart1"/>
    <dgm:cxn modelId="{147679FA-E7EA-41E8-8115-D02A622B8032}" type="presParOf" srcId="{17795C4B-DCAC-4737-A4B8-301D38ECDA63}" destId="{E0E26E4E-FF7F-4C78-ACBE-67FB7BF15DED}" srcOrd="1" destOrd="0" presId="urn:microsoft.com/office/officeart/2005/8/layout/orgChart1"/>
    <dgm:cxn modelId="{B3D1028F-5F85-42AF-9F0C-80A76A29EE62}" type="presParOf" srcId="{A5180ED0-B08B-49C2-A76D-A7487590139D}" destId="{62332F9C-68A8-40F4-8BE4-D1C2AE972AEA}" srcOrd="1" destOrd="0" presId="urn:microsoft.com/office/officeart/2005/8/layout/orgChart1"/>
    <dgm:cxn modelId="{B4EA7327-E5E4-4C11-967A-F85304ECFFDD}" type="presParOf" srcId="{A5180ED0-B08B-49C2-A76D-A7487590139D}" destId="{24E24E98-8CF2-4EC7-BDCA-E2B9183CD9BD}" srcOrd="2" destOrd="0" presId="urn:microsoft.com/office/officeart/2005/8/layout/orgChart1"/>
    <dgm:cxn modelId="{97CAD1BC-7335-435F-9DD8-04A80AB3C5C4}" type="presParOf" srcId="{6BA9E1EA-2536-42C3-839A-3A953BBD1802}" destId="{17C45A58-196D-42AA-8723-80E59BAF5601}" srcOrd="2" destOrd="0" presId="urn:microsoft.com/office/officeart/2005/8/layout/orgChart1"/>
    <dgm:cxn modelId="{BA9CD04F-785D-4C9C-9B3B-AED985F13285}" type="presParOf" srcId="{047C9F8A-1767-44D4-AF77-ECABE671D942}" destId="{7E2D3589-E9E1-4B23-BE6C-B34B6D4E056D}" srcOrd="2" destOrd="0" presId="urn:microsoft.com/office/officeart/2005/8/layout/orgChart1"/>
    <dgm:cxn modelId="{4454754D-AC0E-44EB-8C6F-7C2A0644D477}" type="presParOf" srcId="{516B1F44-716E-42FD-98F5-5BF698794D52}" destId="{63072330-7DD9-4994-86DC-0892CEB10FE2}" srcOrd="2" destOrd="0" presId="urn:microsoft.com/office/officeart/2005/8/layout/orgChart1"/>
    <dgm:cxn modelId="{BC54D608-9268-4866-9244-40768A10D110}" type="presParOf" srcId="{E7C8DDF5-4667-4FC0-9F65-148B08499856}" destId="{0E8AD80B-9D83-420D-8B45-D0316E61A2B8}" srcOrd="10" destOrd="0" presId="urn:microsoft.com/office/officeart/2005/8/layout/orgChart1"/>
    <dgm:cxn modelId="{CFC9BB70-3FBF-4E74-8C36-51F72828F6C1}" type="presParOf" srcId="{E7C8DDF5-4667-4FC0-9F65-148B08499856}" destId="{ECE4EBEB-9140-48D9-B2CA-3E8E79CFFE61}" srcOrd="11" destOrd="0" presId="urn:microsoft.com/office/officeart/2005/8/layout/orgChart1"/>
    <dgm:cxn modelId="{6C4EFC9C-8ABB-4B8D-87EE-DDF9B40C6BA0}" type="presParOf" srcId="{ECE4EBEB-9140-48D9-B2CA-3E8E79CFFE61}" destId="{3ED43526-4C87-44A1-AA0F-1D8A6D17B7A0}" srcOrd="0" destOrd="0" presId="urn:microsoft.com/office/officeart/2005/8/layout/orgChart1"/>
    <dgm:cxn modelId="{EB5EF4EF-1452-4177-B5CA-3B164FAE126F}" type="presParOf" srcId="{3ED43526-4C87-44A1-AA0F-1D8A6D17B7A0}" destId="{E108D138-9CE8-495D-8E01-81ABB747D6F6}" srcOrd="0" destOrd="0" presId="urn:microsoft.com/office/officeart/2005/8/layout/orgChart1"/>
    <dgm:cxn modelId="{66CE51C6-B38F-422B-8A8A-EF696A0DA21A}" type="presParOf" srcId="{3ED43526-4C87-44A1-AA0F-1D8A6D17B7A0}" destId="{CEBA7188-D021-4B66-B57F-FEE82A519C94}" srcOrd="1" destOrd="0" presId="urn:microsoft.com/office/officeart/2005/8/layout/orgChart1"/>
    <dgm:cxn modelId="{EFC95E10-45BC-4564-A3DA-7561E6F9C3AD}" type="presParOf" srcId="{ECE4EBEB-9140-48D9-B2CA-3E8E79CFFE61}" destId="{47809020-44E4-4DA6-8073-660C7DB0CDC4}" srcOrd="1" destOrd="0" presId="urn:microsoft.com/office/officeart/2005/8/layout/orgChart1"/>
    <dgm:cxn modelId="{3068F1AF-9220-4F40-9CEF-E1172E5BB57D}" type="presParOf" srcId="{ECE4EBEB-9140-48D9-B2CA-3E8E79CFFE61}" destId="{B60A828A-3ECC-42F9-B092-DA9CBB3C0006}" srcOrd="2" destOrd="0" presId="urn:microsoft.com/office/officeart/2005/8/layout/orgChart1"/>
    <dgm:cxn modelId="{A83ACC7C-7CFC-4BFF-93DF-9BF58C1563DF}" type="presParOf" srcId="{6E5A15B6-D568-4768-A434-6BAEF97D4D10}" destId="{E4BBAFB1-B563-414C-B488-85FCB18752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CDECC-BF06-4A80-B22D-D203B776D8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7AA9C6-DFDA-46D3-9785-956B3CCFA5D8}">
      <dgm:prSet phldrT="[Text]"/>
      <dgm:spPr/>
      <dgm:t>
        <a:bodyPr/>
        <a:lstStyle/>
        <a:p>
          <a:r>
            <a:rPr lang="en-GB" dirty="0"/>
            <a:t>Adventure</a:t>
          </a:r>
        </a:p>
      </dgm:t>
    </dgm:pt>
    <dgm:pt modelId="{4BDF9770-9BAC-43B3-B3B1-D2FEF1999D3C}" type="parTrans" cxnId="{8570523D-2D83-49C2-A7F7-654C2B208D10}">
      <dgm:prSet/>
      <dgm:spPr/>
      <dgm:t>
        <a:bodyPr/>
        <a:lstStyle/>
        <a:p>
          <a:endParaRPr lang="en-GB"/>
        </a:p>
      </dgm:t>
    </dgm:pt>
    <dgm:pt modelId="{F46A4BB5-355B-4790-BF19-756A0195D9AD}" type="sibTrans" cxnId="{8570523D-2D83-49C2-A7F7-654C2B208D10}">
      <dgm:prSet/>
      <dgm:spPr/>
      <dgm:t>
        <a:bodyPr/>
        <a:lstStyle/>
        <a:p>
          <a:endParaRPr lang="en-GB"/>
        </a:p>
      </dgm:t>
    </dgm:pt>
    <dgm:pt modelId="{84830EF3-FB59-401A-9520-4DE7A1CC4799}">
      <dgm:prSet phldrT="[Text]"/>
      <dgm:spPr/>
      <dgm:t>
        <a:bodyPr/>
        <a:lstStyle/>
        <a:p>
          <a:r>
            <a:rPr lang="en-GB" dirty="0"/>
            <a:t>Battle</a:t>
          </a:r>
        </a:p>
      </dgm:t>
    </dgm:pt>
    <dgm:pt modelId="{3A2DE40D-BF74-4B99-AE8B-6CFACCA599EA}" type="parTrans" cxnId="{3ECE3FF3-C0A4-4A9A-B954-BA00BA12BEBB}">
      <dgm:prSet/>
      <dgm:spPr/>
      <dgm:t>
        <a:bodyPr/>
        <a:lstStyle/>
        <a:p>
          <a:endParaRPr lang="en-GB"/>
        </a:p>
      </dgm:t>
    </dgm:pt>
    <dgm:pt modelId="{13DB425A-7037-4850-939F-7DCBC57A8AB4}" type="sibTrans" cxnId="{3ECE3FF3-C0A4-4A9A-B954-BA00BA12BEBB}">
      <dgm:prSet/>
      <dgm:spPr/>
      <dgm:t>
        <a:bodyPr/>
        <a:lstStyle/>
        <a:p>
          <a:endParaRPr lang="en-GB"/>
        </a:p>
      </dgm:t>
    </dgm:pt>
    <dgm:pt modelId="{D3A39675-D29C-48F3-903E-766DC14A401B}">
      <dgm:prSet phldrT="[Text]"/>
      <dgm:spPr/>
      <dgm:t>
        <a:bodyPr/>
        <a:lstStyle/>
        <a:p>
          <a:r>
            <a:rPr lang="en-GB" dirty="0"/>
            <a:t>Train</a:t>
          </a:r>
        </a:p>
      </dgm:t>
    </dgm:pt>
    <dgm:pt modelId="{4F62CD1A-4112-4661-A589-676F2B1BB1D1}" type="parTrans" cxnId="{8AFF76DF-5CBE-42BB-AB85-829A161F35F5}">
      <dgm:prSet/>
      <dgm:spPr/>
      <dgm:t>
        <a:bodyPr/>
        <a:lstStyle/>
        <a:p>
          <a:endParaRPr lang="en-GB"/>
        </a:p>
      </dgm:t>
    </dgm:pt>
    <dgm:pt modelId="{1AE29DB1-7A63-4338-8762-078BF6E1ABF3}" type="sibTrans" cxnId="{8AFF76DF-5CBE-42BB-AB85-829A161F35F5}">
      <dgm:prSet/>
      <dgm:spPr/>
      <dgm:t>
        <a:bodyPr/>
        <a:lstStyle/>
        <a:p>
          <a:endParaRPr lang="en-GB"/>
        </a:p>
      </dgm:t>
    </dgm:pt>
    <dgm:pt modelId="{2798035D-857B-4A3D-A0AC-507447609F07}">
      <dgm:prSet phldrT="[Text]"/>
      <dgm:spPr/>
      <dgm:t>
        <a:bodyPr/>
        <a:lstStyle/>
        <a:p>
          <a:r>
            <a:rPr lang="en-GB" dirty="0"/>
            <a:t>Shop</a:t>
          </a:r>
        </a:p>
      </dgm:t>
    </dgm:pt>
    <dgm:pt modelId="{642C19EF-DD56-4D36-939E-CCE8FE72BFD1}" type="parTrans" cxnId="{F144EE02-4247-46AF-B908-9C9AE20A9AFC}">
      <dgm:prSet/>
      <dgm:spPr/>
      <dgm:t>
        <a:bodyPr/>
        <a:lstStyle/>
        <a:p>
          <a:endParaRPr lang="en-GB"/>
        </a:p>
      </dgm:t>
    </dgm:pt>
    <dgm:pt modelId="{D3AC455D-7E49-4BCC-A84D-6ECA9BBEE611}" type="sibTrans" cxnId="{F144EE02-4247-46AF-B908-9C9AE20A9AFC}">
      <dgm:prSet/>
      <dgm:spPr/>
      <dgm:t>
        <a:bodyPr/>
        <a:lstStyle/>
        <a:p>
          <a:endParaRPr lang="en-GB"/>
        </a:p>
      </dgm:t>
    </dgm:pt>
    <dgm:pt modelId="{7B74CC54-3A35-4EDB-8641-7770365AED67}">
      <dgm:prSet phldrT="[Text]"/>
      <dgm:spPr/>
      <dgm:t>
        <a:bodyPr/>
        <a:lstStyle/>
        <a:p>
          <a:r>
            <a:rPr lang="en-GB" dirty="0"/>
            <a:t>Strike</a:t>
          </a:r>
        </a:p>
      </dgm:t>
    </dgm:pt>
    <dgm:pt modelId="{E2579F84-57A5-4D38-8B81-050E198229DC}" type="parTrans" cxnId="{85221D2A-7673-4C65-81BA-067E0A7ECA3E}">
      <dgm:prSet/>
      <dgm:spPr/>
      <dgm:t>
        <a:bodyPr/>
        <a:lstStyle/>
        <a:p>
          <a:endParaRPr lang="en-GB"/>
        </a:p>
      </dgm:t>
    </dgm:pt>
    <dgm:pt modelId="{AA1B151E-244F-45F7-A326-206DDB30540C}" type="sibTrans" cxnId="{85221D2A-7673-4C65-81BA-067E0A7ECA3E}">
      <dgm:prSet/>
      <dgm:spPr/>
      <dgm:t>
        <a:bodyPr/>
        <a:lstStyle/>
        <a:p>
          <a:endParaRPr lang="en-GB"/>
        </a:p>
      </dgm:t>
    </dgm:pt>
    <dgm:pt modelId="{4474D09D-41E8-49BB-8AF9-B7B803CB283C}">
      <dgm:prSet phldrT="[Text]"/>
      <dgm:spPr/>
      <dgm:t>
        <a:bodyPr/>
        <a:lstStyle/>
        <a:p>
          <a:r>
            <a:rPr lang="en-GB" dirty="0"/>
            <a:t>Dodge</a:t>
          </a:r>
        </a:p>
      </dgm:t>
    </dgm:pt>
    <dgm:pt modelId="{BAD6EC34-C9DB-47E4-BEB0-8FF8FFB3347E}" type="parTrans" cxnId="{35D4F5D6-6487-4C1F-9790-CE4E47DD49B5}">
      <dgm:prSet/>
      <dgm:spPr/>
      <dgm:t>
        <a:bodyPr/>
        <a:lstStyle/>
        <a:p>
          <a:endParaRPr lang="en-GB"/>
        </a:p>
      </dgm:t>
    </dgm:pt>
    <dgm:pt modelId="{6E067AE3-FED9-430C-A4A0-06FCF282DD40}" type="sibTrans" cxnId="{35D4F5D6-6487-4C1F-9790-CE4E47DD49B5}">
      <dgm:prSet/>
      <dgm:spPr/>
      <dgm:t>
        <a:bodyPr/>
        <a:lstStyle/>
        <a:p>
          <a:endParaRPr lang="en-GB"/>
        </a:p>
      </dgm:t>
    </dgm:pt>
    <dgm:pt modelId="{1DAED1D3-5241-4611-912F-95654120BC1A}">
      <dgm:prSet phldrT="[Text]"/>
      <dgm:spPr/>
      <dgm:t>
        <a:bodyPr/>
        <a:lstStyle/>
        <a:p>
          <a:r>
            <a:rPr lang="en-GB" dirty="0"/>
            <a:t>Drink</a:t>
          </a:r>
        </a:p>
      </dgm:t>
    </dgm:pt>
    <dgm:pt modelId="{F7788712-15B1-464A-AC0F-548158E42743}" type="parTrans" cxnId="{8CAEFF85-073F-46BD-8DC3-5DAD8D924736}">
      <dgm:prSet/>
      <dgm:spPr/>
      <dgm:t>
        <a:bodyPr/>
        <a:lstStyle/>
        <a:p>
          <a:endParaRPr lang="en-GB"/>
        </a:p>
      </dgm:t>
    </dgm:pt>
    <dgm:pt modelId="{B55BB309-3EFC-4D6F-80F1-6621BD88588E}" type="sibTrans" cxnId="{8CAEFF85-073F-46BD-8DC3-5DAD8D924736}">
      <dgm:prSet/>
      <dgm:spPr/>
      <dgm:t>
        <a:bodyPr/>
        <a:lstStyle/>
        <a:p>
          <a:endParaRPr lang="en-GB"/>
        </a:p>
      </dgm:t>
    </dgm:pt>
    <dgm:pt modelId="{DCD5F7DA-DFAF-4088-840F-9F219C86B550}">
      <dgm:prSet phldrT="[Text]"/>
      <dgm:spPr/>
      <dgm:t>
        <a:bodyPr/>
        <a:lstStyle/>
        <a:p>
          <a:r>
            <a:rPr lang="en-GB" dirty="0"/>
            <a:t>Location No.</a:t>
          </a:r>
        </a:p>
      </dgm:t>
    </dgm:pt>
    <dgm:pt modelId="{5C1A1795-A7D9-4BBA-9780-9BFCA1FFFA79}" type="parTrans" cxnId="{1F233BD3-6EC5-49BC-B340-F1D9C08F7505}">
      <dgm:prSet/>
      <dgm:spPr/>
      <dgm:t>
        <a:bodyPr/>
        <a:lstStyle/>
        <a:p>
          <a:endParaRPr lang="en-GB"/>
        </a:p>
      </dgm:t>
    </dgm:pt>
    <dgm:pt modelId="{414D2DCB-2E55-42EB-93FC-A1D46061413E}" type="sibTrans" cxnId="{1F233BD3-6EC5-49BC-B340-F1D9C08F7505}">
      <dgm:prSet/>
      <dgm:spPr/>
      <dgm:t>
        <a:bodyPr/>
        <a:lstStyle/>
        <a:p>
          <a:endParaRPr lang="en-GB"/>
        </a:p>
      </dgm:t>
    </dgm:pt>
    <dgm:pt modelId="{1CE7E593-0A59-4400-AD6F-7026B9C49DEC}">
      <dgm:prSet phldrT="[Text]"/>
      <dgm:spPr/>
      <dgm:t>
        <a:bodyPr/>
        <a:lstStyle/>
        <a:p>
          <a:r>
            <a:rPr lang="en-GB" dirty="0"/>
            <a:t>Attack</a:t>
          </a:r>
        </a:p>
      </dgm:t>
    </dgm:pt>
    <dgm:pt modelId="{906CADCA-78B8-4E80-A521-2523F383D594}" type="parTrans" cxnId="{8117F470-3FBD-490E-A5F8-AF17C57A8526}">
      <dgm:prSet/>
      <dgm:spPr/>
      <dgm:t>
        <a:bodyPr/>
        <a:lstStyle/>
        <a:p>
          <a:endParaRPr lang="en-GB"/>
        </a:p>
      </dgm:t>
    </dgm:pt>
    <dgm:pt modelId="{F8C0304E-447F-4FEA-9495-E4D460BE0600}" type="sibTrans" cxnId="{8117F470-3FBD-490E-A5F8-AF17C57A8526}">
      <dgm:prSet/>
      <dgm:spPr/>
      <dgm:t>
        <a:bodyPr/>
        <a:lstStyle/>
        <a:p>
          <a:endParaRPr lang="en-GB"/>
        </a:p>
      </dgm:t>
    </dgm:pt>
    <dgm:pt modelId="{71018F23-0CDD-4996-88A3-5A0B240636BE}">
      <dgm:prSet phldrT="[Text]"/>
      <dgm:spPr/>
      <dgm:t>
        <a:bodyPr/>
        <a:lstStyle/>
        <a:p>
          <a:r>
            <a:rPr lang="en-GB" dirty="0"/>
            <a:t>Health</a:t>
          </a:r>
        </a:p>
      </dgm:t>
    </dgm:pt>
    <dgm:pt modelId="{CF1FF345-F7FA-4CEE-9874-794B720E2BB4}" type="parTrans" cxnId="{70ABABD1-5BA8-4585-9487-2785A5C8D506}">
      <dgm:prSet/>
      <dgm:spPr/>
      <dgm:t>
        <a:bodyPr/>
        <a:lstStyle/>
        <a:p>
          <a:endParaRPr lang="en-GB"/>
        </a:p>
      </dgm:t>
    </dgm:pt>
    <dgm:pt modelId="{2394F056-6363-4FA7-8C92-0E20EC22C051}" type="sibTrans" cxnId="{70ABABD1-5BA8-4585-9487-2785A5C8D506}">
      <dgm:prSet/>
      <dgm:spPr/>
      <dgm:t>
        <a:bodyPr/>
        <a:lstStyle/>
        <a:p>
          <a:endParaRPr lang="en-GB"/>
        </a:p>
      </dgm:t>
    </dgm:pt>
    <dgm:pt modelId="{5EA59C83-63CB-4926-B354-0ECFCDA7E9C2}">
      <dgm:prSet phldrT="[Text]"/>
      <dgm:spPr/>
      <dgm:t>
        <a:bodyPr/>
        <a:lstStyle/>
        <a:p>
          <a:r>
            <a:rPr lang="en-GB" dirty="0"/>
            <a:t>Speed</a:t>
          </a:r>
        </a:p>
      </dgm:t>
    </dgm:pt>
    <dgm:pt modelId="{41D9FED1-8F48-4546-856A-87BCDD04E01E}" type="parTrans" cxnId="{0FBA998A-799B-4E22-9F78-67727D2FC1BA}">
      <dgm:prSet/>
      <dgm:spPr/>
      <dgm:t>
        <a:bodyPr/>
        <a:lstStyle/>
        <a:p>
          <a:endParaRPr lang="en-GB"/>
        </a:p>
      </dgm:t>
    </dgm:pt>
    <dgm:pt modelId="{2BF7DF01-DE80-4F74-B24C-BEACFEF4E09C}" type="sibTrans" cxnId="{0FBA998A-799B-4E22-9F78-67727D2FC1BA}">
      <dgm:prSet/>
      <dgm:spPr/>
      <dgm:t>
        <a:bodyPr/>
        <a:lstStyle/>
        <a:p>
          <a:endParaRPr lang="en-GB"/>
        </a:p>
      </dgm:t>
    </dgm:pt>
    <dgm:pt modelId="{87B6A8FA-7410-4CE2-9FF7-F543D99718F2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Quit</a:t>
          </a:r>
        </a:p>
      </dgm:t>
    </dgm:pt>
    <dgm:pt modelId="{77DDE25F-B4DB-4694-B970-F4853ACE3707}" type="parTrans" cxnId="{4C952B27-4769-467A-8867-CB47BDB20C92}">
      <dgm:prSet/>
      <dgm:spPr/>
      <dgm:t>
        <a:bodyPr/>
        <a:lstStyle/>
        <a:p>
          <a:endParaRPr lang="en-GB"/>
        </a:p>
      </dgm:t>
    </dgm:pt>
    <dgm:pt modelId="{5BD41DB3-F52E-419F-BA03-778D4E4E932D}" type="sibTrans" cxnId="{4C952B27-4769-467A-8867-CB47BDB20C92}">
      <dgm:prSet/>
      <dgm:spPr/>
      <dgm:t>
        <a:bodyPr/>
        <a:lstStyle/>
        <a:p>
          <a:endParaRPr lang="en-GB"/>
        </a:p>
      </dgm:t>
    </dgm:pt>
    <dgm:pt modelId="{7AB3A062-2755-4425-BC87-CA20B2537D46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New/Load</a:t>
          </a:r>
        </a:p>
      </dgm:t>
    </dgm:pt>
    <dgm:pt modelId="{26B35056-4951-4E7D-8B71-7344B3C6D090}" type="parTrans" cxnId="{4D4B707D-E2FE-4913-97CE-4360DDC586FB}">
      <dgm:prSet/>
      <dgm:spPr/>
      <dgm:t>
        <a:bodyPr/>
        <a:lstStyle/>
        <a:p>
          <a:endParaRPr lang="en-GB"/>
        </a:p>
      </dgm:t>
    </dgm:pt>
    <dgm:pt modelId="{B42CF16F-D23A-4658-88D1-951B31554513}" type="sibTrans" cxnId="{4D4B707D-E2FE-4913-97CE-4360DDC586FB}">
      <dgm:prSet/>
      <dgm:spPr/>
      <dgm:t>
        <a:bodyPr/>
        <a:lstStyle/>
        <a:p>
          <a:endParaRPr lang="en-GB"/>
        </a:p>
      </dgm:t>
    </dgm:pt>
    <dgm:pt modelId="{452012AE-B838-427E-9E5B-136B66B2CDC1}">
      <dgm:prSet phldrT="[Text]"/>
      <dgm:spPr/>
      <dgm:t>
        <a:bodyPr/>
        <a:lstStyle/>
        <a:p>
          <a:r>
            <a:rPr lang="en-GB" dirty="0"/>
            <a:t>Location No.</a:t>
          </a:r>
        </a:p>
      </dgm:t>
    </dgm:pt>
    <dgm:pt modelId="{6FE27408-8D89-4269-9787-95109AB503F5}" type="parTrans" cxnId="{19A2E31F-9594-4089-8814-92DEE599C0D9}">
      <dgm:prSet/>
      <dgm:spPr/>
      <dgm:t>
        <a:bodyPr/>
        <a:lstStyle/>
        <a:p>
          <a:endParaRPr lang="en-GB"/>
        </a:p>
      </dgm:t>
    </dgm:pt>
    <dgm:pt modelId="{FBA5D421-63BE-45C1-99DD-E08EA79F48D5}" type="sibTrans" cxnId="{19A2E31F-9594-4089-8814-92DEE599C0D9}">
      <dgm:prSet/>
      <dgm:spPr/>
      <dgm:t>
        <a:bodyPr/>
        <a:lstStyle/>
        <a:p>
          <a:endParaRPr lang="en-GB"/>
        </a:p>
      </dgm:t>
    </dgm:pt>
    <dgm:pt modelId="{D21EBB07-92E2-409E-BA04-D130BC3717AD}">
      <dgm:prSet phldrT="[Text]"/>
      <dgm:spPr/>
      <dgm:t>
        <a:bodyPr/>
        <a:lstStyle/>
        <a:p>
          <a:r>
            <a:rPr lang="en-GB" dirty="0"/>
            <a:t>Location No.</a:t>
          </a:r>
        </a:p>
      </dgm:t>
    </dgm:pt>
    <dgm:pt modelId="{91BD8F9A-0149-47BF-9DF0-7DCC6B7C3792}" type="parTrans" cxnId="{8223777B-4D57-4BEC-A9B7-98194CDFD2BC}">
      <dgm:prSet/>
      <dgm:spPr/>
      <dgm:t>
        <a:bodyPr/>
        <a:lstStyle/>
        <a:p>
          <a:endParaRPr lang="en-GB"/>
        </a:p>
      </dgm:t>
    </dgm:pt>
    <dgm:pt modelId="{47322271-CB4D-4847-97FC-9FC2D519976C}" type="sibTrans" cxnId="{8223777B-4D57-4BEC-A9B7-98194CDFD2BC}">
      <dgm:prSet/>
      <dgm:spPr/>
      <dgm:t>
        <a:bodyPr/>
        <a:lstStyle/>
        <a:p>
          <a:endParaRPr lang="en-GB"/>
        </a:p>
      </dgm:t>
    </dgm:pt>
    <dgm:pt modelId="{EC1B92D9-520B-498A-81C5-CA67C8A6871B}">
      <dgm:prSet phldrT="[Text]"/>
      <dgm:spPr/>
      <dgm:t>
        <a:bodyPr/>
        <a:lstStyle/>
        <a:p>
          <a:r>
            <a:rPr lang="en-GB" dirty="0"/>
            <a:t>Location No.</a:t>
          </a:r>
        </a:p>
      </dgm:t>
    </dgm:pt>
    <dgm:pt modelId="{4BA94869-9CA8-43D4-B750-0DE422829093}" type="parTrans" cxnId="{920D0951-E0DB-413F-89AD-4E14F9B2F966}">
      <dgm:prSet/>
      <dgm:spPr/>
      <dgm:t>
        <a:bodyPr/>
        <a:lstStyle/>
        <a:p>
          <a:endParaRPr lang="en-GB"/>
        </a:p>
      </dgm:t>
    </dgm:pt>
    <dgm:pt modelId="{DE426C29-168B-451E-BF41-3A4284CA0147}" type="sibTrans" cxnId="{920D0951-E0DB-413F-89AD-4E14F9B2F966}">
      <dgm:prSet/>
      <dgm:spPr/>
      <dgm:t>
        <a:bodyPr/>
        <a:lstStyle/>
        <a:p>
          <a:endParaRPr lang="en-GB"/>
        </a:p>
      </dgm:t>
    </dgm:pt>
    <dgm:pt modelId="{9588CF64-4D57-4BAB-9357-677FB7914016}">
      <dgm:prSet phldrT="[Text]"/>
      <dgm:spPr/>
      <dgm:t>
        <a:bodyPr/>
        <a:lstStyle/>
        <a:p>
          <a:r>
            <a:rPr lang="en-GB" dirty="0"/>
            <a:t>Buy Potion</a:t>
          </a:r>
        </a:p>
      </dgm:t>
    </dgm:pt>
    <dgm:pt modelId="{8FE3F605-A708-4D09-A9C4-E418620B6EAB}" type="parTrans" cxnId="{B7CF3727-366E-4DBC-A93D-54EA4C02037F}">
      <dgm:prSet/>
      <dgm:spPr/>
      <dgm:t>
        <a:bodyPr/>
        <a:lstStyle/>
        <a:p>
          <a:endParaRPr lang="en-GB"/>
        </a:p>
      </dgm:t>
    </dgm:pt>
    <dgm:pt modelId="{620B3578-3C7C-4E64-AD5B-80A520536F4F}" type="sibTrans" cxnId="{B7CF3727-366E-4DBC-A93D-54EA4C02037F}">
      <dgm:prSet/>
      <dgm:spPr/>
      <dgm:t>
        <a:bodyPr/>
        <a:lstStyle/>
        <a:p>
          <a:endParaRPr lang="en-GB"/>
        </a:p>
      </dgm:t>
    </dgm:pt>
    <dgm:pt modelId="{9F1AE774-16C0-4DC0-BC65-4367588669D0}">
      <dgm:prSet phldrT="[Text]"/>
      <dgm:spPr/>
      <dgm:t>
        <a:bodyPr/>
        <a:lstStyle/>
        <a:p>
          <a:pPr algn="ctr"/>
          <a:r>
            <a:rPr lang="en-GB" dirty="0"/>
            <a:t>Sell Item</a:t>
          </a:r>
        </a:p>
      </dgm:t>
    </dgm:pt>
    <dgm:pt modelId="{24A5038B-195C-443D-8C8D-6696F9A9AE92}" type="parTrans" cxnId="{5B6DEFBE-7679-472D-B82E-E0F619D426E3}">
      <dgm:prSet/>
      <dgm:spPr/>
      <dgm:t>
        <a:bodyPr/>
        <a:lstStyle/>
        <a:p>
          <a:endParaRPr lang="en-GB"/>
        </a:p>
      </dgm:t>
    </dgm:pt>
    <dgm:pt modelId="{92568659-C6DA-481D-91EA-5AF639A53A1E}" type="sibTrans" cxnId="{5B6DEFBE-7679-472D-B82E-E0F619D426E3}">
      <dgm:prSet/>
      <dgm:spPr/>
      <dgm:t>
        <a:bodyPr/>
        <a:lstStyle/>
        <a:p>
          <a:endParaRPr lang="en-GB"/>
        </a:p>
      </dgm:t>
    </dgm:pt>
    <dgm:pt modelId="{7D4CFA4D-7DF5-4C36-BBC3-288F18DE25C4}">
      <dgm:prSet phldrT="[Text]"/>
      <dgm:spPr/>
      <dgm:t>
        <a:bodyPr/>
        <a:lstStyle/>
        <a:p>
          <a:r>
            <a:rPr lang="en-GB" dirty="0"/>
            <a:t>Back</a:t>
          </a:r>
        </a:p>
      </dgm:t>
    </dgm:pt>
    <dgm:pt modelId="{C5832C12-D033-4575-81A4-5E52B797681E}" type="parTrans" cxnId="{794F8327-D36D-408C-A187-CB552410BAD2}">
      <dgm:prSet/>
      <dgm:spPr/>
      <dgm:t>
        <a:bodyPr/>
        <a:lstStyle/>
        <a:p>
          <a:endParaRPr lang="en-GB"/>
        </a:p>
      </dgm:t>
    </dgm:pt>
    <dgm:pt modelId="{3CF43B94-ED41-44E9-AC7B-DC07ED5E209B}" type="sibTrans" cxnId="{794F8327-D36D-408C-A187-CB552410BAD2}">
      <dgm:prSet/>
      <dgm:spPr/>
      <dgm:t>
        <a:bodyPr/>
        <a:lstStyle/>
        <a:p>
          <a:endParaRPr lang="en-GB"/>
        </a:p>
      </dgm:t>
    </dgm:pt>
    <dgm:pt modelId="{5F33B4F6-0C89-46F3-BBB7-B9DBD6666397}" type="pres">
      <dgm:prSet presAssocID="{57DCDECC-BF06-4A80-B22D-D203B776D8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591B8E-5276-4EF0-AED4-84808409CFB8}" type="pres">
      <dgm:prSet presAssocID="{87B6A8FA-7410-4CE2-9FF7-F543D99718F2}" presName="hierRoot1" presStyleCnt="0">
        <dgm:presLayoutVars>
          <dgm:hierBranch val="init"/>
        </dgm:presLayoutVars>
      </dgm:prSet>
      <dgm:spPr/>
    </dgm:pt>
    <dgm:pt modelId="{BDDD077C-2D4A-493E-8B0C-F0CD00ADACAB}" type="pres">
      <dgm:prSet presAssocID="{87B6A8FA-7410-4CE2-9FF7-F543D99718F2}" presName="rootComposite1" presStyleCnt="0"/>
      <dgm:spPr/>
    </dgm:pt>
    <dgm:pt modelId="{8ED7F540-BF9C-4744-B94A-741EA6693EED}" type="pres">
      <dgm:prSet presAssocID="{87B6A8FA-7410-4CE2-9FF7-F543D99718F2}" presName="rootText1" presStyleLbl="node0" presStyleIdx="0" presStyleCnt="2">
        <dgm:presLayoutVars>
          <dgm:chPref val="3"/>
        </dgm:presLayoutVars>
      </dgm:prSet>
      <dgm:spPr/>
    </dgm:pt>
    <dgm:pt modelId="{C206B741-420C-4079-9A7E-483349F56A98}" type="pres">
      <dgm:prSet presAssocID="{87B6A8FA-7410-4CE2-9FF7-F543D99718F2}" presName="rootConnector1" presStyleLbl="node1" presStyleIdx="0" presStyleCnt="0"/>
      <dgm:spPr/>
    </dgm:pt>
    <dgm:pt modelId="{2250CFCA-2228-434A-BC37-AA3D8C885CAA}" type="pres">
      <dgm:prSet presAssocID="{87B6A8FA-7410-4CE2-9FF7-F543D99718F2}" presName="hierChild2" presStyleCnt="0"/>
      <dgm:spPr/>
    </dgm:pt>
    <dgm:pt modelId="{CE7DD3B9-17CC-4EA4-B4C0-5B1167A38338}" type="pres">
      <dgm:prSet presAssocID="{87B6A8FA-7410-4CE2-9FF7-F543D99718F2}" presName="hierChild3" presStyleCnt="0"/>
      <dgm:spPr/>
    </dgm:pt>
    <dgm:pt modelId="{C6CD4D62-C271-47A0-8645-67432325F9CE}" type="pres">
      <dgm:prSet presAssocID="{7AB3A062-2755-4425-BC87-CA20B2537D46}" presName="hierRoot1" presStyleCnt="0">
        <dgm:presLayoutVars>
          <dgm:hierBranch val="init"/>
        </dgm:presLayoutVars>
      </dgm:prSet>
      <dgm:spPr/>
    </dgm:pt>
    <dgm:pt modelId="{35F7C7C0-6E40-4909-8095-8CAF727CB476}" type="pres">
      <dgm:prSet presAssocID="{7AB3A062-2755-4425-BC87-CA20B2537D46}" presName="rootComposite1" presStyleCnt="0"/>
      <dgm:spPr/>
    </dgm:pt>
    <dgm:pt modelId="{DC556BC6-CA10-4277-81FF-07E58BBB6319}" type="pres">
      <dgm:prSet presAssocID="{7AB3A062-2755-4425-BC87-CA20B2537D46}" presName="rootText1" presStyleLbl="node0" presStyleIdx="1" presStyleCnt="2">
        <dgm:presLayoutVars>
          <dgm:chPref val="3"/>
        </dgm:presLayoutVars>
      </dgm:prSet>
      <dgm:spPr/>
    </dgm:pt>
    <dgm:pt modelId="{E4B7D8F6-DDC0-4A50-8D15-6ADD5B1549C4}" type="pres">
      <dgm:prSet presAssocID="{7AB3A062-2755-4425-BC87-CA20B2537D46}" presName="rootConnector1" presStyleLbl="node1" presStyleIdx="0" presStyleCnt="0"/>
      <dgm:spPr/>
    </dgm:pt>
    <dgm:pt modelId="{867D4C2B-41EC-4A54-AC86-BAB159B0D2F1}" type="pres">
      <dgm:prSet presAssocID="{7AB3A062-2755-4425-BC87-CA20B2537D46}" presName="hierChild2" presStyleCnt="0"/>
      <dgm:spPr/>
    </dgm:pt>
    <dgm:pt modelId="{7E312B48-B637-42BF-8657-920B21EA57C1}" type="pres">
      <dgm:prSet presAssocID="{3A2DE40D-BF74-4B99-AE8B-6CFACCA599EA}" presName="Name37" presStyleLbl="parChTrans1D2" presStyleIdx="0" presStyleCnt="4"/>
      <dgm:spPr/>
    </dgm:pt>
    <dgm:pt modelId="{759B52FA-33FE-40E1-88D0-BBF327B2AD0C}" type="pres">
      <dgm:prSet presAssocID="{84830EF3-FB59-401A-9520-4DE7A1CC4799}" presName="hierRoot2" presStyleCnt="0">
        <dgm:presLayoutVars>
          <dgm:hierBranch val="init"/>
        </dgm:presLayoutVars>
      </dgm:prSet>
      <dgm:spPr/>
    </dgm:pt>
    <dgm:pt modelId="{59538699-D10F-48A9-80ED-068670FC9F50}" type="pres">
      <dgm:prSet presAssocID="{84830EF3-FB59-401A-9520-4DE7A1CC4799}" presName="rootComposite" presStyleCnt="0"/>
      <dgm:spPr/>
    </dgm:pt>
    <dgm:pt modelId="{F73C0C5B-BEBC-4811-ADDD-B9ECDF700EC9}" type="pres">
      <dgm:prSet presAssocID="{84830EF3-FB59-401A-9520-4DE7A1CC4799}" presName="rootText" presStyleLbl="node2" presStyleIdx="0" presStyleCnt="4">
        <dgm:presLayoutVars>
          <dgm:chPref val="3"/>
        </dgm:presLayoutVars>
      </dgm:prSet>
      <dgm:spPr/>
    </dgm:pt>
    <dgm:pt modelId="{FC0FF857-A9C3-4988-A8DC-EBB72ACE56B7}" type="pres">
      <dgm:prSet presAssocID="{84830EF3-FB59-401A-9520-4DE7A1CC4799}" presName="rootConnector" presStyleLbl="node2" presStyleIdx="0" presStyleCnt="4"/>
      <dgm:spPr/>
    </dgm:pt>
    <dgm:pt modelId="{3D3E2E01-ED0E-4075-ADE9-CE7047AD6BAF}" type="pres">
      <dgm:prSet presAssocID="{84830EF3-FB59-401A-9520-4DE7A1CC4799}" presName="hierChild4" presStyleCnt="0"/>
      <dgm:spPr/>
    </dgm:pt>
    <dgm:pt modelId="{9E0D1CB9-F937-4630-9348-0291ED85822B}" type="pres">
      <dgm:prSet presAssocID="{E2579F84-57A5-4D38-8B81-050E198229DC}" presName="Name37" presStyleLbl="parChTrans1D3" presStyleIdx="0" presStyleCnt="13"/>
      <dgm:spPr/>
    </dgm:pt>
    <dgm:pt modelId="{B0AF58B4-67A7-4806-A2C1-2CDBBF6B149F}" type="pres">
      <dgm:prSet presAssocID="{7B74CC54-3A35-4EDB-8641-7770365AED67}" presName="hierRoot2" presStyleCnt="0">
        <dgm:presLayoutVars>
          <dgm:hierBranch val="init"/>
        </dgm:presLayoutVars>
      </dgm:prSet>
      <dgm:spPr/>
    </dgm:pt>
    <dgm:pt modelId="{7311A84B-95F6-4500-AA7D-03E152312B0B}" type="pres">
      <dgm:prSet presAssocID="{7B74CC54-3A35-4EDB-8641-7770365AED67}" presName="rootComposite" presStyleCnt="0"/>
      <dgm:spPr/>
    </dgm:pt>
    <dgm:pt modelId="{F73F0FC6-7129-445D-B86A-9EC9DBDF050E}" type="pres">
      <dgm:prSet presAssocID="{7B74CC54-3A35-4EDB-8641-7770365AED67}" presName="rootText" presStyleLbl="node3" presStyleIdx="0" presStyleCnt="13">
        <dgm:presLayoutVars>
          <dgm:chPref val="3"/>
        </dgm:presLayoutVars>
      </dgm:prSet>
      <dgm:spPr/>
    </dgm:pt>
    <dgm:pt modelId="{9304C395-4CC0-4788-A953-14B41E483212}" type="pres">
      <dgm:prSet presAssocID="{7B74CC54-3A35-4EDB-8641-7770365AED67}" presName="rootConnector" presStyleLbl="node3" presStyleIdx="0" presStyleCnt="13"/>
      <dgm:spPr/>
    </dgm:pt>
    <dgm:pt modelId="{A0B4041B-3D0F-41CF-B77D-990FD3F09F83}" type="pres">
      <dgm:prSet presAssocID="{7B74CC54-3A35-4EDB-8641-7770365AED67}" presName="hierChild4" presStyleCnt="0"/>
      <dgm:spPr/>
    </dgm:pt>
    <dgm:pt modelId="{7CD11344-E91E-4158-A17C-ACD3CF7B53CA}" type="pres">
      <dgm:prSet presAssocID="{7B74CC54-3A35-4EDB-8641-7770365AED67}" presName="hierChild5" presStyleCnt="0"/>
      <dgm:spPr/>
    </dgm:pt>
    <dgm:pt modelId="{06D65246-CCA4-49A1-BD0C-5C7D78171954}" type="pres">
      <dgm:prSet presAssocID="{BAD6EC34-C9DB-47E4-BEB0-8FF8FFB3347E}" presName="Name37" presStyleLbl="parChTrans1D3" presStyleIdx="1" presStyleCnt="13"/>
      <dgm:spPr/>
    </dgm:pt>
    <dgm:pt modelId="{ABFC7E47-DA10-4E8E-9DC1-C0533C0C355D}" type="pres">
      <dgm:prSet presAssocID="{4474D09D-41E8-49BB-8AF9-B7B803CB283C}" presName="hierRoot2" presStyleCnt="0">
        <dgm:presLayoutVars>
          <dgm:hierBranch val="init"/>
        </dgm:presLayoutVars>
      </dgm:prSet>
      <dgm:spPr/>
    </dgm:pt>
    <dgm:pt modelId="{CA1DF635-552C-4440-BFE9-00D1A8C307EF}" type="pres">
      <dgm:prSet presAssocID="{4474D09D-41E8-49BB-8AF9-B7B803CB283C}" presName="rootComposite" presStyleCnt="0"/>
      <dgm:spPr/>
    </dgm:pt>
    <dgm:pt modelId="{1E458C06-FBF8-44B1-89A0-E0EA2620D9B8}" type="pres">
      <dgm:prSet presAssocID="{4474D09D-41E8-49BB-8AF9-B7B803CB283C}" presName="rootText" presStyleLbl="node3" presStyleIdx="1" presStyleCnt="13">
        <dgm:presLayoutVars>
          <dgm:chPref val="3"/>
        </dgm:presLayoutVars>
      </dgm:prSet>
      <dgm:spPr/>
    </dgm:pt>
    <dgm:pt modelId="{D5D60DA0-383E-4137-B20F-3B7245DF1F3C}" type="pres">
      <dgm:prSet presAssocID="{4474D09D-41E8-49BB-8AF9-B7B803CB283C}" presName="rootConnector" presStyleLbl="node3" presStyleIdx="1" presStyleCnt="13"/>
      <dgm:spPr/>
    </dgm:pt>
    <dgm:pt modelId="{38F5B42B-474D-4AA4-B3E6-967BE6DF97A2}" type="pres">
      <dgm:prSet presAssocID="{4474D09D-41E8-49BB-8AF9-B7B803CB283C}" presName="hierChild4" presStyleCnt="0"/>
      <dgm:spPr/>
    </dgm:pt>
    <dgm:pt modelId="{F42676BE-4880-4F87-B2E3-C5939A125A93}" type="pres">
      <dgm:prSet presAssocID="{4474D09D-41E8-49BB-8AF9-B7B803CB283C}" presName="hierChild5" presStyleCnt="0"/>
      <dgm:spPr/>
    </dgm:pt>
    <dgm:pt modelId="{16F51608-58CE-4D34-960B-43914513ED61}" type="pres">
      <dgm:prSet presAssocID="{F7788712-15B1-464A-AC0F-548158E42743}" presName="Name37" presStyleLbl="parChTrans1D3" presStyleIdx="2" presStyleCnt="13"/>
      <dgm:spPr/>
    </dgm:pt>
    <dgm:pt modelId="{CEB565F2-15F2-4BAD-A797-3D8A5590D0A8}" type="pres">
      <dgm:prSet presAssocID="{1DAED1D3-5241-4611-912F-95654120BC1A}" presName="hierRoot2" presStyleCnt="0">
        <dgm:presLayoutVars>
          <dgm:hierBranch val="init"/>
        </dgm:presLayoutVars>
      </dgm:prSet>
      <dgm:spPr/>
    </dgm:pt>
    <dgm:pt modelId="{D345C96B-321F-4B4E-A9C3-A6E2701E16CE}" type="pres">
      <dgm:prSet presAssocID="{1DAED1D3-5241-4611-912F-95654120BC1A}" presName="rootComposite" presStyleCnt="0"/>
      <dgm:spPr/>
    </dgm:pt>
    <dgm:pt modelId="{8B74F4F3-2CE0-484E-8369-D73A4BA28138}" type="pres">
      <dgm:prSet presAssocID="{1DAED1D3-5241-4611-912F-95654120BC1A}" presName="rootText" presStyleLbl="node3" presStyleIdx="2" presStyleCnt="13">
        <dgm:presLayoutVars>
          <dgm:chPref val="3"/>
        </dgm:presLayoutVars>
      </dgm:prSet>
      <dgm:spPr/>
    </dgm:pt>
    <dgm:pt modelId="{CE0EFE53-12BC-4BD7-A157-A7319D0622F0}" type="pres">
      <dgm:prSet presAssocID="{1DAED1D3-5241-4611-912F-95654120BC1A}" presName="rootConnector" presStyleLbl="node3" presStyleIdx="2" presStyleCnt="13"/>
      <dgm:spPr/>
    </dgm:pt>
    <dgm:pt modelId="{8DF7FDDE-1AFD-44B8-8838-7425B813186E}" type="pres">
      <dgm:prSet presAssocID="{1DAED1D3-5241-4611-912F-95654120BC1A}" presName="hierChild4" presStyleCnt="0"/>
      <dgm:spPr/>
    </dgm:pt>
    <dgm:pt modelId="{65C3431B-1635-43FC-8E34-D85A6C9717A6}" type="pres">
      <dgm:prSet presAssocID="{1DAED1D3-5241-4611-912F-95654120BC1A}" presName="hierChild5" presStyleCnt="0"/>
      <dgm:spPr/>
    </dgm:pt>
    <dgm:pt modelId="{0B824896-E846-456F-8C4C-42299BEF1D03}" type="pres">
      <dgm:prSet presAssocID="{84830EF3-FB59-401A-9520-4DE7A1CC4799}" presName="hierChild5" presStyleCnt="0"/>
      <dgm:spPr/>
    </dgm:pt>
    <dgm:pt modelId="{A2C9E9A1-D5F0-4865-B2BE-B29A5B8AF637}" type="pres">
      <dgm:prSet presAssocID="{4BDF9770-9BAC-43B3-B3B1-D2FEF1999D3C}" presName="Name37" presStyleLbl="parChTrans1D2" presStyleIdx="1" presStyleCnt="4"/>
      <dgm:spPr/>
    </dgm:pt>
    <dgm:pt modelId="{9519AD42-F605-449E-860B-6F6F4A3B4B6C}" type="pres">
      <dgm:prSet presAssocID="{B07AA9C6-DFDA-46D3-9785-956B3CCFA5D8}" presName="hierRoot2" presStyleCnt="0">
        <dgm:presLayoutVars>
          <dgm:hierBranch val="init"/>
        </dgm:presLayoutVars>
      </dgm:prSet>
      <dgm:spPr/>
    </dgm:pt>
    <dgm:pt modelId="{C15923A8-1356-4140-AC08-25BDC11305E7}" type="pres">
      <dgm:prSet presAssocID="{B07AA9C6-DFDA-46D3-9785-956B3CCFA5D8}" presName="rootComposite" presStyleCnt="0"/>
      <dgm:spPr/>
    </dgm:pt>
    <dgm:pt modelId="{598EF0ED-2C2A-4759-B764-7936A4800C49}" type="pres">
      <dgm:prSet presAssocID="{B07AA9C6-DFDA-46D3-9785-956B3CCFA5D8}" presName="rootText" presStyleLbl="node2" presStyleIdx="1" presStyleCnt="4">
        <dgm:presLayoutVars>
          <dgm:chPref val="3"/>
        </dgm:presLayoutVars>
      </dgm:prSet>
      <dgm:spPr/>
    </dgm:pt>
    <dgm:pt modelId="{8C0A3E15-5B26-4380-A2B6-3899813F15B1}" type="pres">
      <dgm:prSet presAssocID="{B07AA9C6-DFDA-46D3-9785-956B3CCFA5D8}" presName="rootConnector" presStyleLbl="node2" presStyleIdx="1" presStyleCnt="4"/>
      <dgm:spPr/>
    </dgm:pt>
    <dgm:pt modelId="{D56414AD-703D-4E5D-B00C-ED1F2C7D3E20}" type="pres">
      <dgm:prSet presAssocID="{B07AA9C6-DFDA-46D3-9785-956B3CCFA5D8}" presName="hierChild4" presStyleCnt="0"/>
      <dgm:spPr/>
    </dgm:pt>
    <dgm:pt modelId="{4945815F-0894-44C2-8512-3B6BB00CB34A}" type="pres">
      <dgm:prSet presAssocID="{5C1A1795-A7D9-4BBA-9780-9BFCA1FFFA79}" presName="Name37" presStyleLbl="parChTrans1D3" presStyleIdx="3" presStyleCnt="13"/>
      <dgm:spPr/>
    </dgm:pt>
    <dgm:pt modelId="{2F8A9974-3610-48D4-A8A7-2140CC5EDB53}" type="pres">
      <dgm:prSet presAssocID="{DCD5F7DA-DFAF-4088-840F-9F219C86B550}" presName="hierRoot2" presStyleCnt="0">
        <dgm:presLayoutVars>
          <dgm:hierBranch val="init"/>
        </dgm:presLayoutVars>
      </dgm:prSet>
      <dgm:spPr/>
    </dgm:pt>
    <dgm:pt modelId="{2DF710D4-1FB5-423F-A3DD-9EA06C803510}" type="pres">
      <dgm:prSet presAssocID="{DCD5F7DA-DFAF-4088-840F-9F219C86B550}" presName="rootComposite" presStyleCnt="0"/>
      <dgm:spPr/>
    </dgm:pt>
    <dgm:pt modelId="{47ED8269-DEC3-45EC-A638-9EC6B5B13920}" type="pres">
      <dgm:prSet presAssocID="{DCD5F7DA-DFAF-4088-840F-9F219C86B550}" presName="rootText" presStyleLbl="node3" presStyleIdx="3" presStyleCnt="13">
        <dgm:presLayoutVars>
          <dgm:chPref val="3"/>
        </dgm:presLayoutVars>
      </dgm:prSet>
      <dgm:spPr/>
    </dgm:pt>
    <dgm:pt modelId="{CB9D49F9-EC14-41FA-B841-71D8508B6131}" type="pres">
      <dgm:prSet presAssocID="{DCD5F7DA-DFAF-4088-840F-9F219C86B550}" presName="rootConnector" presStyleLbl="node3" presStyleIdx="3" presStyleCnt="13"/>
      <dgm:spPr/>
    </dgm:pt>
    <dgm:pt modelId="{18ECFD35-0305-42E8-9623-4ACCB8E85CC2}" type="pres">
      <dgm:prSet presAssocID="{DCD5F7DA-DFAF-4088-840F-9F219C86B550}" presName="hierChild4" presStyleCnt="0"/>
      <dgm:spPr/>
    </dgm:pt>
    <dgm:pt modelId="{9BD618D7-40C4-4AA8-9FB6-58FBDD84C71F}" type="pres">
      <dgm:prSet presAssocID="{DCD5F7DA-DFAF-4088-840F-9F219C86B550}" presName="hierChild5" presStyleCnt="0"/>
      <dgm:spPr/>
    </dgm:pt>
    <dgm:pt modelId="{FD19C8C3-D3EA-402E-86E7-BF81C8053075}" type="pres">
      <dgm:prSet presAssocID="{6FE27408-8D89-4269-9787-95109AB503F5}" presName="Name37" presStyleLbl="parChTrans1D3" presStyleIdx="4" presStyleCnt="13"/>
      <dgm:spPr/>
    </dgm:pt>
    <dgm:pt modelId="{6338C12C-3A32-4D90-AA47-85DB4EFCDE22}" type="pres">
      <dgm:prSet presAssocID="{452012AE-B838-427E-9E5B-136B66B2CDC1}" presName="hierRoot2" presStyleCnt="0">
        <dgm:presLayoutVars>
          <dgm:hierBranch val="init"/>
        </dgm:presLayoutVars>
      </dgm:prSet>
      <dgm:spPr/>
    </dgm:pt>
    <dgm:pt modelId="{F4FA841E-A858-46AB-A1F1-E7E41F58F1FC}" type="pres">
      <dgm:prSet presAssocID="{452012AE-B838-427E-9E5B-136B66B2CDC1}" presName="rootComposite" presStyleCnt="0"/>
      <dgm:spPr/>
    </dgm:pt>
    <dgm:pt modelId="{EFB95389-FA0A-464C-B061-E04AB5B7251F}" type="pres">
      <dgm:prSet presAssocID="{452012AE-B838-427E-9E5B-136B66B2CDC1}" presName="rootText" presStyleLbl="node3" presStyleIdx="4" presStyleCnt="13">
        <dgm:presLayoutVars>
          <dgm:chPref val="3"/>
        </dgm:presLayoutVars>
      </dgm:prSet>
      <dgm:spPr/>
    </dgm:pt>
    <dgm:pt modelId="{42B8CF8F-EB51-43A2-9666-83656C53F23B}" type="pres">
      <dgm:prSet presAssocID="{452012AE-B838-427E-9E5B-136B66B2CDC1}" presName="rootConnector" presStyleLbl="node3" presStyleIdx="4" presStyleCnt="13"/>
      <dgm:spPr/>
    </dgm:pt>
    <dgm:pt modelId="{9F53142B-D4C9-4ABE-A05B-5672AC80CE3D}" type="pres">
      <dgm:prSet presAssocID="{452012AE-B838-427E-9E5B-136B66B2CDC1}" presName="hierChild4" presStyleCnt="0"/>
      <dgm:spPr/>
    </dgm:pt>
    <dgm:pt modelId="{8FB9B40B-1EA2-4F75-87F4-570874390CD1}" type="pres">
      <dgm:prSet presAssocID="{452012AE-B838-427E-9E5B-136B66B2CDC1}" presName="hierChild5" presStyleCnt="0"/>
      <dgm:spPr/>
    </dgm:pt>
    <dgm:pt modelId="{231319E5-E2E4-406C-8519-DA593989368A}" type="pres">
      <dgm:prSet presAssocID="{91BD8F9A-0149-47BF-9DF0-7DCC6B7C3792}" presName="Name37" presStyleLbl="parChTrans1D3" presStyleIdx="5" presStyleCnt="13"/>
      <dgm:spPr/>
    </dgm:pt>
    <dgm:pt modelId="{BC210990-D619-420F-B951-F73D4C1041EF}" type="pres">
      <dgm:prSet presAssocID="{D21EBB07-92E2-409E-BA04-D130BC3717AD}" presName="hierRoot2" presStyleCnt="0">
        <dgm:presLayoutVars>
          <dgm:hierBranch val="init"/>
        </dgm:presLayoutVars>
      </dgm:prSet>
      <dgm:spPr/>
    </dgm:pt>
    <dgm:pt modelId="{01FAC9AA-9E95-448F-86AE-CF8D67AD65BE}" type="pres">
      <dgm:prSet presAssocID="{D21EBB07-92E2-409E-BA04-D130BC3717AD}" presName="rootComposite" presStyleCnt="0"/>
      <dgm:spPr/>
    </dgm:pt>
    <dgm:pt modelId="{E4154284-225C-4DFE-9651-E6BBFF4D25C7}" type="pres">
      <dgm:prSet presAssocID="{D21EBB07-92E2-409E-BA04-D130BC3717AD}" presName="rootText" presStyleLbl="node3" presStyleIdx="5" presStyleCnt="13">
        <dgm:presLayoutVars>
          <dgm:chPref val="3"/>
        </dgm:presLayoutVars>
      </dgm:prSet>
      <dgm:spPr/>
    </dgm:pt>
    <dgm:pt modelId="{D43547D5-0467-4F49-98E1-49D6C3E70AA5}" type="pres">
      <dgm:prSet presAssocID="{D21EBB07-92E2-409E-BA04-D130BC3717AD}" presName="rootConnector" presStyleLbl="node3" presStyleIdx="5" presStyleCnt="13"/>
      <dgm:spPr/>
    </dgm:pt>
    <dgm:pt modelId="{F2DB719A-099C-41B5-A110-A7ABDC9E1E26}" type="pres">
      <dgm:prSet presAssocID="{D21EBB07-92E2-409E-BA04-D130BC3717AD}" presName="hierChild4" presStyleCnt="0"/>
      <dgm:spPr/>
    </dgm:pt>
    <dgm:pt modelId="{0B48065D-2555-4DD5-8C64-921F05F46EDE}" type="pres">
      <dgm:prSet presAssocID="{D21EBB07-92E2-409E-BA04-D130BC3717AD}" presName="hierChild5" presStyleCnt="0"/>
      <dgm:spPr/>
    </dgm:pt>
    <dgm:pt modelId="{6A717848-11ED-473F-AF9E-8A187ECA0BF7}" type="pres">
      <dgm:prSet presAssocID="{4BA94869-9CA8-43D4-B750-0DE422829093}" presName="Name37" presStyleLbl="parChTrans1D3" presStyleIdx="6" presStyleCnt="13"/>
      <dgm:spPr/>
    </dgm:pt>
    <dgm:pt modelId="{5BEF7DCF-63D0-4D27-8455-7AE9981F318C}" type="pres">
      <dgm:prSet presAssocID="{EC1B92D9-520B-498A-81C5-CA67C8A6871B}" presName="hierRoot2" presStyleCnt="0">
        <dgm:presLayoutVars>
          <dgm:hierBranch val="init"/>
        </dgm:presLayoutVars>
      </dgm:prSet>
      <dgm:spPr/>
    </dgm:pt>
    <dgm:pt modelId="{E941E580-9514-496C-8ECA-ECB640B44F5E}" type="pres">
      <dgm:prSet presAssocID="{EC1B92D9-520B-498A-81C5-CA67C8A6871B}" presName="rootComposite" presStyleCnt="0"/>
      <dgm:spPr/>
    </dgm:pt>
    <dgm:pt modelId="{51593858-DF6F-4E0F-A7BC-3331BF795BB7}" type="pres">
      <dgm:prSet presAssocID="{EC1B92D9-520B-498A-81C5-CA67C8A6871B}" presName="rootText" presStyleLbl="node3" presStyleIdx="6" presStyleCnt="13">
        <dgm:presLayoutVars>
          <dgm:chPref val="3"/>
        </dgm:presLayoutVars>
      </dgm:prSet>
      <dgm:spPr/>
    </dgm:pt>
    <dgm:pt modelId="{DEC73075-4123-4B1D-ABD8-887E786B536A}" type="pres">
      <dgm:prSet presAssocID="{EC1B92D9-520B-498A-81C5-CA67C8A6871B}" presName="rootConnector" presStyleLbl="node3" presStyleIdx="6" presStyleCnt="13"/>
      <dgm:spPr/>
    </dgm:pt>
    <dgm:pt modelId="{51B50A47-61F9-44EC-889C-52E75E1DF221}" type="pres">
      <dgm:prSet presAssocID="{EC1B92D9-520B-498A-81C5-CA67C8A6871B}" presName="hierChild4" presStyleCnt="0"/>
      <dgm:spPr/>
    </dgm:pt>
    <dgm:pt modelId="{8494C9D3-35AB-43AD-BF34-1993BD68A37F}" type="pres">
      <dgm:prSet presAssocID="{EC1B92D9-520B-498A-81C5-CA67C8A6871B}" presName="hierChild5" presStyleCnt="0"/>
      <dgm:spPr/>
    </dgm:pt>
    <dgm:pt modelId="{AA4E7546-CCA6-457D-842E-276FAB7F9966}" type="pres">
      <dgm:prSet presAssocID="{B07AA9C6-DFDA-46D3-9785-956B3CCFA5D8}" presName="hierChild5" presStyleCnt="0"/>
      <dgm:spPr/>
    </dgm:pt>
    <dgm:pt modelId="{6B5FE70A-3331-473C-A392-59E683CCDB8B}" type="pres">
      <dgm:prSet presAssocID="{4F62CD1A-4112-4661-A589-676F2B1BB1D1}" presName="Name37" presStyleLbl="parChTrans1D2" presStyleIdx="2" presStyleCnt="4"/>
      <dgm:spPr/>
    </dgm:pt>
    <dgm:pt modelId="{C7ADF31A-A70E-4709-8036-30036AC5463F}" type="pres">
      <dgm:prSet presAssocID="{D3A39675-D29C-48F3-903E-766DC14A401B}" presName="hierRoot2" presStyleCnt="0">
        <dgm:presLayoutVars>
          <dgm:hierBranch val="init"/>
        </dgm:presLayoutVars>
      </dgm:prSet>
      <dgm:spPr/>
    </dgm:pt>
    <dgm:pt modelId="{7C658D6F-5737-4754-A7CD-34CB0237ED55}" type="pres">
      <dgm:prSet presAssocID="{D3A39675-D29C-48F3-903E-766DC14A401B}" presName="rootComposite" presStyleCnt="0"/>
      <dgm:spPr/>
    </dgm:pt>
    <dgm:pt modelId="{9370A48D-6518-41E6-8937-7C0B19540197}" type="pres">
      <dgm:prSet presAssocID="{D3A39675-D29C-48F3-903E-766DC14A401B}" presName="rootText" presStyleLbl="node2" presStyleIdx="2" presStyleCnt="4">
        <dgm:presLayoutVars>
          <dgm:chPref val="3"/>
        </dgm:presLayoutVars>
      </dgm:prSet>
      <dgm:spPr/>
    </dgm:pt>
    <dgm:pt modelId="{109742E3-AE40-4192-9293-2821BC185852}" type="pres">
      <dgm:prSet presAssocID="{D3A39675-D29C-48F3-903E-766DC14A401B}" presName="rootConnector" presStyleLbl="node2" presStyleIdx="2" presStyleCnt="4"/>
      <dgm:spPr/>
    </dgm:pt>
    <dgm:pt modelId="{60526B53-8596-488C-9223-C25E0CC2FD35}" type="pres">
      <dgm:prSet presAssocID="{D3A39675-D29C-48F3-903E-766DC14A401B}" presName="hierChild4" presStyleCnt="0"/>
      <dgm:spPr/>
    </dgm:pt>
    <dgm:pt modelId="{64667377-8C69-405D-A33D-BD9911F7215B}" type="pres">
      <dgm:prSet presAssocID="{906CADCA-78B8-4E80-A521-2523F383D594}" presName="Name37" presStyleLbl="parChTrans1D3" presStyleIdx="7" presStyleCnt="13"/>
      <dgm:spPr/>
    </dgm:pt>
    <dgm:pt modelId="{579864E0-7F47-434A-B8DF-56398C611B8B}" type="pres">
      <dgm:prSet presAssocID="{1CE7E593-0A59-4400-AD6F-7026B9C49DEC}" presName="hierRoot2" presStyleCnt="0">
        <dgm:presLayoutVars>
          <dgm:hierBranch val="init"/>
        </dgm:presLayoutVars>
      </dgm:prSet>
      <dgm:spPr/>
    </dgm:pt>
    <dgm:pt modelId="{EBAF5286-3F68-4E5B-9105-D4E5D638AF58}" type="pres">
      <dgm:prSet presAssocID="{1CE7E593-0A59-4400-AD6F-7026B9C49DEC}" presName="rootComposite" presStyleCnt="0"/>
      <dgm:spPr/>
    </dgm:pt>
    <dgm:pt modelId="{8AFA8842-8102-4459-B195-BCAA1815A97C}" type="pres">
      <dgm:prSet presAssocID="{1CE7E593-0A59-4400-AD6F-7026B9C49DEC}" presName="rootText" presStyleLbl="node3" presStyleIdx="7" presStyleCnt="13">
        <dgm:presLayoutVars>
          <dgm:chPref val="3"/>
        </dgm:presLayoutVars>
      </dgm:prSet>
      <dgm:spPr/>
    </dgm:pt>
    <dgm:pt modelId="{3E816F1E-186C-45DA-B249-60BBDAE7E114}" type="pres">
      <dgm:prSet presAssocID="{1CE7E593-0A59-4400-AD6F-7026B9C49DEC}" presName="rootConnector" presStyleLbl="node3" presStyleIdx="7" presStyleCnt="13"/>
      <dgm:spPr/>
    </dgm:pt>
    <dgm:pt modelId="{F23A0255-A2A1-44C0-909C-852835554A2E}" type="pres">
      <dgm:prSet presAssocID="{1CE7E593-0A59-4400-AD6F-7026B9C49DEC}" presName="hierChild4" presStyleCnt="0"/>
      <dgm:spPr/>
    </dgm:pt>
    <dgm:pt modelId="{3A413F97-00E8-481D-AB05-13DE1B3120F8}" type="pres">
      <dgm:prSet presAssocID="{1CE7E593-0A59-4400-AD6F-7026B9C49DEC}" presName="hierChild5" presStyleCnt="0"/>
      <dgm:spPr/>
    </dgm:pt>
    <dgm:pt modelId="{B261BE98-D5B9-4A90-AA1C-6CB4A78B18E0}" type="pres">
      <dgm:prSet presAssocID="{CF1FF345-F7FA-4CEE-9874-794B720E2BB4}" presName="Name37" presStyleLbl="parChTrans1D3" presStyleIdx="8" presStyleCnt="13"/>
      <dgm:spPr/>
    </dgm:pt>
    <dgm:pt modelId="{8693C943-FCF3-49A2-B76C-FB4FCD65DC67}" type="pres">
      <dgm:prSet presAssocID="{71018F23-0CDD-4996-88A3-5A0B240636BE}" presName="hierRoot2" presStyleCnt="0">
        <dgm:presLayoutVars>
          <dgm:hierBranch val="init"/>
        </dgm:presLayoutVars>
      </dgm:prSet>
      <dgm:spPr/>
    </dgm:pt>
    <dgm:pt modelId="{6B7B210A-7BC5-456A-BF52-59D5E4AA3F4B}" type="pres">
      <dgm:prSet presAssocID="{71018F23-0CDD-4996-88A3-5A0B240636BE}" presName="rootComposite" presStyleCnt="0"/>
      <dgm:spPr/>
    </dgm:pt>
    <dgm:pt modelId="{D6DEF8AE-09BA-4D81-85A4-0DE0E5B5871B}" type="pres">
      <dgm:prSet presAssocID="{71018F23-0CDD-4996-88A3-5A0B240636BE}" presName="rootText" presStyleLbl="node3" presStyleIdx="8" presStyleCnt="13">
        <dgm:presLayoutVars>
          <dgm:chPref val="3"/>
        </dgm:presLayoutVars>
      </dgm:prSet>
      <dgm:spPr/>
    </dgm:pt>
    <dgm:pt modelId="{E93EA0EE-8804-45B8-ACB0-4155FBEBDBAE}" type="pres">
      <dgm:prSet presAssocID="{71018F23-0CDD-4996-88A3-5A0B240636BE}" presName="rootConnector" presStyleLbl="node3" presStyleIdx="8" presStyleCnt="13"/>
      <dgm:spPr/>
    </dgm:pt>
    <dgm:pt modelId="{AE376C15-F4A5-443A-83CE-784BFEAAD62C}" type="pres">
      <dgm:prSet presAssocID="{71018F23-0CDD-4996-88A3-5A0B240636BE}" presName="hierChild4" presStyleCnt="0"/>
      <dgm:spPr/>
    </dgm:pt>
    <dgm:pt modelId="{1D2BFFB8-C6C9-4B5A-A802-E772D70D075A}" type="pres">
      <dgm:prSet presAssocID="{71018F23-0CDD-4996-88A3-5A0B240636BE}" presName="hierChild5" presStyleCnt="0"/>
      <dgm:spPr/>
    </dgm:pt>
    <dgm:pt modelId="{31880A52-CC41-4367-97D2-529548C61BD4}" type="pres">
      <dgm:prSet presAssocID="{41D9FED1-8F48-4546-856A-87BCDD04E01E}" presName="Name37" presStyleLbl="parChTrans1D3" presStyleIdx="9" presStyleCnt="13"/>
      <dgm:spPr/>
    </dgm:pt>
    <dgm:pt modelId="{DBFAED13-D388-43CF-937A-C35C1FA195F6}" type="pres">
      <dgm:prSet presAssocID="{5EA59C83-63CB-4926-B354-0ECFCDA7E9C2}" presName="hierRoot2" presStyleCnt="0">
        <dgm:presLayoutVars>
          <dgm:hierBranch val="init"/>
        </dgm:presLayoutVars>
      </dgm:prSet>
      <dgm:spPr/>
    </dgm:pt>
    <dgm:pt modelId="{54D2B42D-AB07-4212-9C11-639CDB8599BD}" type="pres">
      <dgm:prSet presAssocID="{5EA59C83-63CB-4926-B354-0ECFCDA7E9C2}" presName="rootComposite" presStyleCnt="0"/>
      <dgm:spPr/>
    </dgm:pt>
    <dgm:pt modelId="{24728FB5-DD40-4020-A8CB-F3F8B7E04998}" type="pres">
      <dgm:prSet presAssocID="{5EA59C83-63CB-4926-B354-0ECFCDA7E9C2}" presName="rootText" presStyleLbl="node3" presStyleIdx="9" presStyleCnt="13">
        <dgm:presLayoutVars>
          <dgm:chPref val="3"/>
        </dgm:presLayoutVars>
      </dgm:prSet>
      <dgm:spPr/>
    </dgm:pt>
    <dgm:pt modelId="{DB74DB8F-8441-4744-A323-562FB49AE999}" type="pres">
      <dgm:prSet presAssocID="{5EA59C83-63CB-4926-B354-0ECFCDA7E9C2}" presName="rootConnector" presStyleLbl="node3" presStyleIdx="9" presStyleCnt="13"/>
      <dgm:spPr/>
    </dgm:pt>
    <dgm:pt modelId="{28EC8D87-0FE8-48D3-B2B9-F003B29073C8}" type="pres">
      <dgm:prSet presAssocID="{5EA59C83-63CB-4926-B354-0ECFCDA7E9C2}" presName="hierChild4" presStyleCnt="0"/>
      <dgm:spPr/>
    </dgm:pt>
    <dgm:pt modelId="{2F4C695C-3F87-44FE-86D5-69D8AEF736CB}" type="pres">
      <dgm:prSet presAssocID="{5EA59C83-63CB-4926-B354-0ECFCDA7E9C2}" presName="hierChild5" presStyleCnt="0"/>
      <dgm:spPr/>
    </dgm:pt>
    <dgm:pt modelId="{7CBD7A6F-5EB5-4154-83E3-A35F63D20C7A}" type="pres">
      <dgm:prSet presAssocID="{C5832C12-D033-4575-81A4-5E52B797681E}" presName="Name37" presStyleLbl="parChTrans1D3" presStyleIdx="10" presStyleCnt="13"/>
      <dgm:spPr/>
    </dgm:pt>
    <dgm:pt modelId="{6962AE49-539E-4ADA-A26C-074AA1FB2D01}" type="pres">
      <dgm:prSet presAssocID="{7D4CFA4D-7DF5-4C36-BBC3-288F18DE25C4}" presName="hierRoot2" presStyleCnt="0">
        <dgm:presLayoutVars>
          <dgm:hierBranch val="init"/>
        </dgm:presLayoutVars>
      </dgm:prSet>
      <dgm:spPr/>
    </dgm:pt>
    <dgm:pt modelId="{F47DDC80-8B8D-4D0B-86EE-EF08E76424FD}" type="pres">
      <dgm:prSet presAssocID="{7D4CFA4D-7DF5-4C36-BBC3-288F18DE25C4}" presName="rootComposite" presStyleCnt="0"/>
      <dgm:spPr/>
    </dgm:pt>
    <dgm:pt modelId="{C9097411-95A8-4E00-B383-997FFB0F1EEC}" type="pres">
      <dgm:prSet presAssocID="{7D4CFA4D-7DF5-4C36-BBC3-288F18DE25C4}" presName="rootText" presStyleLbl="node3" presStyleIdx="10" presStyleCnt="13">
        <dgm:presLayoutVars>
          <dgm:chPref val="3"/>
        </dgm:presLayoutVars>
      </dgm:prSet>
      <dgm:spPr/>
    </dgm:pt>
    <dgm:pt modelId="{0AF117B6-8A38-4370-9FE8-C4AFA3E147A5}" type="pres">
      <dgm:prSet presAssocID="{7D4CFA4D-7DF5-4C36-BBC3-288F18DE25C4}" presName="rootConnector" presStyleLbl="node3" presStyleIdx="10" presStyleCnt="13"/>
      <dgm:spPr/>
    </dgm:pt>
    <dgm:pt modelId="{C9FAB283-0F58-44D1-A25B-D2B414EAC8BE}" type="pres">
      <dgm:prSet presAssocID="{7D4CFA4D-7DF5-4C36-BBC3-288F18DE25C4}" presName="hierChild4" presStyleCnt="0"/>
      <dgm:spPr/>
    </dgm:pt>
    <dgm:pt modelId="{D7ACD403-999E-490A-9CDC-66D72F607696}" type="pres">
      <dgm:prSet presAssocID="{7D4CFA4D-7DF5-4C36-BBC3-288F18DE25C4}" presName="hierChild5" presStyleCnt="0"/>
      <dgm:spPr/>
    </dgm:pt>
    <dgm:pt modelId="{65A38609-7F45-477A-81BF-328E274C703D}" type="pres">
      <dgm:prSet presAssocID="{D3A39675-D29C-48F3-903E-766DC14A401B}" presName="hierChild5" presStyleCnt="0"/>
      <dgm:spPr/>
    </dgm:pt>
    <dgm:pt modelId="{C0877EFB-EE41-401B-B35C-126829C7BBC3}" type="pres">
      <dgm:prSet presAssocID="{642C19EF-DD56-4D36-939E-CCE8FE72BFD1}" presName="Name37" presStyleLbl="parChTrans1D2" presStyleIdx="3" presStyleCnt="4"/>
      <dgm:spPr/>
    </dgm:pt>
    <dgm:pt modelId="{5EEC2D4C-0044-47D3-A2F4-6B1FA80950AB}" type="pres">
      <dgm:prSet presAssocID="{2798035D-857B-4A3D-A0AC-507447609F07}" presName="hierRoot2" presStyleCnt="0">
        <dgm:presLayoutVars>
          <dgm:hierBranch val="init"/>
        </dgm:presLayoutVars>
      </dgm:prSet>
      <dgm:spPr/>
    </dgm:pt>
    <dgm:pt modelId="{38476351-190A-4689-A345-D776CC3FD411}" type="pres">
      <dgm:prSet presAssocID="{2798035D-857B-4A3D-A0AC-507447609F07}" presName="rootComposite" presStyleCnt="0"/>
      <dgm:spPr/>
    </dgm:pt>
    <dgm:pt modelId="{FF265CEB-9E29-4328-84A6-E3F9E39EA4F8}" type="pres">
      <dgm:prSet presAssocID="{2798035D-857B-4A3D-A0AC-507447609F07}" presName="rootText" presStyleLbl="node2" presStyleIdx="3" presStyleCnt="4">
        <dgm:presLayoutVars>
          <dgm:chPref val="3"/>
        </dgm:presLayoutVars>
      </dgm:prSet>
      <dgm:spPr/>
    </dgm:pt>
    <dgm:pt modelId="{F3DE9138-64E4-4008-93AC-5E5F735842B6}" type="pres">
      <dgm:prSet presAssocID="{2798035D-857B-4A3D-A0AC-507447609F07}" presName="rootConnector" presStyleLbl="node2" presStyleIdx="3" presStyleCnt="4"/>
      <dgm:spPr/>
    </dgm:pt>
    <dgm:pt modelId="{0C357DF3-5BE1-4EF8-A294-B651432BE934}" type="pres">
      <dgm:prSet presAssocID="{2798035D-857B-4A3D-A0AC-507447609F07}" presName="hierChild4" presStyleCnt="0"/>
      <dgm:spPr/>
    </dgm:pt>
    <dgm:pt modelId="{28F22ADE-BB35-4289-B20F-2267DD337A73}" type="pres">
      <dgm:prSet presAssocID="{8FE3F605-A708-4D09-A9C4-E418620B6EAB}" presName="Name37" presStyleLbl="parChTrans1D3" presStyleIdx="11" presStyleCnt="13"/>
      <dgm:spPr/>
    </dgm:pt>
    <dgm:pt modelId="{B7DA288F-57C4-41AF-AA03-7F04B9FEB0F0}" type="pres">
      <dgm:prSet presAssocID="{9588CF64-4D57-4BAB-9357-677FB7914016}" presName="hierRoot2" presStyleCnt="0">
        <dgm:presLayoutVars>
          <dgm:hierBranch val="init"/>
        </dgm:presLayoutVars>
      </dgm:prSet>
      <dgm:spPr/>
    </dgm:pt>
    <dgm:pt modelId="{B0A08BC6-1CE0-45F0-B35D-3A352BD5FA46}" type="pres">
      <dgm:prSet presAssocID="{9588CF64-4D57-4BAB-9357-677FB7914016}" presName="rootComposite" presStyleCnt="0"/>
      <dgm:spPr/>
    </dgm:pt>
    <dgm:pt modelId="{1CB20497-F9F0-43AF-ADC1-01676565914A}" type="pres">
      <dgm:prSet presAssocID="{9588CF64-4D57-4BAB-9357-677FB7914016}" presName="rootText" presStyleLbl="node3" presStyleIdx="11" presStyleCnt="13">
        <dgm:presLayoutVars>
          <dgm:chPref val="3"/>
        </dgm:presLayoutVars>
      </dgm:prSet>
      <dgm:spPr/>
    </dgm:pt>
    <dgm:pt modelId="{45E79717-5ECB-403F-8D33-FC572CAA4E87}" type="pres">
      <dgm:prSet presAssocID="{9588CF64-4D57-4BAB-9357-677FB7914016}" presName="rootConnector" presStyleLbl="node3" presStyleIdx="11" presStyleCnt="13"/>
      <dgm:spPr/>
    </dgm:pt>
    <dgm:pt modelId="{73581501-024C-4362-A9F6-D004CC4DC3B0}" type="pres">
      <dgm:prSet presAssocID="{9588CF64-4D57-4BAB-9357-677FB7914016}" presName="hierChild4" presStyleCnt="0"/>
      <dgm:spPr/>
    </dgm:pt>
    <dgm:pt modelId="{F691BF6E-1185-486D-95C9-F25B3034AA83}" type="pres">
      <dgm:prSet presAssocID="{9588CF64-4D57-4BAB-9357-677FB7914016}" presName="hierChild5" presStyleCnt="0"/>
      <dgm:spPr/>
    </dgm:pt>
    <dgm:pt modelId="{705BC0A8-21D7-49B7-8605-91AB7DF54420}" type="pres">
      <dgm:prSet presAssocID="{24A5038B-195C-443D-8C8D-6696F9A9AE92}" presName="Name37" presStyleLbl="parChTrans1D3" presStyleIdx="12" presStyleCnt="13"/>
      <dgm:spPr/>
    </dgm:pt>
    <dgm:pt modelId="{0E434187-EDE8-42A5-9EDE-B210714847E0}" type="pres">
      <dgm:prSet presAssocID="{9F1AE774-16C0-4DC0-BC65-4367588669D0}" presName="hierRoot2" presStyleCnt="0">
        <dgm:presLayoutVars>
          <dgm:hierBranch val="init"/>
        </dgm:presLayoutVars>
      </dgm:prSet>
      <dgm:spPr/>
    </dgm:pt>
    <dgm:pt modelId="{C69EC7E6-78C3-4699-894F-26E79C0B4481}" type="pres">
      <dgm:prSet presAssocID="{9F1AE774-16C0-4DC0-BC65-4367588669D0}" presName="rootComposite" presStyleCnt="0"/>
      <dgm:spPr/>
    </dgm:pt>
    <dgm:pt modelId="{4B1B1470-3458-4476-BECD-B99D278AFA60}" type="pres">
      <dgm:prSet presAssocID="{9F1AE774-16C0-4DC0-BC65-4367588669D0}" presName="rootText" presStyleLbl="node3" presStyleIdx="12" presStyleCnt="13">
        <dgm:presLayoutVars>
          <dgm:chPref val="3"/>
        </dgm:presLayoutVars>
      </dgm:prSet>
      <dgm:spPr/>
    </dgm:pt>
    <dgm:pt modelId="{479E1AC9-67ED-4154-8493-77E0DB7C4D0A}" type="pres">
      <dgm:prSet presAssocID="{9F1AE774-16C0-4DC0-BC65-4367588669D0}" presName="rootConnector" presStyleLbl="node3" presStyleIdx="12" presStyleCnt="13"/>
      <dgm:spPr/>
    </dgm:pt>
    <dgm:pt modelId="{60527B2F-C62A-4C31-981E-18CA34A44373}" type="pres">
      <dgm:prSet presAssocID="{9F1AE774-16C0-4DC0-BC65-4367588669D0}" presName="hierChild4" presStyleCnt="0"/>
      <dgm:spPr/>
    </dgm:pt>
    <dgm:pt modelId="{C729E445-DD3C-4705-B4BF-B24BFCC08F54}" type="pres">
      <dgm:prSet presAssocID="{9F1AE774-16C0-4DC0-BC65-4367588669D0}" presName="hierChild5" presStyleCnt="0"/>
      <dgm:spPr/>
    </dgm:pt>
    <dgm:pt modelId="{338598BD-1DD4-473C-8403-A1DCFE1E19F4}" type="pres">
      <dgm:prSet presAssocID="{2798035D-857B-4A3D-A0AC-507447609F07}" presName="hierChild5" presStyleCnt="0"/>
      <dgm:spPr/>
    </dgm:pt>
    <dgm:pt modelId="{EED37B11-5EDA-49D4-A134-C2C4064BF72D}" type="pres">
      <dgm:prSet presAssocID="{7AB3A062-2755-4425-BC87-CA20B2537D46}" presName="hierChild3" presStyleCnt="0"/>
      <dgm:spPr/>
    </dgm:pt>
  </dgm:ptLst>
  <dgm:cxnLst>
    <dgm:cxn modelId="{A0E3E602-3CF9-4702-970F-C9B10CEEE5FC}" type="presOf" srcId="{5C1A1795-A7D9-4BBA-9780-9BFCA1FFFA79}" destId="{4945815F-0894-44C2-8512-3B6BB00CB34A}" srcOrd="0" destOrd="0" presId="urn:microsoft.com/office/officeart/2005/8/layout/orgChart1"/>
    <dgm:cxn modelId="{F144EE02-4247-46AF-B908-9C9AE20A9AFC}" srcId="{7AB3A062-2755-4425-BC87-CA20B2537D46}" destId="{2798035D-857B-4A3D-A0AC-507447609F07}" srcOrd="3" destOrd="0" parTransId="{642C19EF-DD56-4D36-939E-CCE8FE72BFD1}" sibTransId="{D3AC455D-7E49-4BCC-A84D-6ECA9BBEE611}"/>
    <dgm:cxn modelId="{1F89B009-379F-48B6-8329-1530C2AB15AD}" type="presOf" srcId="{4BDF9770-9BAC-43B3-B3B1-D2FEF1999D3C}" destId="{A2C9E9A1-D5F0-4865-B2BE-B29A5B8AF637}" srcOrd="0" destOrd="0" presId="urn:microsoft.com/office/officeart/2005/8/layout/orgChart1"/>
    <dgm:cxn modelId="{EBD19B0D-6B77-4A4B-91EE-A97F267C27E3}" type="presOf" srcId="{B07AA9C6-DFDA-46D3-9785-956B3CCFA5D8}" destId="{598EF0ED-2C2A-4759-B764-7936A4800C49}" srcOrd="0" destOrd="0" presId="urn:microsoft.com/office/officeart/2005/8/layout/orgChart1"/>
    <dgm:cxn modelId="{744E7E0E-F06E-46C5-9180-07ECF8A0B37A}" type="presOf" srcId="{7D4CFA4D-7DF5-4C36-BBC3-288F18DE25C4}" destId="{0AF117B6-8A38-4370-9FE8-C4AFA3E147A5}" srcOrd="1" destOrd="0" presId="urn:microsoft.com/office/officeart/2005/8/layout/orgChart1"/>
    <dgm:cxn modelId="{26F8CD0E-D909-4168-AEED-C3FFD5DA7462}" type="presOf" srcId="{84830EF3-FB59-401A-9520-4DE7A1CC4799}" destId="{F73C0C5B-BEBC-4811-ADDD-B9ECDF700EC9}" srcOrd="0" destOrd="0" presId="urn:microsoft.com/office/officeart/2005/8/layout/orgChart1"/>
    <dgm:cxn modelId="{58E72713-BDF0-4100-9520-AEFFC6E1BE3F}" type="presOf" srcId="{F7788712-15B1-464A-AC0F-548158E42743}" destId="{16F51608-58CE-4D34-960B-43914513ED61}" srcOrd="0" destOrd="0" presId="urn:microsoft.com/office/officeart/2005/8/layout/orgChart1"/>
    <dgm:cxn modelId="{0D9F701B-A6FA-46EC-93AE-B3F14ACCBF42}" type="presOf" srcId="{9F1AE774-16C0-4DC0-BC65-4367588669D0}" destId="{4B1B1470-3458-4476-BECD-B99D278AFA60}" srcOrd="0" destOrd="0" presId="urn:microsoft.com/office/officeart/2005/8/layout/orgChart1"/>
    <dgm:cxn modelId="{B782B91D-D290-4E18-9135-793EE69C34B4}" type="presOf" srcId="{4474D09D-41E8-49BB-8AF9-B7B803CB283C}" destId="{1E458C06-FBF8-44B1-89A0-E0EA2620D9B8}" srcOrd="0" destOrd="0" presId="urn:microsoft.com/office/officeart/2005/8/layout/orgChart1"/>
    <dgm:cxn modelId="{19A2E31F-9594-4089-8814-92DEE599C0D9}" srcId="{B07AA9C6-DFDA-46D3-9785-956B3CCFA5D8}" destId="{452012AE-B838-427E-9E5B-136B66B2CDC1}" srcOrd="1" destOrd="0" parTransId="{6FE27408-8D89-4269-9787-95109AB503F5}" sibTransId="{FBA5D421-63BE-45C1-99DD-E08EA79F48D5}"/>
    <dgm:cxn modelId="{21822225-FCF1-420D-8066-8048E90F9F3E}" type="presOf" srcId="{8FE3F605-A708-4D09-A9C4-E418620B6EAB}" destId="{28F22ADE-BB35-4289-B20F-2267DD337A73}" srcOrd="0" destOrd="0" presId="urn:microsoft.com/office/officeart/2005/8/layout/orgChart1"/>
    <dgm:cxn modelId="{DF7CF225-57D8-42F4-A15C-74929B351CDA}" type="presOf" srcId="{2798035D-857B-4A3D-A0AC-507447609F07}" destId="{F3DE9138-64E4-4008-93AC-5E5F735842B6}" srcOrd="1" destOrd="0" presId="urn:microsoft.com/office/officeart/2005/8/layout/orgChart1"/>
    <dgm:cxn modelId="{4C952B27-4769-467A-8867-CB47BDB20C92}" srcId="{57DCDECC-BF06-4A80-B22D-D203B776D878}" destId="{87B6A8FA-7410-4CE2-9FF7-F543D99718F2}" srcOrd="0" destOrd="0" parTransId="{77DDE25F-B4DB-4694-B970-F4853ACE3707}" sibTransId="{5BD41DB3-F52E-419F-BA03-778D4E4E932D}"/>
    <dgm:cxn modelId="{B7CF3727-366E-4DBC-A93D-54EA4C02037F}" srcId="{2798035D-857B-4A3D-A0AC-507447609F07}" destId="{9588CF64-4D57-4BAB-9357-677FB7914016}" srcOrd="0" destOrd="0" parTransId="{8FE3F605-A708-4D09-A9C4-E418620B6EAB}" sibTransId="{620B3578-3C7C-4E64-AD5B-80A520536F4F}"/>
    <dgm:cxn modelId="{794F8327-D36D-408C-A187-CB552410BAD2}" srcId="{D3A39675-D29C-48F3-903E-766DC14A401B}" destId="{7D4CFA4D-7DF5-4C36-BBC3-288F18DE25C4}" srcOrd="3" destOrd="0" parTransId="{C5832C12-D033-4575-81A4-5E52B797681E}" sibTransId="{3CF43B94-ED41-44E9-AC7B-DC07ED5E209B}"/>
    <dgm:cxn modelId="{85221D2A-7673-4C65-81BA-067E0A7ECA3E}" srcId="{84830EF3-FB59-401A-9520-4DE7A1CC4799}" destId="{7B74CC54-3A35-4EDB-8641-7770365AED67}" srcOrd="0" destOrd="0" parTransId="{E2579F84-57A5-4D38-8B81-050E198229DC}" sibTransId="{AA1B151E-244F-45F7-A326-206DDB30540C}"/>
    <dgm:cxn modelId="{1B4BD032-6904-4518-AAAE-4D20132B0D54}" type="presOf" srcId="{CF1FF345-F7FA-4CEE-9874-794B720E2BB4}" destId="{B261BE98-D5B9-4A90-AA1C-6CB4A78B18E0}" srcOrd="0" destOrd="0" presId="urn:microsoft.com/office/officeart/2005/8/layout/orgChart1"/>
    <dgm:cxn modelId="{BF070333-DD55-49C7-97BA-1E2B1652340B}" type="presOf" srcId="{4474D09D-41E8-49BB-8AF9-B7B803CB283C}" destId="{D5D60DA0-383E-4137-B20F-3B7245DF1F3C}" srcOrd="1" destOrd="0" presId="urn:microsoft.com/office/officeart/2005/8/layout/orgChart1"/>
    <dgm:cxn modelId="{3AEE9137-17AD-4962-A706-E8B8B69B7BF4}" type="presOf" srcId="{71018F23-0CDD-4996-88A3-5A0B240636BE}" destId="{D6DEF8AE-09BA-4D81-85A4-0DE0E5B5871B}" srcOrd="0" destOrd="0" presId="urn:microsoft.com/office/officeart/2005/8/layout/orgChart1"/>
    <dgm:cxn modelId="{90949F3B-B34D-40F5-9293-4BBB76901774}" type="presOf" srcId="{87B6A8FA-7410-4CE2-9FF7-F543D99718F2}" destId="{8ED7F540-BF9C-4744-B94A-741EA6693EED}" srcOrd="0" destOrd="0" presId="urn:microsoft.com/office/officeart/2005/8/layout/orgChart1"/>
    <dgm:cxn modelId="{8570523D-2D83-49C2-A7F7-654C2B208D10}" srcId="{7AB3A062-2755-4425-BC87-CA20B2537D46}" destId="{B07AA9C6-DFDA-46D3-9785-956B3CCFA5D8}" srcOrd="1" destOrd="0" parTransId="{4BDF9770-9BAC-43B3-B3B1-D2FEF1999D3C}" sibTransId="{F46A4BB5-355B-4790-BF19-756A0195D9AD}"/>
    <dgm:cxn modelId="{297F913F-71CC-4EBC-B2A5-B03869464620}" type="presOf" srcId="{452012AE-B838-427E-9E5B-136B66B2CDC1}" destId="{42B8CF8F-EB51-43A2-9666-83656C53F23B}" srcOrd="1" destOrd="0" presId="urn:microsoft.com/office/officeart/2005/8/layout/orgChart1"/>
    <dgm:cxn modelId="{6B862F40-C231-4C97-BC9A-0791A0A0A7A1}" type="presOf" srcId="{C5832C12-D033-4575-81A4-5E52B797681E}" destId="{7CBD7A6F-5EB5-4154-83E3-A35F63D20C7A}" srcOrd="0" destOrd="0" presId="urn:microsoft.com/office/officeart/2005/8/layout/orgChart1"/>
    <dgm:cxn modelId="{E5A8805D-BCA8-4517-A2AD-24D28468C9AB}" type="presOf" srcId="{91BD8F9A-0149-47BF-9DF0-7DCC6B7C3792}" destId="{231319E5-E2E4-406C-8519-DA593989368A}" srcOrd="0" destOrd="0" presId="urn:microsoft.com/office/officeart/2005/8/layout/orgChart1"/>
    <dgm:cxn modelId="{C8AB6465-B1B8-464C-B52E-096C344F5026}" type="presOf" srcId="{BAD6EC34-C9DB-47E4-BEB0-8FF8FFB3347E}" destId="{06D65246-CCA4-49A1-BD0C-5C7D78171954}" srcOrd="0" destOrd="0" presId="urn:microsoft.com/office/officeart/2005/8/layout/orgChart1"/>
    <dgm:cxn modelId="{09B2604A-A3CD-48BE-932D-86CE3E2C88E7}" type="presOf" srcId="{B07AA9C6-DFDA-46D3-9785-956B3CCFA5D8}" destId="{8C0A3E15-5B26-4380-A2B6-3899813F15B1}" srcOrd="1" destOrd="0" presId="urn:microsoft.com/office/officeart/2005/8/layout/orgChart1"/>
    <dgm:cxn modelId="{8117F470-3FBD-490E-A5F8-AF17C57A8526}" srcId="{D3A39675-D29C-48F3-903E-766DC14A401B}" destId="{1CE7E593-0A59-4400-AD6F-7026B9C49DEC}" srcOrd="0" destOrd="0" parTransId="{906CADCA-78B8-4E80-A521-2523F383D594}" sibTransId="{F8C0304E-447F-4FEA-9495-E4D460BE0600}"/>
    <dgm:cxn modelId="{920D0951-E0DB-413F-89AD-4E14F9B2F966}" srcId="{B07AA9C6-DFDA-46D3-9785-956B3CCFA5D8}" destId="{EC1B92D9-520B-498A-81C5-CA67C8A6871B}" srcOrd="3" destOrd="0" parTransId="{4BA94869-9CA8-43D4-B750-0DE422829093}" sibTransId="{DE426C29-168B-451E-BF41-3A4284CA0147}"/>
    <dgm:cxn modelId="{ABC82F72-AB22-4B6F-B74F-DEB42A73443A}" type="presOf" srcId="{7B74CC54-3A35-4EDB-8641-7770365AED67}" destId="{F73F0FC6-7129-445D-B86A-9EC9DBDF050E}" srcOrd="0" destOrd="0" presId="urn:microsoft.com/office/officeart/2005/8/layout/orgChart1"/>
    <dgm:cxn modelId="{BA22A155-8238-4CFC-884C-83008A71F1FD}" type="presOf" srcId="{9F1AE774-16C0-4DC0-BC65-4367588669D0}" destId="{479E1AC9-67ED-4154-8493-77E0DB7C4D0A}" srcOrd="1" destOrd="0" presId="urn:microsoft.com/office/officeart/2005/8/layout/orgChart1"/>
    <dgm:cxn modelId="{24235F5A-D3F5-44F2-939C-9F85ED86EFA7}" type="presOf" srcId="{D21EBB07-92E2-409E-BA04-D130BC3717AD}" destId="{E4154284-225C-4DFE-9651-E6BBFF4D25C7}" srcOrd="0" destOrd="0" presId="urn:microsoft.com/office/officeart/2005/8/layout/orgChart1"/>
    <dgm:cxn modelId="{1D05DA7A-51C6-4A3E-B32C-A6B6DE03DA83}" type="presOf" srcId="{D3A39675-D29C-48F3-903E-766DC14A401B}" destId="{9370A48D-6518-41E6-8937-7C0B19540197}" srcOrd="0" destOrd="0" presId="urn:microsoft.com/office/officeart/2005/8/layout/orgChart1"/>
    <dgm:cxn modelId="{8223777B-4D57-4BEC-A9B7-98194CDFD2BC}" srcId="{B07AA9C6-DFDA-46D3-9785-956B3CCFA5D8}" destId="{D21EBB07-92E2-409E-BA04-D130BC3717AD}" srcOrd="2" destOrd="0" parTransId="{91BD8F9A-0149-47BF-9DF0-7DCC6B7C3792}" sibTransId="{47322271-CB4D-4847-97FC-9FC2D519976C}"/>
    <dgm:cxn modelId="{4D4B707D-E2FE-4913-97CE-4360DDC586FB}" srcId="{57DCDECC-BF06-4A80-B22D-D203B776D878}" destId="{7AB3A062-2755-4425-BC87-CA20B2537D46}" srcOrd="1" destOrd="0" parTransId="{26B35056-4951-4E7D-8B71-7344B3C6D090}" sibTransId="{B42CF16F-D23A-4658-88D1-951B31554513}"/>
    <dgm:cxn modelId="{8CAEFF85-073F-46BD-8DC3-5DAD8D924736}" srcId="{84830EF3-FB59-401A-9520-4DE7A1CC4799}" destId="{1DAED1D3-5241-4611-912F-95654120BC1A}" srcOrd="2" destOrd="0" parTransId="{F7788712-15B1-464A-AC0F-548158E42743}" sibTransId="{B55BB309-3EFC-4D6F-80F1-6621BD88588E}"/>
    <dgm:cxn modelId="{C8F05187-D472-48B6-89B4-3DDA60C939B9}" type="presOf" srcId="{7B74CC54-3A35-4EDB-8641-7770365AED67}" destId="{9304C395-4CC0-4788-A953-14B41E483212}" srcOrd="1" destOrd="0" presId="urn:microsoft.com/office/officeart/2005/8/layout/orgChart1"/>
    <dgm:cxn modelId="{058D1789-76AB-4187-9DB9-A8E8B633AB21}" type="presOf" srcId="{452012AE-B838-427E-9E5B-136B66B2CDC1}" destId="{EFB95389-FA0A-464C-B061-E04AB5B7251F}" srcOrd="0" destOrd="0" presId="urn:microsoft.com/office/officeart/2005/8/layout/orgChart1"/>
    <dgm:cxn modelId="{0FBA998A-799B-4E22-9F78-67727D2FC1BA}" srcId="{D3A39675-D29C-48F3-903E-766DC14A401B}" destId="{5EA59C83-63CB-4926-B354-0ECFCDA7E9C2}" srcOrd="2" destOrd="0" parTransId="{41D9FED1-8F48-4546-856A-87BCDD04E01E}" sibTransId="{2BF7DF01-DE80-4F74-B24C-BEACFEF4E09C}"/>
    <dgm:cxn modelId="{399D7C8E-C273-423E-9E1C-9DE86674C13D}" type="presOf" srcId="{906CADCA-78B8-4E80-A521-2523F383D594}" destId="{64667377-8C69-405D-A33D-BD9911F7215B}" srcOrd="0" destOrd="0" presId="urn:microsoft.com/office/officeart/2005/8/layout/orgChart1"/>
    <dgm:cxn modelId="{827D2F91-E0F5-43E2-B262-C6E08136E073}" type="presOf" srcId="{4F62CD1A-4112-4661-A589-676F2B1BB1D1}" destId="{6B5FE70A-3331-473C-A392-59E683CCDB8B}" srcOrd="0" destOrd="0" presId="urn:microsoft.com/office/officeart/2005/8/layout/orgChart1"/>
    <dgm:cxn modelId="{62E8AE9F-8F3F-4078-ADDD-A88105B60803}" type="presOf" srcId="{7AB3A062-2755-4425-BC87-CA20B2537D46}" destId="{E4B7D8F6-DDC0-4A50-8D15-6ADD5B1549C4}" srcOrd="1" destOrd="0" presId="urn:microsoft.com/office/officeart/2005/8/layout/orgChart1"/>
    <dgm:cxn modelId="{7E1616A2-16D1-4CE9-B687-AB742133FD77}" type="presOf" srcId="{9588CF64-4D57-4BAB-9357-677FB7914016}" destId="{45E79717-5ECB-403F-8D33-FC572CAA4E87}" srcOrd="1" destOrd="0" presId="urn:microsoft.com/office/officeart/2005/8/layout/orgChart1"/>
    <dgm:cxn modelId="{387ABCA5-AA03-4032-989C-477FC44A9172}" type="presOf" srcId="{DCD5F7DA-DFAF-4088-840F-9F219C86B550}" destId="{CB9D49F9-EC14-41FA-B841-71D8508B6131}" srcOrd="1" destOrd="0" presId="urn:microsoft.com/office/officeart/2005/8/layout/orgChart1"/>
    <dgm:cxn modelId="{C7FDFCA6-D7D6-4FE9-B5FD-D7E331E74095}" type="presOf" srcId="{84830EF3-FB59-401A-9520-4DE7A1CC4799}" destId="{FC0FF857-A9C3-4988-A8DC-EBB72ACE56B7}" srcOrd="1" destOrd="0" presId="urn:microsoft.com/office/officeart/2005/8/layout/orgChart1"/>
    <dgm:cxn modelId="{AD48ABA8-F17B-4EAF-ABA0-5CBD13726849}" type="presOf" srcId="{642C19EF-DD56-4D36-939E-CCE8FE72BFD1}" destId="{C0877EFB-EE41-401B-B35C-126829C7BBC3}" srcOrd="0" destOrd="0" presId="urn:microsoft.com/office/officeart/2005/8/layout/orgChart1"/>
    <dgm:cxn modelId="{6D7F54A9-C5A8-4B38-B698-FDE36164A52D}" type="presOf" srcId="{71018F23-0CDD-4996-88A3-5A0B240636BE}" destId="{E93EA0EE-8804-45B8-ACB0-4155FBEBDBAE}" srcOrd="1" destOrd="0" presId="urn:microsoft.com/office/officeart/2005/8/layout/orgChart1"/>
    <dgm:cxn modelId="{DEF6D9B1-A452-48DD-AF2E-DE7632FB6453}" type="presOf" srcId="{1DAED1D3-5241-4611-912F-95654120BC1A}" destId="{8B74F4F3-2CE0-484E-8369-D73A4BA28138}" srcOrd="0" destOrd="0" presId="urn:microsoft.com/office/officeart/2005/8/layout/orgChart1"/>
    <dgm:cxn modelId="{399DB4B4-3DA7-4675-A2B6-101E7E51DCD6}" type="presOf" srcId="{DCD5F7DA-DFAF-4088-840F-9F219C86B550}" destId="{47ED8269-DEC3-45EC-A638-9EC6B5B13920}" srcOrd="0" destOrd="0" presId="urn:microsoft.com/office/officeart/2005/8/layout/orgChart1"/>
    <dgm:cxn modelId="{D682F6B5-654A-4FEE-850F-9DB1051BA2CD}" type="presOf" srcId="{5EA59C83-63CB-4926-B354-0ECFCDA7E9C2}" destId="{DB74DB8F-8441-4744-A323-562FB49AE999}" srcOrd="1" destOrd="0" presId="urn:microsoft.com/office/officeart/2005/8/layout/orgChart1"/>
    <dgm:cxn modelId="{1491D0BB-D76B-4C03-ADC1-693045FDC754}" type="presOf" srcId="{7D4CFA4D-7DF5-4C36-BBC3-288F18DE25C4}" destId="{C9097411-95A8-4E00-B383-997FFB0F1EEC}" srcOrd="0" destOrd="0" presId="urn:microsoft.com/office/officeart/2005/8/layout/orgChart1"/>
    <dgm:cxn modelId="{5B6DEFBE-7679-472D-B82E-E0F619D426E3}" srcId="{2798035D-857B-4A3D-A0AC-507447609F07}" destId="{9F1AE774-16C0-4DC0-BC65-4367588669D0}" srcOrd="1" destOrd="0" parTransId="{24A5038B-195C-443D-8C8D-6696F9A9AE92}" sibTransId="{92568659-C6DA-481D-91EA-5AF639A53A1E}"/>
    <dgm:cxn modelId="{FC9016C4-1D78-405B-BB3C-F6A2A47C7B5A}" type="presOf" srcId="{D3A39675-D29C-48F3-903E-766DC14A401B}" destId="{109742E3-AE40-4192-9293-2821BC185852}" srcOrd="1" destOrd="0" presId="urn:microsoft.com/office/officeart/2005/8/layout/orgChart1"/>
    <dgm:cxn modelId="{3BF051C6-BF6E-4653-959A-C577D3E90917}" type="presOf" srcId="{9588CF64-4D57-4BAB-9357-677FB7914016}" destId="{1CB20497-F9F0-43AF-ADC1-01676565914A}" srcOrd="0" destOrd="0" presId="urn:microsoft.com/office/officeart/2005/8/layout/orgChart1"/>
    <dgm:cxn modelId="{6A63AEC8-6F9E-49A0-ABF0-1AAD2FAACE9A}" type="presOf" srcId="{2798035D-857B-4A3D-A0AC-507447609F07}" destId="{FF265CEB-9E29-4328-84A6-E3F9E39EA4F8}" srcOrd="0" destOrd="0" presId="urn:microsoft.com/office/officeart/2005/8/layout/orgChart1"/>
    <dgm:cxn modelId="{0E31EACD-316B-4D59-9F20-1907C1D8DA51}" type="presOf" srcId="{5EA59C83-63CB-4926-B354-0ECFCDA7E9C2}" destId="{24728FB5-DD40-4020-A8CB-F3F8B7E04998}" srcOrd="0" destOrd="0" presId="urn:microsoft.com/office/officeart/2005/8/layout/orgChart1"/>
    <dgm:cxn modelId="{9B28CDCE-7230-464B-8593-A29576B962A1}" type="presOf" srcId="{1DAED1D3-5241-4611-912F-95654120BC1A}" destId="{CE0EFE53-12BC-4BD7-A157-A7319D0622F0}" srcOrd="1" destOrd="0" presId="urn:microsoft.com/office/officeart/2005/8/layout/orgChart1"/>
    <dgm:cxn modelId="{EBF347CF-F4E0-41F5-B28D-71CFBC1D74E9}" type="presOf" srcId="{EC1B92D9-520B-498A-81C5-CA67C8A6871B}" destId="{51593858-DF6F-4E0F-A7BC-3331BF795BB7}" srcOrd="0" destOrd="0" presId="urn:microsoft.com/office/officeart/2005/8/layout/orgChart1"/>
    <dgm:cxn modelId="{70ABABD1-5BA8-4585-9487-2785A5C8D506}" srcId="{D3A39675-D29C-48F3-903E-766DC14A401B}" destId="{71018F23-0CDD-4996-88A3-5A0B240636BE}" srcOrd="1" destOrd="0" parTransId="{CF1FF345-F7FA-4CEE-9874-794B720E2BB4}" sibTransId="{2394F056-6363-4FA7-8C92-0E20EC22C051}"/>
    <dgm:cxn modelId="{1F233BD3-6EC5-49BC-B340-F1D9C08F7505}" srcId="{B07AA9C6-DFDA-46D3-9785-956B3CCFA5D8}" destId="{DCD5F7DA-DFAF-4088-840F-9F219C86B550}" srcOrd="0" destOrd="0" parTransId="{5C1A1795-A7D9-4BBA-9780-9BFCA1FFFA79}" sibTransId="{414D2DCB-2E55-42EB-93FC-A1D46061413E}"/>
    <dgm:cxn modelId="{E83FACD3-BE9D-4E74-AF28-D8EF956CB95E}" type="presOf" srcId="{1CE7E593-0A59-4400-AD6F-7026B9C49DEC}" destId="{8AFA8842-8102-4459-B195-BCAA1815A97C}" srcOrd="0" destOrd="0" presId="urn:microsoft.com/office/officeart/2005/8/layout/orgChart1"/>
    <dgm:cxn modelId="{35D4F5D6-6487-4C1F-9790-CE4E47DD49B5}" srcId="{84830EF3-FB59-401A-9520-4DE7A1CC4799}" destId="{4474D09D-41E8-49BB-8AF9-B7B803CB283C}" srcOrd="1" destOrd="0" parTransId="{BAD6EC34-C9DB-47E4-BEB0-8FF8FFB3347E}" sibTransId="{6E067AE3-FED9-430C-A4A0-06FCF282DD40}"/>
    <dgm:cxn modelId="{2ECC04D8-DE12-4A33-9BB2-957C3C57E133}" type="presOf" srcId="{24A5038B-195C-443D-8C8D-6696F9A9AE92}" destId="{705BC0A8-21D7-49B7-8605-91AB7DF54420}" srcOrd="0" destOrd="0" presId="urn:microsoft.com/office/officeart/2005/8/layout/orgChart1"/>
    <dgm:cxn modelId="{255753DF-8039-499B-86B8-35CF255F8E1D}" type="presOf" srcId="{1CE7E593-0A59-4400-AD6F-7026B9C49DEC}" destId="{3E816F1E-186C-45DA-B249-60BBDAE7E114}" srcOrd="1" destOrd="0" presId="urn:microsoft.com/office/officeart/2005/8/layout/orgChart1"/>
    <dgm:cxn modelId="{8AFF76DF-5CBE-42BB-AB85-829A161F35F5}" srcId="{7AB3A062-2755-4425-BC87-CA20B2537D46}" destId="{D3A39675-D29C-48F3-903E-766DC14A401B}" srcOrd="2" destOrd="0" parTransId="{4F62CD1A-4112-4661-A589-676F2B1BB1D1}" sibTransId="{1AE29DB1-7A63-4338-8762-078BF6E1ABF3}"/>
    <dgm:cxn modelId="{F8C665E5-4FFE-4C2C-A02E-DD607BCDA8D5}" type="presOf" srcId="{87B6A8FA-7410-4CE2-9FF7-F543D99718F2}" destId="{C206B741-420C-4079-9A7E-483349F56A98}" srcOrd="1" destOrd="0" presId="urn:microsoft.com/office/officeart/2005/8/layout/orgChart1"/>
    <dgm:cxn modelId="{AA82B9E6-D594-4612-9A59-0A7508A545FE}" type="presOf" srcId="{EC1B92D9-520B-498A-81C5-CA67C8A6871B}" destId="{DEC73075-4123-4B1D-ABD8-887E786B536A}" srcOrd="1" destOrd="0" presId="urn:microsoft.com/office/officeart/2005/8/layout/orgChart1"/>
    <dgm:cxn modelId="{994F26E8-1161-4794-A849-0944F3D3C1B0}" type="presOf" srcId="{3A2DE40D-BF74-4B99-AE8B-6CFACCA599EA}" destId="{7E312B48-B637-42BF-8657-920B21EA57C1}" srcOrd="0" destOrd="0" presId="urn:microsoft.com/office/officeart/2005/8/layout/orgChart1"/>
    <dgm:cxn modelId="{380085EB-44A0-4721-8EC3-496F45D820C4}" type="presOf" srcId="{4BA94869-9CA8-43D4-B750-0DE422829093}" destId="{6A717848-11ED-473F-AF9E-8A187ECA0BF7}" srcOrd="0" destOrd="0" presId="urn:microsoft.com/office/officeart/2005/8/layout/orgChart1"/>
    <dgm:cxn modelId="{84BC2AEC-3D54-465D-A8CB-030743682502}" type="presOf" srcId="{7AB3A062-2755-4425-BC87-CA20B2537D46}" destId="{DC556BC6-CA10-4277-81FF-07E58BBB6319}" srcOrd="0" destOrd="0" presId="urn:microsoft.com/office/officeart/2005/8/layout/orgChart1"/>
    <dgm:cxn modelId="{E218B7ED-2E94-4C5B-A098-B178E796AD93}" type="presOf" srcId="{41D9FED1-8F48-4546-856A-87BCDD04E01E}" destId="{31880A52-CC41-4367-97D2-529548C61BD4}" srcOrd="0" destOrd="0" presId="urn:microsoft.com/office/officeart/2005/8/layout/orgChart1"/>
    <dgm:cxn modelId="{474709F2-077F-4832-BF5E-062680423A11}" type="presOf" srcId="{D21EBB07-92E2-409E-BA04-D130BC3717AD}" destId="{D43547D5-0467-4F49-98E1-49D6C3E70AA5}" srcOrd="1" destOrd="0" presId="urn:microsoft.com/office/officeart/2005/8/layout/orgChart1"/>
    <dgm:cxn modelId="{3ECE3FF3-C0A4-4A9A-B954-BA00BA12BEBB}" srcId="{7AB3A062-2755-4425-BC87-CA20B2537D46}" destId="{84830EF3-FB59-401A-9520-4DE7A1CC4799}" srcOrd="0" destOrd="0" parTransId="{3A2DE40D-BF74-4B99-AE8B-6CFACCA599EA}" sibTransId="{13DB425A-7037-4850-939F-7DCBC57A8AB4}"/>
    <dgm:cxn modelId="{5E5F64F5-E0BC-4EA3-99CA-B4B82173D6E1}" type="presOf" srcId="{E2579F84-57A5-4D38-8B81-050E198229DC}" destId="{9E0D1CB9-F937-4630-9348-0291ED85822B}" srcOrd="0" destOrd="0" presId="urn:microsoft.com/office/officeart/2005/8/layout/orgChart1"/>
    <dgm:cxn modelId="{782204F7-416D-4DE4-8103-C40531666289}" type="presOf" srcId="{57DCDECC-BF06-4A80-B22D-D203B776D878}" destId="{5F33B4F6-0C89-46F3-BBB7-B9DBD6666397}" srcOrd="0" destOrd="0" presId="urn:microsoft.com/office/officeart/2005/8/layout/orgChart1"/>
    <dgm:cxn modelId="{0BC7CAF8-E935-4BEC-A053-6F986F94A73C}" type="presOf" srcId="{6FE27408-8D89-4269-9787-95109AB503F5}" destId="{FD19C8C3-D3EA-402E-86E7-BF81C8053075}" srcOrd="0" destOrd="0" presId="urn:microsoft.com/office/officeart/2005/8/layout/orgChart1"/>
    <dgm:cxn modelId="{9471DD62-1E12-4DD1-9051-51BEAC81D4B3}" type="presParOf" srcId="{5F33B4F6-0C89-46F3-BBB7-B9DBD6666397}" destId="{80591B8E-5276-4EF0-AED4-84808409CFB8}" srcOrd="0" destOrd="0" presId="urn:microsoft.com/office/officeart/2005/8/layout/orgChart1"/>
    <dgm:cxn modelId="{B20F6EDC-6DB9-47F9-A49B-5E2096FDF8E4}" type="presParOf" srcId="{80591B8E-5276-4EF0-AED4-84808409CFB8}" destId="{BDDD077C-2D4A-493E-8B0C-F0CD00ADACAB}" srcOrd="0" destOrd="0" presId="urn:microsoft.com/office/officeart/2005/8/layout/orgChart1"/>
    <dgm:cxn modelId="{E1D29224-01DC-480E-8012-0F83A05557B2}" type="presParOf" srcId="{BDDD077C-2D4A-493E-8B0C-F0CD00ADACAB}" destId="{8ED7F540-BF9C-4744-B94A-741EA6693EED}" srcOrd="0" destOrd="0" presId="urn:microsoft.com/office/officeart/2005/8/layout/orgChart1"/>
    <dgm:cxn modelId="{18C3520C-7B4D-4BCA-862D-BF65AF76542C}" type="presParOf" srcId="{BDDD077C-2D4A-493E-8B0C-F0CD00ADACAB}" destId="{C206B741-420C-4079-9A7E-483349F56A98}" srcOrd="1" destOrd="0" presId="urn:microsoft.com/office/officeart/2005/8/layout/orgChart1"/>
    <dgm:cxn modelId="{E4970BD1-FAE9-4C8A-92A5-89B45FD5B044}" type="presParOf" srcId="{80591B8E-5276-4EF0-AED4-84808409CFB8}" destId="{2250CFCA-2228-434A-BC37-AA3D8C885CAA}" srcOrd="1" destOrd="0" presId="urn:microsoft.com/office/officeart/2005/8/layout/orgChart1"/>
    <dgm:cxn modelId="{781BDB90-B045-4DB8-8313-5A4770988F8B}" type="presParOf" srcId="{80591B8E-5276-4EF0-AED4-84808409CFB8}" destId="{CE7DD3B9-17CC-4EA4-B4C0-5B1167A38338}" srcOrd="2" destOrd="0" presId="urn:microsoft.com/office/officeart/2005/8/layout/orgChart1"/>
    <dgm:cxn modelId="{4FA3D94F-6C75-4DF0-B4EC-6AC1B321E1C3}" type="presParOf" srcId="{5F33B4F6-0C89-46F3-BBB7-B9DBD6666397}" destId="{C6CD4D62-C271-47A0-8645-67432325F9CE}" srcOrd="1" destOrd="0" presId="urn:microsoft.com/office/officeart/2005/8/layout/orgChart1"/>
    <dgm:cxn modelId="{3A8EED2F-DD48-4F78-9AC1-10DC01BF4D14}" type="presParOf" srcId="{C6CD4D62-C271-47A0-8645-67432325F9CE}" destId="{35F7C7C0-6E40-4909-8095-8CAF727CB476}" srcOrd="0" destOrd="0" presId="urn:microsoft.com/office/officeart/2005/8/layout/orgChart1"/>
    <dgm:cxn modelId="{1E167B3C-F5E7-4314-BE44-AC3DE0651D37}" type="presParOf" srcId="{35F7C7C0-6E40-4909-8095-8CAF727CB476}" destId="{DC556BC6-CA10-4277-81FF-07E58BBB6319}" srcOrd="0" destOrd="0" presId="urn:microsoft.com/office/officeart/2005/8/layout/orgChart1"/>
    <dgm:cxn modelId="{B6D54817-8E24-40E1-8829-7361D28BCA0D}" type="presParOf" srcId="{35F7C7C0-6E40-4909-8095-8CAF727CB476}" destId="{E4B7D8F6-DDC0-4A50-8D15-6ADD5B1549C4}" srcOrd="1" destOrd="0" presId="urn:microsoft.com/office/officeart/2005/8/layout/orgChart1"/>
    <dgm:cxn modelId="{75D0062E-4949-4015-B9EE-7F4390C7B711}" type="presParOf" srcId="{C6CD4D62-C271-47A0-8645-67432325F9CE}" destId="{867D4C2B-41EC-4A54-AC86-BAB159B0D2F1}" srcOrd="1" destOrd="0" presId="urn:microsoft.com/office/officeart/2005/8/layout/orgChart1"/>
    <dgm:cxn modelId="{9903D2A5-4FA9-4DA8-B647-90C00975DE72}" type="presParOf" srcId="{867D4C2B-41EC-4A54-AC86-BAB159B0D2F1}" destId="{7E312B48-B637-42BF-8657-920B21EA57C1}" srcOrd="0" destOrd="0" presId="urn:microsoft.com/office/officeart/2005/8/layout/orgChart1"/>
    <dgm:cxn modelId="{375DBBE1-40A3-4CB1-AFF9-8D7BF68016E2}" type="presParOf" srcId="{867D4C2B-41EC-4A54-AC86-BAB159B0D2F1}" destId="{759B52FA-33FE-40E1-88D0-BBF327B2AD0C}" srcOrd="1" destOrd="0" presId="urn:microsoft.com/office/officeart/2005/8/layout/orgChart1"/>
    <dgm:cxn modelId="{83CE1B39-0231-45C4-806D-B8CB997B0067}" type="presParOf" srcId="{759B52FA-33FE-40E1-88D0-BBF327B2AD0C}" destId="{59538699-D10F-48A9-80ED-068670FC9F50}" srcOrd="0" destOrd="0" presId="urn:microsoft.com/office/officeart/2005/8/layout/orgChart1"/>
    <dgm:cxn modelId="{00836B39-A96A-4A6E-9953-79B4A9FD910A}" type="presParOf" srcId="{59538699-D10F-48A9-80ED-068670FC9F50}" destId="{F73C0C5B-BEBC-4811-ADDD-B9ECDF700EC9}" srcOrd="0" destOrd="0" presId="urn:microsoft.com/office/officeart/2005/8/layout/orgChart1"/>
    <dgm:cxn modelId="{6F9CA259-0001-4053-81EF-126C61C4BE73}" type="presParOf" srcId="{59538699-D10F-48A9-80ED-068670FC9F50}" destId="{FC0FF857-A9C3-4988-A8DC-EBB72ACE56B7}" srcOrd="1" destOrd="0" presId="urn:microsoft.com/office/officeart/2005/8/layout/orgChart1"/>
    <dgm:cxn modelId="{A20AF888-7A11-44C2-8178-655BB6EA75D9}" type="presParOf" srcId="{759B52FA-33FE-40E1-88D0-BBF327B2AD0C}" destId="{3D3E2E01-ED0E-4075-ADE9-CE7047AD6BAF}" srcOrd="1" destOrd="0" presId="urn:microsoft.com/office/officeart/2005/8/layout/orgChart1"/>
    <dgm:cxn modelId="{A82A3C65-9749-4CB6-A8B4-F76AA44E5358}" type="presParOf" srcId="{3D3E2E01-ED0E-4075-ADE9-CE7047AD6BAF}" destId="{9E0D1CB9-F937-4630-9348-0291ED85822B}" srcOrd="0" destOrd="0" presId="urn:microsoft.com/office/officeart/2005/8/layout/orgChart1"/>
    <dgm:cxn modelId="{4B1B163D-AAEF-4A5B-99A2-E770F0E00917}" type="presParOf" srcId="{3D3E2E01-ED0E-4075-ADE9-CE7047AD6BAF}" destId="{B0AF58B4-67A7-4806-A2C1-2CDBBF6B149F}" srcOrd="1" destOrd="0" presId="urn:microsoft.com/office/officeart/2005/8/layout/orgChart1"/>
    <dgm:cxn modelId="{92249F81-A59B-4B98-B820-2FDDDB790EE1}" type="presParOf" srcId="{B0AF58B4-67A7-4806-A2C1-2CDBBF6B149F}" destId="{7311A84B-95F6-4500-AA7D-03E152312B0B}" srcOrd="0" destOrd="0" presId="urn:microsoft.com/office/officeart/2005/8/layout/orgChart1"/>
    <dgm:cxn modelId="{DCA74564-764F-45EF-958B-D0778088511E}" type="presParOf" srcId="{7311A84B-95F6-4500-AA7D-03E152312B0B}" destId="{F73F0FC6-7129-445D-B86A-9EC9DBDF050E}" srcOrd="0" destOrd="0" presId="urn:microsoft.com/office/officeart/2005/8/layout/orgChart1"/>
    <dgm:cxn modelId="{3CBA4F5E-86D4-46ED-897D-0F67330BB7A0}" type="presParOf" srcId="{7311A84B-95F6-4500-AA7D-03E152312B0B}" destId="{9304C395-4CC0-4788-A953-14B41E483212}" srcOrd="1" destOrd="0" presId="urn:microsoft.com/office/officeart/2005/8/layout/orgChart1"/>
    <dgm:cxn modelId="{A8CDEE0A-8325-477C-BC33-7C3C1CEF17F8}" type="presParOf" srcId="{B0AF58B4-67A7-4806-A2C1-2CDBBF6B149F}" destId="{A0B4041B-3D0F-41CF-B77D-990FD3F09F83}" srcOrd="1" destOrd="0" presId="urn:microsoft.com/office/officeart/2005/8/layout/orgChart1"/>
    <dgm:cxn modelId="{57E81F3A-1867-477C-A4A2-A231439A8615}" type="presParOf" srcId="{B0AF58B4-67A7-4806-A2C1-2CDBBF6B149F}" destId="{7CD11344-E91E-4158-A17C-ACD3CF7B53CA}" srcOrd="2" destOrd="0" presId="urn:microsoft.com/office/officeart/2005/8/layout/orgChart1"/>
    <dgm:cxn modelId="{99DF23C9-261C-4F3F-95CA-4A7F9DA946D6}" type="presParOf" srcId="{3D3E2E01-ED0E-4075-ADE9-CE7047AD6BAF}" destId="{06D65246-CCA4-49A1-BD0C-5C7D78171954}" srcOrd="2" destOrd="0" presId="urn:microsoft.com/office/officeart/2005/8/layout/orgChart1"/>
    <dgm:cxn modelId="{7E8F3C4B-BE95-47D4-8BF6-BA8C46F6861C}" type="presParOf" srcId="{3D3E2E01-ED0E-4075-ADE9-CE7047AD6BAF}" destId="{ABFC7E47-DA10-4E8E-9DC1-C0533C0C355D}" srcOrd="3" destOrd="0" presId="urn:microsoft.com/office/officeart/2005/8/layout/orgChart1"/>
    <dgm:cxn modelId="{B2390451-92A2-4709-86F3-9ED617E91F08}" type="presParOf" srcId="{ABFC7E47-DA10-4E8E-9DC1-C0533C0C355D}" destId="{CA1DF635-552C-4440-BFE9-00D1A8C307EF}" srcOrd="0" destOrd="0" presId="urn:microsoft.com/office/officeart/2005/8/layout/orgChart1"/>
    <dgm:cxn modelId="{AB3C669D-9F5B-4561-86D4-B63DBD8B4763}" type="presParOf" srcId="{CA1DF635-552C-4440-BFE9-00D1A8C307EF}" destId="{1E458C06-FBF8-44B1-89A0-E0EA2620D9B8}" srcOrd="0" destOrd="0" presId="urn:microsoft.com/office/officeart/2005/8/layout/orgChart1"/>
    <dgm:cxn modelId="{3C9DF28B-972B-4706-9289-E1551F82929F}" type="presParOf" srcId="{CA1DF635-552C-4440-BFE9-00D1A8C307EF}" destId="{D5D60DA0-383E-4137-B20F-3B7245DF1F3C}" srcOrd="1" destOrd="0" presId="urn:microsoft.com/office/officeart/2005/8/layout/orgChart1"/>
    <dgm:cxn modelId="{221A8DB5-09A8-45EB-8BF0-B03ABB7170FD}" type="presParOf" srcId="{ABFC7E47-DA10-4E8E-9DC1-C0533C0C355D}" destId="{38F5B42B-474D-4AA4-B3E6-967BE6DF97A2}" srcOrd="1" destOrd="0" presId="urn:microsoft.com/office/officeart/2005/8/layout/orgChart1"/>
    <dgm:cxn modelId="{74874A03-17B3-426E-B309-7588A1C4EACE}" type="presParOf" srcId="{ABFC7E47-DA10-4E8E-9DC1-C0533C0C355D}" destId="{F42676BE-4880-4F87-B2E3-C5939A125A93}" srcOrd="2" destOrd="0" presId="urn:microsoft.com/office/officeart/2005/8/layout/orgChart1"/>
    <dgm:cxn modelId="{E4D0BEF6-DDB6-4599-9719-AE2F4EDB0E43}" type="presParOf" srcId="{3D3E2E01-ED0E-4075-ADE9-CE7047AD6BAF}" destId="{16F51608-58CE-4D34-960B-43914513ED61}" srcOrd="4" destOrd="0" presId="urn:microsoft.com/office/officeart/2005/8/layout/orgChart1"/>
    <dgm:cxn modelId="{352F0CBA-9AAA-406F-824B-FE4D6A29ABDA}" type="presParOf" srcId="{3D3E2E01-ED0E-4075-ADE9-CE7047AD6BAF}" destId="{CEB565F2-15F2-4BAD-A797-3D8A5590D0A8}" srcOrd="5" destOrd="0" presId="urn:microsoft.com/office/officeart/2005/8/layout/orgChart1"/>
    <dgm:cxn modelId="{EAEB3F6A-DDA7-47DB-B69B-E9369703F36D}" type="presParOf" srcId="{CEB565F2-15F2-4BAD-A797-3D8A5590D0A8}" destId="{D345C96B-321F-4B4E-A9C3-A6E2701E16CE}" srcOrd="0" destOrd="0" presId="urn:microsoft.com/office/officeart/2005/8/layout/orgChart1"/>
    <dgm:cxn modelId="{C9C8FADE-4790-4395-9F4F-49B77AE772A1}" type="presParOf" srcId="{D345C96B-321F-4B4E-A9C3-A6E2701E16CE}" destId="{8B74F4F3-2CE0-484E-8369-D73A4BA28138}" srcOrd="0" destOrd="0" presId="urn:microsoft.com/office/officeart/2005/8/layout/orgChart1"/>
    <dgm:cxn modelId="{F2386D6B-57B4-47C5-B42F-34B8C2422DA4}" type="presParOf" srcId="{D345C96B-321F-4B4E-A9C3-A6E2701E16CE}" destId="{CE0EFE53-12BC-4BD7-A157-A7319D0622F0}" srcOrd="1" destOrd="0" presId="urn:microsoft.com/office/officeart/2005/8/layout/orgChart1"/>
    <dgm:cxn modelId="{E6D61D0D-4F24-4931-A93B-C4766CF8E60A}" type="presParOf" srcId="{CEB565F2-15F2-4BAD-A797-3D8A5590D0A8}" destId="{8DF7FDDE-1AFD-44B8-8838-7425B813186E}" srcOrd="1" destOrd="0" presId="urn:microsoft.com/office/officeart/2005/8/layout/orgChart1"/>
    <dgm:cxn modelId="{16DBCF62-9422-4071-A141-8C237B3B0840}" type="presParOf" srcId="{CEB565F2-15F2-4BAD-A797-3D8A5590D0A8}" destId="{65C3431B-1635-43FC-8E34-D85A6C9717A6}" srcOrd="2" destOrd="0" presId="urn:microsoft.com/office/officeart/2005/8/layout/orgChart1"/>
    <dgm:cxn modelId="{E99F58BE-F3FC-432B-A42A-50150B98A91A}" type="presParOf" srcId="{759B52FA-33FE-40E1-88D0-BBF327B2AD0C}" destId="{0B824896-E846-456F-8C4C-42299BEF1D03}" srcOrd="2" destOrd="0" presId="urn:microsoft.com/office/officeart/2005/8/layout/orgChart1"/>
    <dgm:cxn modelId="{6591049A-B16D-4390-A299-D0DB316FBEE1}" type="presParOf" srcId="{867D4C2B-41EC-4A54-AC86-BAB159B0D2F1}" destId="{A2C9E9A1-D5F0-4865-B2BE-B29A5B8AF637}" srcOrd="2" destOrd="0" presId="urn:microsoft.com/office/officeart/2005/8/layout/orgChart1"/>
    <dgm:cxn modelId="{7B4337D1-D143-4660-97A6-D308B0ED9E1C}" type="presParOf" srcId="{867D4C2B-41EC-4A54-AC86-BAB159B0D2F1}" destId="{9519AD42-F605-449E-860B-6F6F4A3B4B6C}" srcOrd="3" destOrd="0" presId="urn:microsoft.com/office/officeart/2005/8/layout/orgChart1"/>
    <dgm:cxn modelId="{D12D2EF2-2BC4-4848-829A-92DA5595546A}" type="presParOf" srcId="{9519AD42-F605-449E-860B-6F6F4A3B4B6C}" destId="{C15923A8-1356-4140-AC08-25BDC11305E7}" srcOrd="0" destOrd="0" presId="urn:microsoft.com/office/officeart/2005/8/layout/orgChart1"/>
    <dgm:cxn modelId="{9E0C1445-35FA-4FB3-87AB-18E07922F20E}" type="presParOf" srcId="{C15923A8-1356-4140-AC08-25BDC11305E7}" destId="{598EF0ED-2C2A-4759-B764-7936A4800C49}" srcOrd="0" destOrd="0" presId="urn:microsoft.com/office/officeart/2005/8/layout/orgChart1"/>
    <dgm:cxn modelId="{E8C44EE3-01F0-4EF5-ADCB-D2AF18073675}" type="presParOf" srcId="{C15923A8-1356-4140-AC08-25BDC11305E7}" destId="{8C0A3E15-5B26-4380-A2B6-3899813F15B1}" srcOrd="1" destOrd="0" presId="urn:microsoft.com/office/officeart/2005/8/layout/orgChart1"/>
    <dgm:cxn modelId="{A47C5283-ECFC-4CEA-B999-01BC80C6C1C4}" type="presParOf" srcId="{9519AD42-F605-449E-860B-6F6F4A3B4B6C}" destId="{D56414AD-703D-4E5D-B00C-ED1F2C7D3E20}" srcOrd="1" destOrd="0" presId="urn:microsoft.com/office/officeart/2005/8/layout/orgChart1"/>
    <dgm:cxn modelId="{9A336556-72C6-49CE-BE70-7741A5C8D388}" type="presParOf" srcId="{D56414AD-703D-4E5D-B00C-ED1F2C7D3E20}" destId="{4945815F-0894-44C2-8512-3B6BB00CB34A}" srcOrd="0" destOrd="0" presId="urn:microsoft.com/office/officeart/2005/8/layout/orgChart1"/>
    <dgm:cxn modelId="{099A932C-A4AE-4A34-B6BD-95419ABD60E7}" type="presParOf" srcId="{D56414AD-703D-4E5D-B00C-ED1F2C7D3E20}" destId="{2F8A9974-3610-48D4-A8A7-2140CC5EDB53}" srcOrd="1" destOrd="0" presId="urn:microsoft.com/office/officeart/2005/8/layout/orgChart1"/>
    <dgm:cxn modelId="{5D75305B-730E-47D0-BB9C-D38B9E5B3375}" type="presParOf" srcId="{2F8A9974-3610-48D4-A8A7-2140CC5EDB53}" destId="{2DF710D4-1FB5-423F-A3DD-9EA06C803510}" srcOrd="0" destOrd="0" presId="urn:microsoft.com/office/officeart/2005/8/layout/orgChart1"/>
    <dgm:cxn modelId="{1321F778-61B9-4162-9873-A032A1934774}" type="presParOf" srcId="{2DF710D4-1FB5-423F-A3DD-9EA06C803510}" destId="{47ED8269-DEC3-45EC-A638-9EC6B5B13920}" srcOrd="0" destOrd="0" presId="urn:microsoft.com/office/officeart/2005/8/layout/orgChart1"/>
    <dgm:cxn modelId="{6E9F5EC7-A346-4862-B8C6-595A23BA74BB}" type="presParOf" srcId="{2DF710D4-1FB5-423F-A3DD-9EA06C803510}" destId="{CB9D49F9-EC14-41FA-B841-71D8508B6131}" srcOrd="1" destOrd="0" presId="urn:microsoft.com/office/officeart/2005/8/layout/orgChart1"/>
    <dgm:cxn modelId="{568F92C3-2059-4063-BDED-4217E5AA3E82}" type="presParOf" srcId="{2F8A9974-3610-48D4-A8A7-2140CC5EDB53}" destId="{18ECFD35-0305-42E8-9623-4ACCB8E85CC2}" srcOrd="1" destOrd="0" presId="urn:microsoft.com/office/officeart/2005/8/layout/orgChart1"/>
    <dgm:cxn modelId="{0205CD38-84C8-42AE-843E-8E3B08CCF574}" type="presParOf" srcId="{2F8A9974-3610-48D4-A8A7-2140CC5EDB53}" destId="{9BD618D7-40C4-4AA8-9FB6-58FBDD84C71F}" srcOrd="2" destOrd="0" presId="urn:microsoft.com/office/officeart/2005/8/layout/orgChart1"/>
    <dgm:cxn modelId="{D006FB43-E19F-43A6-B956-BA3DC6764EC0}" type="presParOf" srcId="{D56414AD-703D-4E5D-B00C-ED1F2C7D3E20}" destId="{FD19C8C3-D3EA-402E-86E7-BF81C8053075}" srcOrd="2" destOrd="0" presId="urn:microsoft.com/office/officeart/2005/8/layout/orgChart1"/>
    <dgm:cxn modelId="{FA22EAB2-07BF-4502-A8D3-1D58F6958D3D}" type="presParOf" srcId="{D56414AD-703D-4E5D-B00C-ED1F2C7D3E20}" destId="{6338C12C-3A32-4D90-AA47-85DB4EFCDE22}" srcOrd="3" destOrd="0" presId="urn:microsoft.com/office/officeart/2005/8/layout/orgChart1"/>
    <dgm:cxn modelId="{D454A4F1-C79A-4FFE-8F99-4BCFB8EB19C4}" type="presParOf" srcId="{6338C12C-3A32-4D90-AA47-85DB4EFCDE22}" destId="{F4FA841E-A858-46AB-A1F1-E7E41F58F1FC}" srcOrd="0" destOrd="0" presId="urn:microsoft.com/office/officeart/2005/8/layout/orgChart1"/>
    <dgm:cxn modelId="{CCD19C1C-9850-400A-9DD1-1CDE05EA2641}" type="presParOf" srcId="{F4FA841E-A858-46AB-A1F1-E7E41F58F1FC}" destId="{EFB95389-FA0A-464C-B061-E04AB5B7251F}" srcOrd="0" destOrd="0" presId="urn:microsoft.com/office/officeart/2005/8/layout/orgChart1"/>
    <dgm:cxn modelId="{16F406D6-41B7-46CF-92E5-ADF9EB8509CC}" type="presParOf" srcId="{F4FA841E-A858-46AB-A1F1-E7E41F58F1FC}" destId="{42B8CF8F-EB51-43A2-9666-83656C53F23B}" srcOrd="1" destOrd="0" presId="urn:microsoft.com/office/officeart/2005/8/layout/orgChart1"/>
    <dgm:cxn modelId="{FEB3EF91-26F0-4F29-9A75-3869CCA37DE6}" type="presParOf" srcId="{6338C12C-3A32-4D90-AA47-85DB4EFCDE22}" destId="{9F53142B-D4C9-4ABE-A05B-5672AC80CE3D}" srcOrd="1" destOrd="0" presId="urn:microsoft.com/office/officeart/2005/8/layout/orgChart1"/>
    <dgm:cxn modelId="{58CA536E-650F-4E7C-A082-50659BF07731}" type="presParOf" srcId="{6338C12C-3A32-4D90-AA47-85DB4EFCDE22}" destId="{8FB9B40B-1EA2-4F75-87F4-570874390CD1}" srcOrd="2" destOrd="0" presId="urn:microsoft.com/office/officeart/2005/8/layout/orgChart1"/>
    <dgm:cxn modelId="{71101E3D-DB8F-4126-BB57-EF9AC1C54144}" type="presParOf" srcId="{D56414AD-703D-4E5D-B00C-ED1F2C7D3E20}" destId="{231319E5-E2E4-406C-8519-DA593989368A}" srcOrd="4" destOrd="0" presId="urn:microsoft.com/office/officeart/2005/8/layout/orgChart1"/>
    <dgm:cxn modelId="{365EE394-D690-4043-887D-FECFEF29C3AD}" type="presParOf" srcId="{D56414AD-703D-4E5D-B00C-ED1F2C7D3E20}" destId="{BC210990-D619-420F-B951-F73D4C1041EF}" srcOrd="5" destOrd="0" presId="urn:microsoft.com/office/officeart/2005/8/layout/orgChart1"/>
    <dgm:cxn modelId="{214EB581-43E6-457C-905F-E44F89EC2910}" type="presParOf" srcId="{BC210990-D619-420F-B951-F73D4C1041EF}" destId="{01FAC9AA-9E95-448F-86AE-CF8D67AD65BE}" srcOrd="0" destOrd="0" presId="urn:microsoft.com/office/officeart/2005/8/layout/orgChart1"/>
    <dgm:cxn modelId="{E260D61D-EAF0-475F-8BA5-94A7FA6BF56B}" type="presParOf" srcId="{01FAC9AA-9E95-448F-86AE-CF8D67AD65BE}" destId="{E4154284-225C-4DFE-9651-E6BBFF4D25C7}" srcOrd="0" destOrd="0" presId="urn:microsoft.com/office/officeart/2005/8/layout/orgChart1"/>
    <dgm:cxn modelId="{C9E1A8DD-D082-4B46-846C-6AE31A1F83A0}" type="presParOf" srcId="{01FAC9AA-9E95-448F-86AE-CF8D67AD65BE}" destId="{D43547D5-0467-4F49-98E1-49D6C3E70AA5}" srcOrd="1" destOrd="0" presId="urn:microsoft.com/office/officeart/2005/8/layout/orgChart1"/>
    <dgm:cxn modelId="{0996C9B6-0184-4714-9EB8-7F2C7B769C0D}" type="presParOf" srcId="{BC210990-D619-420F-B951-F73D4C1041EF}" destId="{F2DB719A-099C-41B5-A110-A7ABDC9E1E26}" srcOrd="1" destOrd="0" presId="urn:microsoft.com/office/officeart/2005/8/layout/orgChart1"/>
    <dgm:cxn modelId="{31B8D7BE-6E9E-44E2-8810-26BC40B8E8B9}" type="presParOf" srcId="{BC210990-D619-420F-B951-F73D4C1041EF}" destId="{0B48065D-2555-4DD5-8C64-921F05F46EDE}" srcOrd="2" destOrd="0" presId="urn:microsoft.com/office/officeart/2005/8/layout/orgChart1"/>
    <dgm:cxn modelId="{FE2E4905-2BF0-4680-A9DE-6E1E6829797A}" type="presParOf" srcId="{D56414AD-703D-4E5D-B00C-ED1F2C7D3E20}" destId="{6A717848-11ED-473F-AF9E-8A187ECA0BF7}" srcOrd="6" destOrd="0" presId="urn:microsoft.com/office/officeart/2005/8/layout/orgChart1"/>
    <dgm:cxn modelId="{2A7D530F-B2F4-40D0-BEF2-684E05D13DE7}" type="presParOf" srcId="{D56414AD-703D-4E5D-B00C-ED1F2C7D3E20}" destId="{5BEF7DCF-63D0-4D27-8455-7AE9981F318C}" srcOrd="7" destOrd="0" presId="urn:microsoft.com/office/officeart/2005/8/layout/orgChart1"/>
    <dgm:cxn modelId="{8A71E6AF-C03B-44C9-923D-DC99E2B0D3E9}" type="presParOf" srcId="{5BEF7DCF-63D0-4D27-8455-7AE9981F318C}" destId="{E941E580-9514-496C-8ECA-ECB640B44F5E}" srcOrd="0" destOrd="0" presId="urn:microsoft.com/office/officeart/2005/8/layout/orgChart1"/>
    <dgm:cxn modelId="{2ABD3938-1E7F-4234-AF50-AEE0F5D4653D}" type="presParOf" srcId="{E941E580-9514-496C-8ECA-ECB640B44F5E}" destId="{51593858-DF6F-4E0F-A7BC-3331BF795BB7}" srcOrd="0" destOrd="0" presId="urn:microsoft.com/office/officeart/2005/8/layout/orgChart1"/>
    <dgm:cxn modelId="{0F3E8278-BFC4-4FCF-B4B2-EAF64CD6A3C6}" type="presParOf" srcId="{E941E580-9514-496C-8ECA-ECB640B44F5E}" destId="{DEC73075-4123-4B1D-ABD8-887E786B536A}" srcOrd="1" destOrd="0" presId="urn:microsoft.com/office/officeart/2005/8/layout/orgChart1"/>
    <dgm:cxn modelId="{774024B0-C06B-4700-8F46-7232A5EE204E}" type="presParOf" srcId="{5BEF7DCF-63D0-4D27-8455-7AE9981F318C}" destId="{51B50A47-61F9-44EC-889C-52E75E1DF221}" srcOrd="1" destOrd="0" presId="urn:microsoft.com/office/officeart/2005/8/layout/orgChart1"/>
    <dgm:cxn modelId="{BE34AD96-8D15-4867-A694-81FC426F8143}" type="presParOf" srcId="{5BEF7DCF-63D0-4D27-8455-7AE9981F318C}" destId="{8494C9D3-35AB-43AD-BF34-1993BD68A37F}" srcOrd="2" destOrd="0" presId="urn:microsoft.com/office/officeart/2005/8/layout/orgChart1"/>
    <dgm:cxn modelId="{9463173C-FD1D-4F0A-A4C0-510C377EFB7C}" type="presParOf" srcId="{9519AD42-F605-449E-860B-6F6F4A3B4B6C}" destId="{AA4E7546-CCA6-457D-842E-276FAB7F9966}" srcOrd="2" destOrd="0" presId="urn:microsoft.com/office/officeart/2005/8/layout/orgChart1"/>
    <dgm:cxn modelId="{704AF146-05AC-41B3-83CE-1F45B859E349}" type="presParOf" srcId="{867D4C2B-41EC-4A54-AC86-BAB159B0D2F1}" destId="{6B5FE70A-3331-473C-A392-59E683CCDB8B}" srcOrd="4" destOrd="0" presId="urn:microsoft.com/office/officeart/2005/8/layout/orgChart1"/>
    <dgm:cxn modelId="{ADDDAEE7-6A0E-4D37-85EF-A19576EE2B5A}" type="presParOf" srcId="{867D4C2B-41EC-4A54-AC86-BAB159B0D2F1}" destId="{C7ADF31A-A70E-4709-8036-30036AC5463F}" srcOrd="5" destOrd="0" presId="urn:microsoft.com/office/officeart/2005/8/layout/orgChart1"/>
    <dgm:cxn modelId="{802ABFDA-BB19-423C-8C6D-0D219035E3DE}" type="presParOf" srcId="{C7ADF31A-A70E-4709-8036-30036AC5463F}" destId="{7C658D6F-5737-4754-A7CD-34CB0237ED55}" srcOrd="0" destOrd="0" presId="urn:microsoft.com/office/officeart/2005/8/layout/orgChart1"/>
    <dgm:cxn modelId="{F7B6F32D-04D9-4C14-88BB-001416E48F3F}" type="presParOf" srcId="{7C658D6F-5737-4754-A7CD-34CB0237ED55}" destId="{9370A48D-6518-41E6-8937-7C0B19540197}" srcOrd="0" destOrd="0" presId="urn:microsoft.com/office/officeart/2005/8/layout/orgChart1"/>
    <dgm:cxn modelId="{B9869354-4F0B-40AA-BCAD-F5051397576B}" type="presParOf" srcId="{7C658D6F-5737-4754-A7CD-34CB0237ED55}" destId="{109742E3-AE40-4192-9293-2821BC185852}" srcOrd="1" destOrd="0" presId="urn:microsoft.com/office/officeart/2005/8/layout/orgChart1"/>
    <dgm:cxn modelId="{D040D057-1BE5-4387-A394-9D8A3B92EB87}" type="presParOf" srcId="{C7ADF31A-A70E-4709-8036-30036AC5463F}" destId="{60526B53-8596-488C-9223-C25E0CC2FD35}" srcOrd="1" destOrd="0" presId="urn:microsoft.com/office/officeart/2005/8/layout/orgChart1"/>
    <dgm:cxn modelId="{D0D6D1A5-413F-4EB5-9FEC-15423946F899}" type="presParOf" srcId="{60526B53-8596-488C-9223-C25E0CC2FD35}" destId="{64667377-8C69-405D-A33D-BD9911F7215B}" srcOrd="0" destOrd="0" presId="urn:microsoft.com/office/officeart/2005/8/layout/orgChart1"/>
    <dgm:cxn modelId="{7DEF9488-D60D-478A-AB40-90C5EF656BC3}" type="presParOf" srcId="{60526B53-8596-488C-9223-C25E0CC2FD35}" destId="{579864E0-7F47-434A-B8DF-56398C611B8B}" srcOrd="1" destOrd="0" presId="urn:microsoft.com/office/officeart/2005/8/layout/orgChart1"/>
    <dgm:cxn modelId="{C72D5A59-DE59-4683-93CC-2626102805E4}" type="presParOf" srcId="{579864E0-7F47-434A-B8DF-56398C611B8B}" destId="{EBAF5286-3F68-4E5B-9105-D4E5D638AF58}" srcOrd="0" destOrd="0" presId="urn:microsoft.com/office/officeart/2005/8/layout/orgChart1"/>
    <dgm:cxn modelId="{59EB05EB-E475-4279-BB08-03446121E6AD}" type="presParOf" srcId="{EBAF5286-3F68-4E5B-9105-D4E5D638AF58}" destId="{8AFA8842-8102-4459-B195-BCAA1815A97C}" srcOrd="0" destOrd="0" presId="urn:microsoft.com/office/officeart/2005/8/layout/orgChart1"/>
    <dgm:cxn modelId="{34D7EB6B-2510-4AFE-9477-D47AEADCDDAA}" type="presParOf" srcId="{EBAF5286-3F68-4E5B-9105-D4E5D638AF58}" destId="{3E816F1E-186C-45DA-B249-60BBDAE7E114}" srcOrd="1" destOrd="0" presId="urn:microsoft.com/office/officeart/2005/8/layout/orgChart1"/>
    <dgm:cxn modelId="{17632879-8800-4F4D-B517-F7C92DB112ED}" type="presParOf" srcId="{579864E0-7F47-434A-B8DF-56398C611B8B}" destId="{F23A0255-A2A1-44C0-909C-852835554A2E}" srcOrd="1" destOrd="0" presId="urn:microsoft.com/office/officeart/2005/8/layout/orgChart1"/>
    <dgm:cxn modelId="{15D9B464-5F6F-4C87-A7BF-2D72976E7D8B}" type="presParOf" srcId="{579864E0-7F47-434A-B8DF-56398C611B8B}" destId="{3A413F97-00E8-481D-AB05-13DE1B3120F8}" srcOrd="2" destOrd="0" presId="urn:microsoft.com/office/officeart/2005/8/layout/orgChart1"/>
    <dgm:cxn modelId="{99BC68CA-8812-47E0-837A-5401B89BA3FE}" type="presParOf" srcId="{60526B53-8596-488C-9223-C25E0CC2FD35}" destId="{B261BE98-D5B9-4A90-AA1C-6CB4A78B18E0}" srcOrd="2" destOrd="0" presId="urn:microsoft.com/office/officeart/2005/8/layout/orgChart1"/>
    <dgm:cxn modelId="{6A1EE4EE-D887-4FD1-86DC-681790C113C2}" type="presParOf" srcId="{60526B53-8596-488C-9223-C25E0CC2FD35}" destId="{8693C943-FCF3-49A2-B76C-FB4FCD65DC67}" srcOrd="3" destOrd="0" presId="urn:microsoft.com/office/officeart/2005/8/layout/orgChart1"/>
    <dgm:cxn modelId="{C6487D7E-EB4F-4B7A-B28E-31AB62DCB176}" type="presParOf" srcId="{8693C943-FCF3-49A2-B76C-FB4FCD65DC67}" destId="{6B7B210A-7BC5-456A-BF52-59D5E4AA3F4B}" srcOrd="0" destOrd="0" presId="urn:microsoft.com/office/officeart/2005/8/layout/orgChart1"/>
    <dgm:cxn modelId="{834B7B7A-DAC3-4743-AD3D-3AE7119DB8D2}" type="presParOf" srcId="{6B7B210A-7BC5-456A-BF52-59D5E4AA3F4B}" destId="{D6DEF8AE-09BA-4D81-85A4-0DE0E5B5871B}" srcOrd="0" destOrd="0" presId="urn:microsoft.com/office/officeart/2005/8/layout/orgChart1"/>
    <dgm:cxn modelId="{0D8F2ABC-0A00-4BD7-9FF1-27EE14F409C3}" type="presParOf" srcId="{6B7B210A-7BC5-456A-BF52-59D5E4AA3F4B}" destId="{E93EA0EE-8804-45B8-ACB0-4155FBEBDBAE}" srcOrd="1" destOrd="0" presId="urn:microsoft.com/office/officeart/2005/8/layout/orgChart1"/>
    <dgm:cxn modelId="{3222652F-6EB7-407B-A7FD-B9C5CC9A9E38}" type="presParOf" srcId="{8693C943-FCF3-49A2-B76C-FB4FCD65DC67}" destId="{AE376C15-F4A5-443A-83CE-784BFEAAD62C}" srcOrd="1" destOrd="0" presId="urn:microsoft.com/office/officeart/2005/8/layout/orgChart1"/>
    <dgm:cxn modelId="{5B7DD3F2-D6A3-4D77-8956-0B0B9A9FEE33}" type="presParOf" srcId="{8693C943-FCF3-49A2-B76C-FB4FCD65DC67}" destId="{1D2BFFB8-C6C9-4B5A-A802-E772D70D075A}" srcOrd="2" destOrd="0" presId="urn:microsoft.com/office/officeart/2005/8/layout/orgChart1"/>
    <dgm:cxn modelId="{B3176C8C-B207-49DD-942E-4E19FEB57F09}" type="presParOf" srcId="{60526B53-8596-488C-9223-C25E0CC2FD35}" destId="{31880A52-CC41-4367-97D2-529548C61BD4}" srcOrd="4" destOrd="0" presId="urn:microsoft.com/office/officeart/2005/8/layout/orgChart1"/>
    <dgm:cxn modelId="{122B4372-45AC-4A02-9F2B-1998080CF6A0}" type="presParOf" srcId="{60526B53-8596-488C-9223-C25E0CC2FD35}" destId="{DBFAED13-D388-43CF-937A-C35C1FA195F6}" srcOrd="5" destOrd="0" presId="urn:microsoft.com/office/officeart/2005/8/layout/orgChart1"/>
    <dgm:cxn modelId="{537674B7-7B7A-4B04-B08B-39CAF657EB97}" type="presParOf" srcId="{DBFAED13-D388-43CF-937A-C35C1FA195F6}" destId="{54D2B42D-AB07-4212-9C11-639CDB8599BD}" srcOrd="0" destOrd="0" presId="urn:microsoft.com/office/officeart/2005/8/layout/orgChart1"/>
    <dgm:cxn modelId="{559506D2-816F-4CC4-BBCE-637D2DE2AC45}" type="presParOf" srcId="{54D2B42D-AB07-4212-9C11-639CDB8599BD}" destId="{24728FB5-DD40-4020-A8CB-F3F8B7E04998}" srcOrd="0" destOrd="0" presId="urn:microsoft.com/office/officeart/2005/8/layout/orgChart1"/>
    <dgm:cxn modelId="{952346F5-326F-4C22-ACBB-A24D663122E5}" type="presParOf" srcId="{54D2B42D-AB07-4212-9C11-639CDB8599BD}" destId="{DB74DB8F-8441-4744-A323-562FB49AE999}" srcOrd="1" destOrd="0" presId="urn:microsoft.com/office/officeart/2005/8/layout/orgChart1"/>
    <dgm:cxn modelId="{46BC5A10-4382-49DE-9C5A-8DA1109F093B}" type="presParOf" srcId="{DBFAED13-D388-43CF-937A-C35C1FA195F6}" destId="{28EC8D87-0FE8-48D3-B2B9-F003B29073C8}" srcOrd="1" destOrd="0" presId="urn:microsoft.com/office/officeart/2005/8/layout/orgChart1"/>
    <dgm:cxn modelId="{937574AE-AF27-463D-AEEC-C8BD9B7A3E61}" type="presParOf" srcId="{DBFAED13-D388-43CF-937A-C35C1FA195F6}" destId="{2F4C695C-3F87-44FE-86D5-69D8AEF736CB}" srcOrd="2" destOrd="0" presId="urn:microsoft.com/office/officeart/2005/8/layout/orgChart1"/>
    <dgm:cxn modelId="{EEB64D55-93D5-4ED2-A482-3981167F328B}" type="presParOf" srcId="{60526B53-8596-488C-9223-C25E0CC2FD35}" destId="{7CBD7A6F-5EB5-4154-83E3-A35F63D20C7A}" srcOrd="6" destOrd="0" presId="urn:microsoft.com/office/officeart/2005/8/layout/orgChart1"/>
    <dgm:cxn modelId="{7C6250CA-10D6-4DA5-9296-8141AE389EA8}" type="presParOf" srcId="{60526B53-8596-488C-9223-C25E0CC2FD35}" destId="{6962AE49-539E-4ADA-A26C-074AA1FB2D01}" srcOrd="7" destOrd="0" presId="urn:microsoft.com/office/officeart/2005/8/layout/orgChart1"/>
    <dgm:cxn modelId="{56B5D3E6-D249-4680-91F9-5F23F5CF6462}" type="presParOf" srcId="{6962AE49-539E-4ADA-A26C-074AA1FB2D01}" destId="{F47DDC80-8B8D-4D0B-86EE-EF08E76424FD}" srcOrd="0" destOrd="0" presId="urn:microsoft.com/office/officeart/2005/8/layout/orgChart1"/>
    <dgm:cxn modelId="{1B8B7868-4FEE-4778-BD3B-5D4EB4AF6853}" type="presParOf" srcId="{F47DDC80-8B8D-4D0B-86EE-EF08E76424FD}" destId="{C9097411-95A8-4E00-B383-997FFB0F1EEC}" srcOrd="0" destOrd="0" presId="urn:microsoft.com/office/officeart/2005/8/layout/orgChart1"/>
    <dgm:cxn modelId="{D7CA4B8A-B2EB-4A3F-9138-DA498A29C627}" type="presParOf" srcId="{F47DDC80-8B8D-4D0B-86EE-EF08E76424FD}" destId="{0AF117B6-8A38-4370-9FE8-C4AFA3E147A5}" srcOrd="1" destOrd="0" presId="urn:microsoft.com/office/officeart/2005/8/layout/orgChart1"/>
    <dgm:cxn modelId="{89F9205A-20AD-42FC-9D9B-CA5ED12759B7}" type="presParOf" srcId="{6962AE49-539E-4ADA-A26C-074AA1FB2D01}" destId="{C9FAB283-0F58-44D1-A25B-D2B414EAC8BE}" srcOrd="1" destOrd="0" presId="urn:microsoft.com/office/officeart/2005/8/layout/orgChart1"/>
    <dgm:cxn modelId="{399E4ADF-AC6F-48FB-8299-E5A6FBE92F34}" type="presParOf" srcId="{6962AE49-539E-4ADA-A26C-074AA1FB2D01}" destId="{D7ACD403-999E-490A-9CDC-66D72F607696}" srcOrd="2" destOrd="0" presId="urn:microsoft.com/office/officeart/2005/8/layout/orgChart1"/>
    <dgm:cxn modelId="{D9C96776-E9C5-47B3-B705-7DF3BE8F4DD6}" type="presParOf" srcId="{C7ADF31A-A70E-4709-8036-30036AC5463F}" destId="{65A38609-7F45-477A-81BF-328E274C703D}" srcOrd="2" destOrd="0" presId="urn:microsoft.com/office/officeart/2005/8/layout/orgChart1"/>
    <dgm:cxn modelId="{EF436759-B330-4C29-8B20-54760D1F82B1}" type="presParOf" srcId="{867D4C2B-41EC-4A54-AC86-BAB159B0D2F1}" destId="{C0877EFB-EE41-401B-B35C-126829C7BBC3}" srcOrd="6" destOrd="0" presId="urn:microsoft.com/office/officeart/2005/8/layout/orgChart1"/>
    <dgm:cxn modelId="{E29F80FF-4D6C-4A2D-9B92-241532529277}" type="presParOf" srcId="{867D4C2B-41EC-4A54-AC86-BAB159B0D2F1}" destId="{5EEC2D4C-0044-47D3-A2F4-6B1FA80950AB}" srcOrd="7" destOrd="0" presId="urn:microsoft.com/office/officeart/2005/8/layout/orgChart1"/>
    <dgm:cxn modelId="{1DAB6171-F2D8-4400-BFD5-AD5962CEA993}" type="presParOf" srcId="{5EEC2D4C-0044-47D3-A2F4-6B1FA80950AB}" destId="{38476351-190A-4689-A345-D776CC3FD411}" srcOrd="0" destOrd="0" presId="urn:microsoft.com/office/officeart/2005/8/layout/orgChart1"/>
    <dgm:cxn modelId="{CA9008DA-32F4-4AFF-80E5-2E88557475E0}" type="presParOf" srcId="{38476351-190A-4689-A345-D776CC3FD411}" destId="{FF265CEB-9E29-4328-84A6-E3F9E39EA4F8}" srcOrd="0" destOrd="0" presId="urn:microsoft.com/office/officeart/2005/8/layout/orgChart1"/>
    <dgm:cxn modelId="{07496634-1162-4041-B052-06F212C1C297}" type="presParOf" srcId="{38476351-190A-4689-A345-D776CC3FD411}" destId="{F3DE9138-64E4-4008-93AC-5E5F735842B6}" srcOrd="1" destOrd="0" presId="urn:microsoft.com/office/officeart/2005/8/layout/orgChart1"/>
    <dgm:cxn modelId="{48D51B2D-D1AB-4191-A90B-B7789C03A814}" type="presParOf" srcId="{5EEC2D4C-0044-47D3-A2F4-6B1FA80950AB}" destId="{0C357DF3-5BE1-4EF8-A294-B651432BE934}" srcOrd="1" destOrd="0" presId="urn:microsoft.com/office/officeart/2005/8/layout/orgChart1"/>
    <dgm:cxn modelId="{D2E9A7C5-A879-4A6E-8909-7E8CCA6D2227}" type="presParOf" srcId="{0C357DF3-5BE1-4EF8-A294-B651432BE934}" destId="{28F22ADE-BB35-4289-B20F-2267DD337A73}" srcOrd="0" destOrd="0" presId="urn:microsoft.com/office/officeart/2005/8/layout/orgChart1"/>
    <dgm:cxn modelId="{549B579D-3A34-4EA4-A5C2-9EF1F65436B2}" type="presParOf" srcId="{0C357DF3-5BE1-4EF8-A294-B651432BE934}" destId="{B7DA288F-57C4-41AF-AA03-7F04B9FEB0F0}" srcOrd="1" destOrd="0" presId="urn:microsoft.com/office/officeart/2005/8/layout/orgChart1"/>
    <dgm:cxn modelId="{871A20CD-83F7-4A6D-9DEF-5C78B8A56DB8}" type="presParOf" srcId="{B7DA288F-57C4-41AF-AA03-7F04B9FEB0F0}" destId="{B0A08BC6-1CE0-45F0-B35D-3A352BD5FA46}" srcOrd="0" destOrd="0" presId="urn:microsoft.com/office/officeart/2005/8/layout/orgChart1"/>
    <dgm:cxn modelId="{750D74BD-8D0B-4207-8FF3-34409A2A7BC0}" type="presParOf" srcId="{B0A08BC6-1CE0-45F0-B35D-3A352BD5FA46}" destId="{1CB20497-F9F0-43AF-ADC1-01676565914A}" srcOrd="0" destOrd="0" presId="urn:microsoft.com/office/officeart/2005/8/layout/orgChart1"/>
    <dgm:cxn modelId="{9BF2FB50-DA7D-4D7E-9D9B-FE4E8A5B5BC0}" type="presParOf" srcId="{B0A08BC6-1CE0-45F0-B35D-3A352BD5FA46}" destId="{45E79717-5ECB-403F-8D33-FC572CAA4E87}" srcOrd="1" destOrd="0" presId="urn:microsoft.com/office/officeart/2005/8/layout/orgChart1"/>
    <dgm:cxn modelId="{03887478-816D-4BFF-887B-35DC454AFCD7}" type="presParOf" srcId="{B7DA288F-57C4-41AF-AA03-7F04B9FEB0F0}" destId="{73581501-024C-4362-A9F6-D004CC4DC3B0}" srcOrd="1" destOrd="0" presId="urn:microsoft.com/office/officeart/2005/8/layout/orgChart1"/>
    <dgm:cxn modelId="{2260F66B-0748-4EB5-8C49-2B4DA12ED7B6}" type="presParOf" srcId="{B7DA288F-57C4-41AF-AA03-7F04B9FEB0F0}" destId="{F691BF6E-1185-486D-95C9-F25B3034AA83}" srcOrd="2" destOrd="0" presId="urn:microsoft.com/office/officeart/2005/8/layout/orgChart1"/>
    <dgm:cxn modelId="{31169B37-01F8-420D-9F9C-8CA2FD4445EC}" type="presParOf" srcId="{0C357DF3-5BE1-4EF8-A294-B651432BE934}" destId="{705BC0A8-21D7-49B7-8605-91AB7DF54420}" srcOrd="2" destOrd="0" presId="urn:microsoft.com/office/officeart/2005/8/layout/orgChart1"/>
    <dgm:cxn modelId="{C701B883-F53B-43A1-9EC4-9D9200CEE1E3}" type="presParOf" srcId="{0C357DF3-5BE1-4EF8-A294-B651432BE934}" destId="{0E434187-EDE8-42A5-9EDE-B210714847E0}" srcOrd="3" destOrd="0" presId="urn:microsoft.com/office/officeart/2005/8/layout/orgChart1"/>
    <dgm:cxn modelId="{59F2C3F5-C701-414F-AD03-7371ED8805FF}" type="presParOf" srcId="{0E434187-EDE8-42A5-9EDE-B210714847E0}" destId="{C69EC7E6-78C3-4699-894F-26E79C0B4481}" srcOrd="0" destOrd="0" presId="urn:microsoft.com/office/officeart/2005/8/layout/orgChart1"/>
    <dgm:cxn modelId="{95652712-58CF-4CBC-BE59-6A761B5E61C0}" type="presParOf" srcId="{C69EC7E6-78C3-4699-894F-26E79C0B4481}" destId="{4B1B1470-3458-4476-BECD-B99D278AFA60}" srcOrd="0" destOrd="0" presId="urn:microsoft.com/office/officeart/2005/8/layout/orgChart1"/>
    <dgm:cxn modelId="{1DE8C0F9-6329-45A0-99CF-B1167E4F7762}" type="presParOf" srcId="{C69EC7E6-78C3-4699-894F-26E79C0B4481}" destId="{479E1AC9-67ED-4154-8493-77E0DB7C4D0A}" srcOrd="1" destOrd="0" presId="urn:microsoft.com/office/officeart/2005/8/layout/orgChart1"/>
    <dgm:cxn modelId="{C525F2BF-FC73-406C-B776-52E56C096437}" type="presParOf" srcId="{0E434187-EDE8-42A5-9EDE-B210714847E0}" destId="{60527B2F-C62A-4C31-981E-18CA34A44373}" srcOrd="1" destOrd="0" presId="urn:microsoft.com/office/officeart/2005/8/layout/orgChart1"/>
    <dgm:cxn modelId="{0815575B-B5D1-438B-9ACE-D55E7060840A}" type="presParOf" srcId="{0E434187-EDE8-42A5-9EDE-B210714847E0}" destId="{C729E445-DD3C-4705-B4BF-B24BFCC08F54}" srcOrd="2" destOrd="0" presId="urn:microsoft.com/office/officeart/2005/8/layout/orgChart1"/>
    <dgm:cxn modelId="{D51F45A6-D857-4913-9CFD-C44AB3E36C23}" type="presParOf" srcId="{5EEC2D4C-0044-47D3-A2F4-6B1FA80950AB}" destId="{338598BD-1DD4-473C-8403-A1DCFE1E19F4}" srcOrd="2" destOrd="0" presId="urn:microsoft.com/office/officeart/2005/8/layout/orgChart1"/>
    <dgm:cxn modelId="{B734CA0B-2556-40DA-B57A-41CF385DB644}" type="presParOf" srcId="{C6CD4D62-C271-47A0-8645-67432325F9CE}" destId="{EED37B11-5EDA-49D4-A134-C2C4064BF7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D80B-9D83-420D-8B45-D0316E61A2B8}">
      <dsp:nvSpPr>
        <dsp:cNvPr id="0" name=""/>
        <dsp:cNvSpPr/>
      </dsp:nvSpPr>
      <dsp:spPr>
        <a:xfrm>
          <a:off x="6657486" y="1934258"/>
          <a:ext cx="4208863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4208863" y="87902"/>
              </a:lnTo>
              <a:lnTo>
                <a:pt x="4208863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6133C-346A-44D0-A971-881CFD8689AF}">
      <dsp:nvSpPr>
        <dsp:cNvPr id="0" name=""/>
        <dsp:cNvSpPr/>
      </dsp:nvSpPr>
      <dsp:spPr>
        <a:xfrm>
          <a:off x="10129642" y="3717427"/>
          <a:ext cx="125575" cy="9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86"/>
              </a:lnTo>
              <a:lnTo>
                <a:pt x="125575" y="9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532B8-11AA-4A49-8974-6BCF5F7C8615}">
      <dsp:nvSpPr>
        <dsp:cNvPr id="0" name=""/>
        <dsp:cNvSpPr/>
      </dsp:nvSpPr>
      <dsp:spPr>
        <a:xfrm>
          <a:off x="10129642" y="3717427"/>
          <a:ext cx="125575" cy="38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7"/>
              </a:lnTo>
              <a:lnTo>
                <a:pt x="125575" y="385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2E5F2-689E-440B-9BEC-4E4C4A830BC3}">
      <dsp:nvSpPr>
        <dsp:cNvPr id="0" name=""/>
        <dsp:cNvSpPr/>
      </dsp:nvSpPr>
      <dsp:spPr>
        <a:xfrm>
          <a:off x="10418789" y="3123037"/>
          <a:ext cx="91440" cy="175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C17C6-F97A-42B9-AB17-2453C23199DC}">
      <dsp:nvSpPr>
        <dsp:cNvPr id="0" name=""/>
        <dsp:cNvSpPr/>
      </dsp:nvSpPr>
      <dsp:spPr>
        <a:xfrm>
          <a:off x="9853376" y="2528648"/>
          <a:ext cx="611132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611132" y="87902"/>
              </a:lnTo>
              <a:lnTo>
                <a:pt x="611132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986E6-88F7-439E-B89C-B4B35F554CA7}">
      <dsp:nvSpPr>
        <dsp:cNvPr id="0" name=""/>
        <dsp:cNvSpPr/>
      </dsp:nvSpPr>
      <dsp:spPr>
        <a:xfrm>
          <a:off x="8907376" y="3123037"/>
          <a:ext cx="125575" cy="9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86"/>
              </a:lnTo>
              <a:lnTo>
                <a:pt x="125575" y="9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C5854-F084-4568-9B08-22E0E403CAA0}">
      <dsp:nvSpPr>
        <dsp:cNvPr id="0" name=""/>
        <dsp:cNvSpPr/>
      </dsp:nvSpPr>
      <dsp:spPr>
        <a:xfrm>
          <a:off x="8907376" y="3123037"/>
          <a:ext cx="125575" cy="38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7"/>
              </a:lnTo>
              <a:lnTo>
                <a:pt x="125575" y="385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9DF0C-9245-4596-8DEE-BAB5FE8BE3CB}">
      <dsp:nvSpPr>
        <dsp:cNvPr id="0" name=""/>
        <dsp:cNvSpPr/>
      </dsp:nvSpPr>
      <dsp:spPr>
        <a:xfrm>
          <a:off x="9242244" y="2528648"/>
          <a:ext cx="611132" cy="175805"/>
        </a:xfrm>
        <a:custGeom>
          <a:avLst/>
          <a:gdLst/>
          <a:ahLst/>
          <a:cxnLst/>
          <a:rect l="0" t="0" r="0" b="0"/>
          <a:pathLst>
            <a:path>
              <a:moveTo>
                <a:pt x="611132" y="0"/>
              </a:moveTo>
              <a:lnTo>
                <a:pt x="611132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CA4E1-EAE6-4745-BB0C-7F93EF15F1AC}">
      <dsp:nvSpPr>
        <dsp:cNvPr id="0" name=""/>
        <dsp:cNvSpPr/>
      </dsp:nvSpPr>
      <dsp:spPr>
        <a:xfrm>
          <a:off x="6657486" y="1934258"/>
          <a:ext cx="3195890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3195890" y="87902"/>
              </a:lnTo>
              <a:lnTo>
                <a:pt x="3195890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158EA-748C-4D2D-94D7-EDF7E4567694}">
      <dsp:nvSpPr>
        <dsp:cNvPr id="0" name=""/>
        <dsp:cNvSpPr/>
      </dsp:nvSpPr>
      <dsp:spPr>
        <a:xfrm>
          <a:off x="7722783" y="2528648"/>
          <a:ext cx="506486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506486" y="87902"/>
              </a:lnTo>
              <a:lnTo>
                <a:pt x="506486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80A52-CC41-4367-97D2-529548C61BD4}">
      <dsp:nvSpPr>
        <dsp:cNvPr id="0" name=""/>
        <dsp:cNvSpPr/>
      </dsp:nvSpPr>
      <dsp:spPr>
        <a:xfrm>
          <a:off x="6881429" y="3123037"/>
          <a:ext cx="125575" cy="1573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76"/>
              </a:lnTo>
              <a:lnTo>
                <a:pt x="125575" y="1573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1BE98-D5B9-4A90-AA1C-6CB4A78B18E0}">
      <dsp:nvSpPr>
        <dsp:cNvPr id="0" name=""/>
        <dsp:cNvSpPr/>
      </dsp:nvSpPr>
      <dsp:spPr>
        <a:xfrm>
          <a:off x="6881429" y="3123037"/>
          <a:ext cx="125575" cy="9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86"/>
              </a:lnTo>
              <a:lnTo>
                <a:pt x="125575" y="9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6F81C-C7C5-48B9-9A97-46F28CED3524}">
      <dsp:nvSpPr>
        <dsp:cNvPr id="0" name=""/>
        <dsp:cNvSpPr/>
      </dsp:nvSpPr>
      <dsp:spPr>
        <a:xfrm>
          <a:off x="6881429" y="3123037"/>
          <a:ext cx="125575" cy="38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7"/>
              </a:lnTo>
              <a:lnTo>
                <a:pt x="125575" y="385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0B231-8D11-4B7C-9885-0ACBF7718C42}">
      <dsp:nvSpPr>
        <dsp:cNvPr id="0" name=""/>
        <dsp:cNvSpPr/>
      </dsp:nvSpPr>
      <dsp:spPr>
        <a:xfrm>
          <a:off x="7216296" y="2528648"/>
          <a:ext cx="506486" cy="175805"/>
        </a:xfrm>
        <a:custGeom>
          <a:avLst/>
          <a:gdLst/>
          <a:ahLst/>
          <a:cxnLst/>
          <a:rect l="0" t="0" r="0" b="0"/>
          <a:pathLst>
            <a:path>
              <a:moveTo>
                <a:pt x="506486" y="0"/>
              </a:moveTo>
              <a:lnTo>
                <a:pt x="506486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70A-3331-473C-A392-59E683CCDB8B}">
      <dsp:nvSpPr>
        <dsp:cNvPr id="0" name=""/>
        <dsp:cNvSpPr/>
      </dsp:nvSpPr>
      <dsp:spPr>
        <a:xfrm>
          <a:off x="6657486" y="1934258"/>
          <a:ext cx="1065296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1065296" y="87902"/>
              </a:lnTo>
              <a:lnTo>
                <a:pt x="1065296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33A49-168D-4A3C-86C5-22B3E5497642}">
      <dsp:nvSpPr>
        <dsp:cNvPr id="0" name=""/>
        <dsp:cNvSpPr/>
      </dsp:nvSpPr>
      <dsp:spPr>
        <a:xfrm>
          <a:off x="5659163" y="2528648"/>
          <a:ext cx="125575" cy="1573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76"/>
              </a:lnTo>
              <a:lnTo>
                <a:pt x="125575" y="1573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3ACB6-24C7-400D-AE56-87FAA6F76944}">
      <dsp:nvSpPr>
        <dsp:cNvPr id="0" name=""/>
        <dsp:cNvSpPr/>
      </dsp:nvSpPr>
      <dsp:spPr>
        <a:xfrm>
          <a:off x="5659163" y="2528648"/>
          <a:ext cx="125575" cy="9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86"/>
              </a:lnTo>
              <a:lnTo>
                <a:pt x="125575" y="9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5815F-0894-44C2-8512-3B6BB00CB34A}">
      <dsp:nvSpPr>
        <dsp:cNvPr id="0" name=""/>
        <dsp:cNvSpPr/>
      </dsp:nvSpPr>
      <dsp:spPr>
        <a:xfrm>
          <a:off x="5659163" y="2528648"/>
          <a:ext cx="125575" cy="38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7"/>
              </a:lnTo>
              <a:lnTo>
                <a:pt x="125575" y="385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9E9A1-D5F0-4865-B2BE-B29A5B8AF637}">
      <dsp:nvSpPr>
        <dsp:cNvPr id="0" name=""/>
        <dsp:cNvSpPr/>
      </dsp:nvSpPr>
      <dsp:spPr>
        <a:xfrm>
          <a:off x="5994030" y="1934258"/>
          <a:ext cx="663455" cy="175805"/>
        </a:xfrm>
        <a:custGeom>
          <a:avLst/>
          <a:gdLst/>
          <a:ahLst/>
          <a:cxnLst/>
          <a:rect l="0" t="0" r="0" b="0"/>
          <a:pathLst>
            <a:path>
              <a:moveTo>
                <a:pt x="663455" y="0"/>
              </a:moveTo>
              <a:lnTo>
                <a:pt x="663455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51608-58CE-4D34-960B-43914513ED61}">
      <dsp:nvSpPr>
        <dsp:cNvPr id="0" name=""/>
        <dsp:cNvSpPr/>
      </dsp:nvSpPr>
      <dsp:spPr>
        <a:xfrm>
          <a:off x="4646189" y="2528648"/>
          <a:ext cx="125575" cy="1573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76"/>
              </a:lnTo>
              <a:lnTo>
                <a:pt x="125575" y="1573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65246-CCA4-49A1-BD0C-5C7D78171954}">
      <dsp:nvSpPr>
        <dsp:cNvPr id="0" name=""/>
        <dsp:cNvSpPr/>
      </dsp:nvSpPr>
      <dsp:spPr>
        <a:xfrm>
          <a:off x="4646189" y="2528648"/>
          <a:ext cx="125575" cy="9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86"/>
              </a:lnTo>
              <a:lnTo>
                <a:pt x="125575" y="9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D1CB9-F937-4630-9348-0291ED85822B}">
      <dsp:nvSpPr>
        <dsp:cNvPr id="0" name=""/>
        <dsp:cNvSpPr/>
      </dsp:nvSpPr>
      <dsp:spPr>
        <a:xfrm>
          <a:off x="4646189" y="2528648"/>
          <a:ext cx="125575" cy="38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7"/>
              </a:lnTo>
              <a:lnTo>
                <a:pt x="125575" y="385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12B48-B637-42BF-8657-920B21EA57C1}">
      <dsp:nvSpPr>
        <dsp:cNvPr id="0" name=""/>
        <dsp:cNvSpPr/>
      </dsp:nvSpPr>
      <dsp:spPr>
        <a:xfrm>
          <a:off x="4981057" y="1934258"/>
          <a:ext cx="1676429" cy="175805"/>
        </a:xfrm>
        <a:custGeom>
          <a:avLst/>
          <a:gdLst/>
          <a:ahLst/>
          <a:cxnLst/>
          <a:rect l="0" t="0" r="0" b="0"/>
          <a:pathLst>
            <a:path>
              <a:moveTo>
                <a:pt x="1676429" y="0"/>
              </a:moveTo>
              <a:lnTo>
                <a:pt x="1676429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5A1BD-36FE-434E-94D6-B34C1D5EA609}">
      <dsp:nvSpPr>
        <dsp:cNvPr id="0" name=""/>
        <dsp:cNvSpPr/>
      </dsp:nvSpPr>
      <dsp:spPr>
        <a:xfrm>
          <a:off x="3633215" y="3717427"/>
          <a:ext cx="125575" cy="9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86"/>
              </a:lnTo>
              <a:lnTo>
                <a:pt x="125575" y="9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444C8-26A6-48A4-921C-345E0FB60E9F}">
      <dsp:nvSpPr>
        <dsp:cNvPr id="0" name=""/>
        <dsp:cNvSpPr/>
      </dsp:nvSpPr>
      <dsp:spPr>
        <a:xfrm>
          <a:off x="3633215" y="3717427"/>
          <a:ext cx="125575" cy="38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7"/>
              </a:lnTo>
              <a:lnTo>
                <a:pt x="125575" y="385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33BDD-4A95-4CA8-A0F6-71BA662F4E31}">
      <dsp:nvSpPr>
        <dsp:cNvPr id="0" name=""/>
        <dsp:cNvSpPr/>
      </dsp:nvSpPr>
      <dsp:spPr>
        <a:xfrm>
          <a:off x="3461596" y="3123037"/>
          <a:ext cx="506486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506486" y="87902"/>
              </a:lnTo>
              <a:lnTo>
                <a:pt x="506486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A1352-CF20-4718-B5AA-3F67AADE5E14}">
      <dsp:nvSpPr>
        <dsp:cNvPr id="0" name=""/>
        <dsp:cNvSpPr/>
      </dsp:nvSpPr>
      <dsp:spPr>
        <a:xfrm>
          <a:off x="2620242" y="3717427"/>
          <a:ext cx="125575" cy="9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86"/>
              </a:lnTo>
              <a:lnTo>
                <a:pt x="125575" y="9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379C-274F-450C-ACF5-F2CF43E8E241}">
      <dsp:nvSpPr>
        <dsp:cNvPr id="0" name=""/>
        <dsp:cNvSpPr/>
      </dsp:nvSpPr>
      <dsp:spPr>
        <a:xfrm>
          <a:off x="2620242" y="3717427"/>
          <a:ext cx="125575" cy="385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7"/>
              </a:lnTo>
              <a:lnTo>
                <a:pt x="125575" y="385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96C50-C5C8-4C74-98F8-06FB2C51A831}">
      <dsp:nvSpPr>
        <dsp:cNvPr id="0" name=""/>
        <dsp:cNvSpPr/>
      </dsp:nvSpPr>
      <dsp:spPr>
        <a:xfrm>
          <a:off x="2955109" y="3123037"/>
          <a:ext cx="506486" cy="175805"/>
        </a:xfrm>
        <a:custGeom>
          <a:avLst/>
          <a:gdLst/>
          <a:ahLst/>
          <a:cxnLst/>
          <a:rect l="0" t="0" r="0" b="0"/>
          <a:pathLst>
            <a:path>
              <a:moveTo>
                <a:pt x="506486" y="0"/>
              </a:moveTo>
              <a:lnTo>
                <a:pt x="506486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5A1EC-D684-41A3-ACBA-BED3859F68F6}">
      <dsp:nvSpPr>
        <dsp:cNvPr id="0" name=""/>
        <dsp:cNvSpPr/>
      </dsp:nvSpPr>
      <dsp:spPr>
        <a:xfrm>
          <a:off x="2448622" y="2528648"/>
          <a:ext cx="1012973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1012973" y="87902"/>
              </a:lnTo>
              <a:lnTo>
                <a:pt x="1012973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7F2D9-305C-4443-8EFC-2912D8F6B094}">
      <dsp:nvSpPr>
        <dsp:cNvPr id="0" name=""/>
        <dsp:cNvSpPr/>
      </dsp:nvSpPr>
      <dsp:spPr>
        <a:xfrm>
          <a:off x="2402902" y="2528648"/>
          <a:ext cx="91440" cy="175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59F8A-6DB5-4D32-8EF2-32F6F4DD88FC}">
      <dsp:nvSpPr>
        <dsp:cNvPr id="0" name=""/>
        <dsp:cNvSpPr/>
      </dsp:nvSpPr>
      <dsp:spPr>
        <a:xfrm>
          <a:off x="1435649" y="2528648"/>
          <a:ext cx="1012973" cy="175805"/>
        </a:xfrm>
        <a:custGeom>
          <a:avLst/>
          <a:gdLst/>
          <a:ahLst/>
          <a:cxnLst/>
          <a:rect l="0" t="0" r="0" b="0"/>
          <a:pathLst>
            <a:path>
              <a:moveTo>
                <a:pt x="1012973" y="0"/>
              </a:moveTo>
              <a:lnTo>
                <a:pt x="1012973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BEDC3-51E7-42CA-82F4-BBBA79D7A9DC}">
      <dsp:nvSpPr>
        <dsp:cNvPr id="0" name=""/>
        <dsp:cNvSpPr/>
      </dsp:nvSpPr>
      <dsp:spPr>
        <a:xfrm>
          <a:off x="2448622" y="1934258"/>
          <a:ext cx="4208863" cy="175805"/>
        </a:xfrm>
        <a:custGeom>
          <a:avLst/>
          <a:gdLst/>
          <a:ahLst/>
          <a:cxnLst/>
          <a:rect l="0" t="0" r="0" b="0"/>
          <a:pathLst>
            <a:path>
              <a:moveTo>
                <a:pt x="4208863" y="0"/>
              </a:moveTo>
              <a:lnTo>
                <a:pt x="4208863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858D5-8176-4439-9EB7-8D4665CAE87A}">
      <dsp:nvSpPr>
        <dsp:cNvPr id="0" name=""/>
        <dsp:cNvSpPr/>
      </dsp:nvSpPr>
      <dsp:spPr>
        <a:xfrm>
          <a:off x="929162" y="1934258"/>
          <a:ext cx="506486" cy="175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2"/>
              </a:lnTo>
              <a:lnTo>
                <a:pt x="506486" y="87902"/>
              </a:lnTo>
              <a:lnTo>
                <a:pt x="506486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2E0BA-D3E3-47D4-8D88-4C2328D063EC}">
      <dsp:nvSpPr>
        <dsp:cNvPr id="0" name=""/>
        <dsp:cNvSpPr/>
      </dsp:nvSpPr>
      <dsp:spPr>
        <a:xfrm>
          <a:off x="422675" y="1934258"/>
          <a:ext cx="506486" cy="175805"/>
        </a:xfrm>
        <a:custGeom>
          <a:avLst/>
          <a:gdLst/>
          <a:ahLst/>
          <a:cxnLst/>
          <a:rect l="0" t="0" r="0" b="0"/>
          <a:pathLst>
            <a:path>
              <a:moveTo>
                <a:pt x="506486" y="0"/>
              </a:moveTo>
              <a:lnTo>
                <a:pt x="506486" y="87902"/>
              </a:lnTo>
              <a:lnTo>
                <a:pt x="0" y="87902"/>
              </a:lnTo>
              <a:lnTo>
                <a:pt x="0" y="175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69E85-3328-4C5C-8267-CB2508F01422}">
      <dsp:nvSpPr>
        <dsp:cNvPr id="0" name=""/>
        <dsp:cNvSpPr/>
      </dsp:nvSpPr>
      <dsp:spPr>
        <a:xfrm>
          <a:off x="510577" y="1515674"/>
          <a:ext cx="837168" cy="41858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Start Game</a:t>
          </a:r>
        </a:p>
      </dsp:txBody>
      <dsp:txXfrm>
        <a:off x="510577" y="1515674"/>
        <a:ext cx="837168" cy="418584"/>
      </dsp:txXfrm>
    </dsp:sp>
    <dsp:sp modelId="{6012D3AB-B240-4540-884C-AFB1D7829030}">
      <dsp:nvSpPr>
        <dsp:cNvPr id="0" name=""/>
        <dsp:cNvSpPr/>
      </dsp:nvSpPr>
      <dsp:spPr>
        <a:xfrm>
          <a:off x="4091" y="2110064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</a:t>
          </a:r>
        </a:p>
      </dsp:txBody>
      <dsp:txXfrm>
        <a:off x="4091" y="2110064"/>
        <a:ext cx="837168" cy="418584"/>
      </dsp:txXfrm>
    </dsp:sp>
    <dsp:sp modelId="{DC3B45E7-7247-4A8A-AA3E-F7F296E3484A}">
      <dsp:nvSpPr>
        <dsp:cNvPr id="0" name=""/>
        <dsp:cNvSpPr/>
      </dsp:nvSpPr>
      <dsp:spPr>
        <a:xfrm>
          <a:off x="1017064" y="2110064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Load</a:t>
          </a:r>
        </a:p>
      </dsp:txBody>
      <dsp:txXfrm>
        <a:off x="1017064" y="2110064"/>
        <a:ext cx="837168" cy="418584"/>
      </dsp:txXfrm>
    </dsp:sp>
    <dsp:sp modelId="{88E6887B-9329-4DF0-A0B1-559566012F57}">
      <dsp:nvSpPr>
        <dsp:cNvPr id="0" name=""/>
        <dsp:cNvSpPr/>
      </dsp:nvSpPr>
      <dsp:spPr>
        <a:xfrm>
          <a:off x="6238902" y="1515674"/>
          <a:ext cx="837168" cy="41858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Gameplay</a:t>
          </a:r>
        </a:p>
      </dsp:txBody>
      <dsp:txXfrm>
        <a:off x="6238902" y="1515674"/>
        <a:ext cx="837168" cy="418584"/>
      </dsp:txXfrm>
    </dsp:sp>
    <dsp:sp modelId="{58836A59-1260-487A-AD97-B0BEC674F4DC}">
      <dsp:nvSpPr>
        <dsp:cNvPr id="0" name=""/>
        <dsp:cNvSpPr/>
      </dsp:nvSpPr>
      <dsp:spPr>
        <a:xfrm>
          <a:off x="2030038" y="2110064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Options</a:t>
          </a:r>
        </a:p>
      </dsp:txBody>
      <dsp:txXfrm>
        <a:off x="2030038" y="2110064"/>
        <a:ext cx="837168" cy="418584"/>
      </dsp:txXfrm>
    </dsp:sp>
    <dsp:sp modelId="{C6B27BCC-E886-46DC-AD33-8D0955B9D115}">
      <dsp:nvSpPr>
        <dsp:cNvPr id="0" name=""/>
        <dsp:cNvSpPr/>
      </dsp:nvSpPr>
      <dsp:spPr>
        <a:xfrm>
          <a:off x="1017064" y="2704453"/>
          <a:ext cx="837168" cy="41858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Save</a:t>
          </a:r>
        </a:p>
      </dsp:txBody>
      <dsp:txXfrm>
        <a:off x="1017064" y="2704453"/>
        <a:ext cx="837168" cy="418584"/>
      </dsp:txXfrm>
    </dsp:sp>
    <dsp:sp modelId="{F7C1F87C-7079-48A3-97F0-89148279C346}">
      <dsp:nvSpPr>
        <dsp:cNvPr id="0" name=""/>
        <dsp:cNvSpPr/>
      </dsp:nvSpPr>
      <dsp:spPr>
        <a:xfrm>
          <a:off x="2030038" y="2704453"/>
          <a:ext cx="837168" cy="41858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Load</a:t>
          </a:r>
        </a:p>
      </dsp:txBody>
      <dsp:txXfrm>
        <a:off x="2030038" y="2704453"/>
        <a:ext cx="837168" cy="418584"/>
      </dsp:txXfrm>
    </dsp:sp>
    <dsp:sp modelId="{4208A346-BFBE-41F9-AAE9-E4882D821351}">
      <dsp:nvSpPr>
        <dsp:cNvPr id="0" name=""/>
        <dsp:cNvSpPr/>
      </dsp:nvSpPr>
      <dsp:spPr>
        <a:xfrm>
          <a:off x="3043012" y="270445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Check Stats</a:t>
          </a:r>
        </a:p>
      </dsp:txBody>
      <dsp:txXfrm>
        <a:off x="3043012" y="2704453"/>
        <a:ext cx="837168" cy="418584"/>
      </dsp:txXfrm>
    </dsp:sp>
    <dsp:sp modelId="{C0ED28FB-6442-46B3-8EEE-C286A2153C91}">
      <dsp:nvSpPr>
        <dsp:cNvPr id="0" name=""/>
        <dsp:cNvSpPr/>
      </dsp:nvSpPr>
      <dsp:spPr>
        <a:xfrm>
          <a:off x="2536525" y="329884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Sort Inventory</a:t>
          </a:r>
        </a:p>
      </dsp:txBody>
      <dsp:txXfrm>
        <a:off x="2536525" y="3298843"/>
        <a:ext cx="837168" cy="418584"/>
      </dsp:txXfrm>
    </dsp:sp>
    <dsp:sp modelId="{5F89181F-FA83-45C7-B778-E1499D0A40A9}">
      <dsp:nvSpPr>
        <dsp:cNvPr id="0" name=""/>
        <dsp:cNvSpPr/>
      </dsp:nvSpPr>
      <dsp:spPr>
        <a:xfrm>
          <a:off x="2745817" y="389323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Alphabetical</a:t>
          </a:r>
        </a:p>
      </dsp:txBody>
      <dsp:txXfrm>
        <a:off x="2745817" y="3893232"/>
        <a:ext cx="837168" cy="418584"/>
      </dsp:txXfrm>
    </dsp:sp>
    <dsp:sp modelId="{AC4A027D-AF68-4762-88BF-9EE668468B86}">
      <dsp:nvSpPr>
        <dsp:cNvPr id="0" name=""/>
        <dsp:cNvSpPr/>
      </dsp:nvSpPr>
      <dsp:spPr>
        <a:xfrm>
          <a:off x="2745817" y="448762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By Value</a:t>
          </a:r>
        </a:p>
      </dsp:txBody>
      <dsp:txXfrm>
        <a:off x="2745817" y="4487622"/>
        <a:ext cx="837168" cy="418584"/>
      </dsp:txXfrm>
    </dsp:sp>
    <dsp:sp modelId="{EE862E65-67D5-43D7-B8A2-2F76146328C6}">
      <dsp:nvSpPr>
        <dsp:cNvPr id="0" name=""/>
        <dsp:cNvSpPr/>
      </dsp:nvSpPr>
      <dsp:spPr>
        <a:xfrm>
          <a:off x="3549499" y="329884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Modify Stats</a:t>
          </a:r>
        </a:p>
      </dsp:txBody>
      <dsp:txXfrm>
        <a:off x="3549499" y="3298843"/>
        <a:ext cx="837168" cy="418584"/>
      </dsp:txXfrm>
    </dsp:sp>
    <dsp:sp modelId="{1E3A9EEE-BDE4-4C1B-AA19-7580780088E8}">
      <dsp:nvSpPr>
        <dsp:cNvPr id="0" name=""/>
        <dsp:cNvSpPr/>
      </dsp:nvSpPr>
      <dsp:spPr>
        <a:xfrm>
          <a:off x="3758791" y="389323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Yes</a:t>
          </a:r>
        </a:p>
      </dsp:txBody>
      <dsp:txXfrm>
        <a:off x="3758791" y="3893232"/>
        <a:ext cx="837168" cy="418584"/>
      </dsp:txXfrm>
    </dsp:sp>
    <dsp:sp modelId="{1501E220-8777-4ACA-B62A-4BE56AD2D80A}">
      <dsp:nvSpPr>
        <dsp:cNvPr id="0" name=""/>
        <dsp:cNvSpPr/>
      </dsp:nvSpPr>
      <dsp:spPr>
        <a:xfrm>
          <a:off x="3758791" y="448762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</a:t>
          </a:r>
        </a:p>
      </dsp:txBody>
      <dsp:txXfrm>
        <a:off x="3758791" y="4487622"/>
        <a:ext cx="837168" cy="418584"/>
      </dsp:txXfrm>
    </dsp:sp>
    <dsp:sp modelId="{F73C0C5B-BEBC-4811-ADDD-B9ECDF700EC9}">
      <dsp:nvSpPr>
        <dsp:cNvPr id="0" name=""/>
        <dsp:cNvSpPr/>
      </dsp:nvSpPr>
      <dsp:spPr>
        <a:xfrm>
          <a:off x="4562472" y="2110064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Battle</a:t>
          </a:r>
        </a:p>
      </dsp:txBody>
      <dsp:txXfrm>
        <a:off x="4562472" y="2110064"/>
        <a:ext cx="837168" cy="418584"/>
      </dsp:txXfrm>
    </dsp:sp>
    <dsp:sp modelId="{F73F0FC6-7129-445D-B86A-9EC9DBDF050E}">
      <dsp:nvSpPr>
        <dsp:cNvPr id="0" name=""/>
        <dsp:cNvSpPr/>
      </dsp:nvSpPr>
      <dsp:spPr>
        <a:xfrm>
          <a:off x="4771764" y="270445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Strike</a:t>
          </a:r>
        </a:p>
      </dsp:txBody>
      <dsp:txXfrm>
        <a:off x="4771764" y="2704453"/>
        <a:ext cx="837168" cy="418584"/>
      </dsp:txXfrm>
    </dsp:sp>
    <dsp:sp modelId="{1E458C06-FBF8-44B1-89A0-E0EA2620D9B8}">
      <dsp:nvSpPr>
        <dsp:cNvPr id="0" name=""/>
        <dsp:cNvSpPr/>
      </dsp:nvSpPr>
      <dsp:spPr>
        <a:xfrm>
          <a:off x="4771764" y="329884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Dodge</a:t>
          </a:r>
        </a:p>
      </dsp:txBody>
      <dsp:txXfrm>
        <a:off x="4771764" y="3298843"/>
        <a:ext cx="837168" cy="418584"/>
      </dsp:txXfrm>
    </dsp:sp>
    <dsp:sp modelId="{8B74F4F3-2CE0-484E-8369-D73A4BA28138}">
      <dsp:nvSpPr>
        <dsp:cNvPr id="0" name=""/>
        <dsp:cNvSpPr/>
      </dsp:nvSpPr>
      <dsp:spPr>
        <a:xfrm>
          <a:off x="4771764" y="389323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Drink</a:t>
          </a:r>
        </a:p>
      </dsp:txBody>
      <dsp:txXfrm>
        <a:off x="4771764" y="3893232"/>
        <a:ext cx="837168" cy="418584"/>
      </dsp:txXfrm>
    </dsp:sp>
    <dsp:sp modelId="{598EF0ED-2C2A-4759-B764-7936A4800C49}">
      <dsp:nvSpPr>
        <dsp:cNvPr id="0" name=""/>
        <dsp:cNvSpPr/>
      </dsp:nvSpPr>
      <dsp:spPr>
        <a:xfrm>
          <a:off x="5575446" y="2110064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Adventure</a:t>
          </a:r>
        </a:p>
      </dsp:txBody>
      <dsp:txXfrm>
        <a:off x="5575446" y="2110064"/>
        <a:ext cx="837168" cy="418584"/>
      </dsp:txXfrm>
    </dsp:sp>
    <dsp:sp modelId="{47ED8269-DEC3-45EC-A638-9EC6B5B13920}">
      <dsp:nvSpPr>
        <dsp:cNvPr id="0" name=""/>
        <dsp:cNvSpPr/>
      </dsp:nvSpPr>
      <dsp:spPr>
        <a:xfrm>
          <a:off x="5784738" y="270445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Left</a:t>
          </a:r>
        </a:p>
      </dsp:txBody>
      <dsp:txXfrm>
        <a:off x="5784738" y="2704453"/>
        <a:ext cx="837168" cy="418584"/>
      </dsp:txXfrm>
    </dsp:sp>
    <dsp:sp modelId="{D926D9DD-C6C0-4675-B793-A4984674FBEB}">
      <dsp:nvSpPr>
        <dsp:cNvPr id="0" name=""/>
        <dsp:cNvSpPr/>
      </dsp:nvSpPr>
      <dsp:spPr>
        <a:xfrm>
          <a:off x="5784738" y="329884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Right</a:t>
          </a:r>
        </a:p>
      </dsp:txBody>
      <dsp:txXfrm>
        <a:off x="5784738" y="3298843"/>
        <a:ext cx="837168" cy="418584"/>
      </dsp:txXfrm>
    </dsp:sp>
    <dsp:sp modelId="{564EFD00-E527-4618-9775-217194308A31}">
      <dsp:nvSpPr>
        <dsp:cNvPr id="0" name=""/>
        <dsp:cNvSpPr/>
      </dsp:nvSpPr>
      <dsp:spPr>
        <a:xfrm>
          <a:off x="5784738" y="389323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Back</a:t>
          </a:r>
        </a:p>
      </dsp:txBody>
      <dsp:txXfrm>
        <a:off x="5784738" y="3893232"/>
        <a:ext cx="837168" cy="418584"/>
      </dsp:txXfrm>
    </dsp:sp>
    <dsp:sp modelId="{9370A48D-6518-41E6-8937-7C0B19540197}">
      <dsp:nvSpPr>
        <dsp:cNvPr id="0" name=""/>
        <dsp:cNvSpPr/>
      </dsp:nvSpPr>
      <dsp:spPr>
        <a:xfrm>
          <a:off x="7304199" y="2110064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Train</a:t>
          </a:r>
        </a:p>
      </dsp:txBody>
      <dsp:txXfrm>
        <a:off x="7304199" y="2110064"/>
        <a:ext cx="837168" cy="418584"/>
      </dsp:txXfrm>
    </dsp:sp>
    <dsp:sp modelId="{6A65EC84-7320-48E0-96EA-CC80C2810D9D}">
      <dsp:nvSpPr>
        <dsp:cNvPr id="0" name=""/>
        <dsp:cNvSpPr/>
      </dsp:nvSpPr>
      <dsp:spPr>
        <a:xfrm>
          <a:off x="6797712" y="270445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Yes</a:t>
          </a:r>
        </a:p>
      </dsp:txBody>
      <dsp:txXfrm>
        <a:off x="6797712" y="2704453"/>
        <a:ext cx="837168" cy="418584"/>
      </dsp:txXfrm>
    </dsp:sp>
    <dsp:sp modelId="{0145A4A3-F386-4A0F-80D3-04EEFDF2D3A7}">
      <dsp:nvSpPr>
        <dsp:cNvPr id="0" name=""/>
        <dsp:cNvSpPr/>
      </dsp:nvSpPr>
      <dsp:spPr>
        <a:xfrm>
          <a:off x="7007004" y="329884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Attack</a:t>
          </a:r>
        </a:p>
      </dsp:txBody>
      <dsp:txXfrm>
        <a:off x="7007004" y="3298843"/>
        <a:ext cx="837168" cy="418584"/>
      </dsp:txXfrm>
    </dsp:sp>
    <dsp:sp modelId="{D6DEF8AE-09BA-4D81-85A4-0DE0E5B5871B}">
      <dsp:nvSpPr>
        <dsp:cNvPr id="0" name=""/>
        <dsp:cNvSpPr/>
      </dsp:nvSpPr>
      <dsp:spPr>
        <a:xfrm>
          <a:off x="7007004" y="389323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Health</a:t>
          </a:r>
        </a:p>
      </dsp:txBody>
      <dsp:txXfrm>
        <a:off x="7007004" y="3893232"/>
        <a:ext cx="837168" cy="418584"/>
      </dsp:txXfrm>
    </dsp:sp>
    <dsp:sp modelId="{24728FB5-DD40-4020-A8CB-F3F8B7E04998}">
      <dsp:nvSpPr>
        <dsp:cNvPr id="0" name=""/>
        <dsp:cNvSpPr/>
      </dsp:nvSpPr>
      <dsp:spPr>
        <a:xfrm>
          <a:off x="7007004" y="448762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Speed</a:t>
          </a:r>
        </a:p>
      </dsp:txBody>
      <dsp:txXfrm>
        <a:off x="7007004" y="4487622"/>
        <a:ext cx="837168" cy="418584"/>
      </dsp:txXfrm>
    </dsp:sp>
    <dsp:sp modelId="{403339E3-7432-4721-96E1-09644356EF36}">
      <dsp:nvSpPr>
        <dsp:cNvPr id="0" name=""/>
        <dsp:cNvSpPr/>
      </dsp:nvSpPr>
      <dsp:spPr>
        <a:xfrm>
          <a:off x="7810686" y="270445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</a:t>
          </a:r>
        </a:p>
      </dsp:txBody>
      <dsp:txXfrm>
        <a:off x="7810686" y="2704453"/>
        <a:ext cx="837168" cy="418584"/>
      </dsp:txXfrm>
    </dsp:sp>
    <dsp:sp modelId="{43A00090-E03C-44E7-BCAB-BDBF41BF3733}">
      <dsp:nvSpPr>
        <dsp:cNvPr id="0" name=""/>
        <dsp:cNvSpPr/>
      </dsp:nvSpPr>
      <dsp:spPr>
        <a:xfrm>
          <a:off x="9434792" y="2110064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Shop</a:t>
          </a:r>
        </a:p>
      </dsp:txBody>
      <dsp:txXfrm>
        <a:off x="9434792" y="2110064"/>
        <a:ext cx="837168" cy="418584"/>
      </dsp:txXfrm>
    </dsp:sp>
    <dsp:sp modelId="{17890456-6086-43F4-8022-C71752DF7439}">
      <dsp:nvSpPr>
        <dsp:cNvPr id="0" name=""/>
        <dsp:cNvSpPr/>
      </dsp:nvSpPr>
      <dsp:spPr>
        <a:xfrm>
          <a:off x="8823659" y="270445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Buy</a:t>
          </a:r>
        </a:p>
      </dsp:txBody>
      <dsp:txXfrm>
        <a:off x="8823659" y="2704453"/>
        <a:ext cx="837168" cy="418584"/>
      </dsp:txXfrm>
    </dsp:sp>
    <dsp:sp modelId="{EFB8118B-80CE-46E6-854E-05FD0EA1FADC}">
      <dsp:nvSpPr>
        <dsp:cNvPr id="0" name=""/>
        <dsp:cNvSpPr/>
      </dsp:nvSpPr>
      <dsp:spPr>
        <a:xfrm>
          <a:off x="9032951" y="329884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Yes</a:t>
          </a:r>
        </a:p>
      </dsp:txBody>
      <dsp:txXfrm>
        <a:off x="9032951" y="3298843"/>
        <a:ext cx="837168" cy="418584"/>
      </dsp:txXfrm>
    </dsp:sp>
    <dsp:sp modelId="{328B447E-BE5C-484E-A203-4AEB0559DDBA}">
      <dsp:nvSpPr>
        <dsp:cNvPr id="0" name=""/>
        <dsp:cNvSpPr/>
      </dsp:nvSpPr>
      <dsp:spPr>
        <a:xfrm>
          <a:off x="9032951" y="389323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</a:t>
          </a:r>
        </a:p>
      </dsp:txBody>
      <dsp:txXfrm>
        <a:off x="9032951" y="3893232"/>
        <a:ext cx="837168" cy="418584"/>
      </dsp:txXfrm>
    </dsp:sp>
    <dsp:sp modelId="{0A3B98BD-5E60-40DA-871D-F335B2A3F836}">
      <dsp:nvSpPr>
        <dsp:cNvPr id="0" name=""/>
        <dsp:cNvSpPr/>
      </dsp:nvSpPr>
      <dsp:spPr>
        <a:xfrm>
          <a:off x="10045925" y="270445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Sell</a:t>
          </a:r>
        </a:p>
      </dsp:txBody>
      <dsp:txXfrm>
        <a:off x="10045925" y="2704453"/>
        <a:ext cx="837168" cy="418584"/>
      </dsp:txXfrm>
    </dsp:sp>
    <dsp:sp modelId="{71150FD3-983E-4238-B649-0E7BF6CA662C}">
      <dsp:nvSpPr>
        <dsp:cNvPr id="0" name=""/>
        <dsp:cNvSpPr/>
      </dsp:nvSpPr>
      <dsp:spPr>
        <a:xfrm>
          <a:off x="10045925" y="3298843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Item</a:t>
          </a:r>
        </a:p>
      </dsp:txBody>
      <dsp:txXfrm>
        <a:off x="10045925" y="3298843"/>
        <a:ext cx="837168" cy="418584"/>
      </dsp:txXfrm>
    </dsp:sp>
    <dsp:sp modelId="{E13173F5-1853-4442-AE34-96F706C8103E}">
      <dsp:nvSpPr>
        <dsp:cNvPr id="0" name=""/>
        <dsp:cNvSpPr/>
      </dsp:nvSpPr>
      <dsp:spPr>
        <a:xfrm>
          <a:off x="10255217" y="389323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Yes</a:t>
          </a:r>
        </a:p>
      </dsp:txBody>
      <dsp:txXfrm>
        <a:off x="10255217" y="3893232"/>
        <a:ext cx="837168" cy="418584"/>
      </dsp:txXfrm>
    </dsp:sp>
    <dsp:sp modelId="{F00FE0EC-043C-4CA7-81F9-D122550CA125}">
      <dsp:nvSpPr>
        <dsp:cNvPr id="0" name=""/>
        <dsp:cNvSpPr/>
      </dsp:nvSpPr>
      <dsp:spPr>
        <a:xfrm>
          <a:off x="10255217" y="4487622"/>
          <a:ext cx="837168" cy="418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</a:t>
          </a:r>
        </a:p>
      </dsp:txBody>
      <dsp:txXfrm>
        <a:off x="10255217" y="4487622"/>
        <a:ext cx="837168" cy="418584"/>
      </dsp:txXfrm>
    </dsp:sp>
    <dsp:sp modelId="{E108D138-9CE8-495D-8E01-81ABB747D6F6}">
      <dsp:nvSpPr>
        <dsp:cNvPr id="0" name=""/>
        <dsp:cNvSpPr/>
      </dsp:nvSpPr>
      <dsp:spPr>
        <a:xfrm>
          <a:off x="10447766" y="2110064"/>
          <a:ext cx="837168" cy="41858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Quit</a:t>
          </a:r>
        </a:p>
      </dsp:txBody>
      <dsp:txXfrm>
        <a:off x="10447766" y="2110064"/>
        <a:ext cx="837168" cy="41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BC0A8-21D7-49B7-8605-91AB7DF54420}">
      <dsp:nvSpPr>
        <dsp:cNvPr id="0" name=""/>
        <dsp:cNvSpPr/>
      </dsp:nvSpPr>
      <dsp:spPr>
        <a:xfrm>
          <a:off x="7276541" y="1630019"/>
          <a:ext cx="201880" cy="1574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64"/>
              </a:lnTo>
              <a:lnTo>
                <a:pt x="201880" y="15746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22ADE-BB35-4289-B20F-2267DD337A73}">
      <dsp:nvSpPr>
        <dsp:cNvPr id="0" name=""/>
        <dsp:cNvSpPr/>
      </dsp:nvSpPr>
      <dsp:spPr>
        <a:xfrm>
          <a:off x="7276541" y="1630019"/>
          <a:ext cx="201880" cy="619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98"/>
              </a:lnTo>
              <a:lnTo>
                <a:pt x="201880" y="619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77EFB-EE41-401B-B35C-126829C7BBC3}">
      <dsp:nvSpPr>
        <dsp:cNvPr id="0" name=""/>
        <dsp:cNvSpPr/>
      </dsp:nvSpPr>
      <dsp:spPr>
        <a:xfrm>
          <a:off x="5372139" y="674453"/>
          <a:ext cx="2442748" cy="28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16"/>
              </a:lnTo>
              <a:lnTo>
                <a:pt x="2442748" y="141316"/>
              </a:lnTo>
              <a:lnTo>
                <a:pt x="2442748" y="2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D7A6F-5EB5-4154-83E3-A35F63D20C7A}">
      <dsp:nvSpPr>
        <dsp:cNvPr id="0" name=""/>
        <dsp:cNvSpPr/>
      </dsp:nvSpPr>
      <dsp:spPr>
        <a:xfrm>
          <a:off x="5648042" y="1630019"/>
          <a:ext cx="201880" cy="3485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95"/>
              </a:lnTo>
              <a:lnTo>
                <a:pt x="201880" y="34857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80A52-CC41-4367-97D2-529548C61BD4}">
      <dsp:nvSpPr>
        <dsp:cNvPr id="0" name=""/>
        <dsp:cNvSpPr/>
      </dsp:nvSpPr>
      <dsp:spPr>
        <a:xfrm>
          <a:off x="5648042" y="1630019"/>
          <a:ext cx="201880" cy="25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0229"/>
              </a:lnTo>
              <a:lnTo>
                <a:pt x="201880" y="2530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1BE98-D5B9-4A90-AA1C-6CB4A78B18E0}">
      <dsp:nvSpPr>
        <dsp:cNvPr id="0" name=""/>
        <dsp:cNvSpPr/>
      </dsp:nvSpPr>
      <dsp:spPr>
        <a:xfrm>
          <a:off x="5648042" y="1630019"/>
          <a:ext cx="201880" cy="1574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64"/>
              </a:lnTo>
              <a:lnTo>
                <a:pt x="201880" y="15746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67377-8C69-405D-A33D-BD9911F7215B}">
      <dsp:nvSpPr>
        <dsp:cNvPr id="0" name=""/>
        <dsp:cNvSpPr/>
      </dsp:nvSpPr>
      <dsp:spPr>
        <a:xfrm>
          <a:off x="5648042" y="1630019"/>
          <a:ext cx="201880" cy="619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98"/>
              </a:lnTo>
              <a:lnTo>
                <a:pt x="201880" y="619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70A-3331-473C-A392-59E683CCDB8B}">
      <dsp:nvSpPr>
        <dsp:cNvPr id="0" name=""/>
        <dsp:cNvSpPr/>
      </dsp:nvSpPr>
      <dsp:spPr>
        <a:xfrm>
          <a:off x="5372139" y="674453"/>
          <a:ext cx="814249" cy="28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16"/>
              </a:lnTo>
              <a:lnTo>
                <a:pt x="814249" y="141316"/>
              </a:lnTo>
              <a:lnTo>
                <a:pt x="814249" y="2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17848-11ED-473F-AF9E-8A187ECA0BF7}">
      <dsp:nvSpPr>
        <dsp:cNvPr id="0" name=""/>
        <dsp:cNvSpPr/>
      </dsp:nvSpPr>
      <dsp:spPr>
        <a:xfrm>
          <a:off x="4019543" y="1630019"/>
          <a:ext cx="201880" cy="3485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95"/>
              </a:lnTo>
              <a:lnTo>
                <a:pt x="201880" y="34857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319E5-E2E4-406C-8519-DA593989368A}">
      <dsp:nvSpPr>
        <dsp:cNvPr id="0" name=""/>
        <dsp:cNvSpPr/>
      </dsp:nvSpPr>
      <dsp:spPr>
        <a:xfrm>
          <a:off x="4019543" y="1630019"/>
          <a:ext cx="201880" cy="25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0229"/>
              </a:lnTo>
              <a:lnTo>
                <a:pt x="201880" y="2530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9C8C3-D3EA-402E-86E7-BF81C8053075}">
      <dsp:nvSpPr>
        <dsp:cNvPr id="0" name=""/>
        <dsp:cNvSpPr/>
      </dsp:nvSpPr>
      <dsp:spPr>
        <a:xfrm>
          <a:off x="4019543" y="1630019"/>
          <a:ext cx="201880" cy="1574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64"/>
              </a:lnTo>
              <a:lnTo>
                <a:pt x="201880" y="15746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5815F-0894-44C2-8512-3B6BB00CB34A}">
      <dsp:nvSpPr>
        <dsp:cNvPr id="0" name=""/>
        <dsp:cNvSpPr/>
      </dsp:nvSpPr>
      <dsp:spPr>
        <a:xfrm>
          <a:off x="4019543" y="1630019"/>
          <a:ext cx="201880" cy="619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98"/>
              </a:lnTo>
              <a:lnTo>
                <a:pt x="201880" y="619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9E9A1-D5F0-4865-B2BE-B29A5B8AF637}">
      <dsp:nvSpPr>
        <dsp:cNvPr id="0" name=""/>
        <dsp:cNvSpPr/>
      </dsp:nvSpPr>
      <dsp:spPr>
        <a:xfrm>
          <a:off x="4557890" y="674453"/>
          <a:ext cx="814249" cy="282632"/>
        </a:xfrm>
        <a:custGeom>
          <a:avLst/>
          <a:gdLst/>
          <a:ahLst/>
          <a:cxnLst/>
          <a:rect l="0" t="0" r="0" b="0"/>
          <a:pathLst>
            <a:path>
              <a:moveTo>
                <a:pt x="814249" y="0"/>
              </a:moveTo>
              <a:lnTo>
                <a:pt x="814249" y="141316"/>
              </a:lnTo>
              <a:lnTo>
                <a:pt x="0" y="141316"/>
              </a:lnTo>
              <a:lnTo>
                <a:pt x="0" y="2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51608-58CE-4D34-960B-43914513ED61}">
      <dsp:nvSpPr>
        <dsp:cNvPr id="0" name=""/>
        <dsp:cNvSpPr/>
      </dsp:nvSpPr>
      <dsp:spPr>
        <a:xfrm>
          <a:off x="2391044" y="1630019"/>
          <a:ext cx="201880" cy="25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0229"/>
              </a:lnTo>
              <a:lnTo>
                <a:pt x="201880" y="2530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65246-CCA4-49A1-BD0C-5C7D78171954}">
      <dsp:nvSpPr>
        <dsp:cNvPr id="0" name=""/>
        <dsp:cNvSpPr/>
      </dsp:nvSpPr>
      <dsp:spPr>
        <a:xfrm>
          <a:off x="2391044" y="1630019"/>
          <a:ext cx="201880" cy="1574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664"/>
              </a:lnTo>
              <a:lnTo>
                <a:pt x="201880" y="15746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D1CB9-F937-4630-9348-0291ED85822B}">
      <dsp:nvSpPr>
        <dsp:cNvPr id="0" name=""/>
        <dsp:cNvSpPr/>
      </dsp:nvSpPr>
      <dsp:spPr>
        <a:xfrm>
          <a:off x="2391044" y="1630019"/>
          <a:ext cx="201880" cy="619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98"/>
              </a:lnTo>
              <a:lnTo>
                <a:pt x="201880" y="619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12B48-B637-42BF-8657-920B21EA57C1}">
      <dsp:nvSpPr>
        <dsp:cNvPr id="0" name=""/>
        <dsp:cNvSpPr/>
      </dsp:nvSpPr>
      <dsp:spPr>
        <a:xfrm>
          <a:off x="2929391" y="674453"/>
          <a:ext cx="2442748" cy="282632"/>
        </a:xfrm>
        <a:custGeom>
          <a:avLst/>
          <a:gdLst/>
          <a:ahLst/>
          <a:cxnLst/>
          <a:rect l="0" t="0" r="0" b="0"/>
          <a:pathLst>
            <a:path>
              <a:moveTo>
                <a:pt x="2442748" y="0"/>
              </a:moveTo>
              <a:lnTo>
                <a:pt x="2442748" y="141316"/>
              </a:lnTo>
              <a:lnTo>
                <a:pt x="0" y="141316"/>
              </a:lnTo>
              <a:lnTo>
                <a:pt x="0" y="282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7F540-BF9C-4744-B94A-741EA6693EED}">
      <dsp:nvSpPr>
        <dsp:cNvPr id="0" name=""/>
        <dsp:cNvSpPr/>
      </dsp:nvSpPr>
      <dsp:spPr>
        <a:xfrm>
          <a:off x="3070707" y="1520"/>
          <a:ext cx="1345866" cy="67293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Quit</a:t>
          </a:r>
        </a:p>
      </dsp:txBody>
      <dsp:txXfrm>
        <a:off x="3070707" y="1520"/>
        <a:ext cx="1345866" cy="672933"/>
      </dsp:txXfrm>
    </dsp:sp>
    <dsp:sp modelId="{DC556BC6-CA10-4277-81FF-07E58BBB6319}">
      <dsp:nvSpPr>
        <dsp:cNvPr id="0" name=""/>
        <dsp:cNvSpPr/>
      </dsp:nvSpPr>
      <dsp:spPr>
        <a:xfrm>
          <a:off x="4699206" y="1520"/>
          <a:ext cx="1345866" cy="67293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New/Load</a:t>
          </a:r>
        </a:p>
      </dsp:txBody>
      <dsp:txXfrm>
        <a:off x="4699206" y="1520"/>
        <a:ext cx="1345866" cy="672933"/>
      </dsp:txXfrm>
    </dsp:sp>
    <dsp:sp modelId="{F73C0C5B-BEBC-4811-ADDD-B9ECDF700EC9}">
      <dsp:nvSpPr>
        <dsp:cNvPr id="0" name=""/>
        <dsp:cNvSpPr/>
      </dsp:nvSpPr>
      <dsp:spPr>
        <a:xfrm>
          <a:off x="2256457" y="957085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Battle</a:t>
          </a:r>
        </a:p>
      </dsp:txBody>
      <dsp:txXfrm>
        <a:off x="2256457" y="957085"/>
        <a:ext cx="1345866" cy="672933"/>
      </dsp:txXfrm>
    </dsp:sp>
    <dsp:sp modelId="{F73F0FC6-7129-445D-B86A-9EC9DBDF050E}">
      <dsp:nvSpPr>
        <dsp:cNvPr id="0" name=""/>
        <dsp:cNvSpPr/>
      </dsp:nvSpPr>
      <dsp:spPr>
        <a:xfrm>
          <a:off x="2592924" y="1912651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Strike</a:t>
          </a:r>
        </a:p>
      </dsp:txBody>
      <dsp:txXfrm>
        <a:off x="2592924" y="1912651"/>
        <a:ext cx="1345866" cy="672933"/>
      </dsp:txXfrm>
    </dsp:sp>
    <dsp:sp modelId="{1E458C06-FBF8-44B1-89A0-E0EA2620D9B8}">
      <dsp:nvSpPr>
        <dsp:cNvPr id="0" name=""/>
        <dsp:cNvSpPr/>
      </dsp:nvSpPr>
      <dsp:spPr>
        <a:xfrm>
          <a:off x="2592924" y="2868217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Dodge</a:t>
          </a:r>
        </a:p>
      </dsp:txBody>
      <dsp:txXfrm>
        <a:off x="2592924" y="2868217"/>
        <a:ext cx="1345866" cy="672933"/>
      </dsp:txXfrm>
    </dsp:sp>
    <dsp:sp modelId="{8B74F4F3-2CE0-484E-8369-D73A4BA28138}">
      <dsp:nvSpPr>
        <dsp:cNvPr id="0" name=""/>
        <dsp:cNvSpPr/>
      </dsp:nvSpPr>
      <dsp:spPr>
        <a:xfrm>
          <a:off x="2592924" y="3823782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Drink</a:t>
          </a:r>
        </a:p>
      </dsp:txBody>
      <dsp:txXfrm>
        <a:off x="2592924" y="3823782"/>
        <a:ext cx="1345866" cy="672933"/>
      </dsp:txXfrm>
    </dsp:sp>
    <dsp:sp modelId="{598EF0ED-2C2A-4759-B764-7936A4800C49}">
      <dsp:nvSpPr>
        <dsp:cNvPr id="0" name=""/>
        <dsp:cNvSpPr/>
      </dsp:nvSpPr>
      <dsp:spPr>
        <a:xfrm>
          <a:off x="3884956" y="957085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Adventure</a:t>
          </a:r>
        </a:p>
      </dsp:txBody>
      <dsp:txXfrm>
        <a:off x="3884956" y="957085"/>
        <a:ext cx="1345866" cy="672933"/>
      </dsp:txXfrm>
    </dsp:sp>
    <dsp:sp modelId="{47ED8269-DEC3-45EC-A638-9EC6B5B13920}">
      <dsp:nvSpPr>
        <dsp:cNvPr id="0" name=""/>
        <dsp:cNvSpPr/>
      </dsp:nvSpPr>
      <dsp:spPr>
        <a:xfrm>
          <a:off x="4221423" y="1912651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Location No.</a:t>
          </a:r>
        </a:p>
      </dsp:txBody>
      <dsp:txXfrm>
        <a:off x="4221423" y="1912651"/>
        <a:ext cx="1345866" cy="672933"/>
      </dsp:txXfrm>
    </dsp:sp>
    <dsp:sp modelId="{EFB95389-FA0A-464C-B061-E04AB5B7251F}">
      <dsp:nvSpPr>
        <dsp:cNvPr id="0" name=""/>
        <dsp:cNvSpPr/>
      </dsp:nvSpPr>
      <dsp:spPr>
        <a:xfrm>
          <a:off x="4221423" y="2868217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Location No.</a:t>
          </a:r>
        </a:p>
      </dsp:txBody>
      <dsp:txXfrm>
        <a:off x="4221423" y="2868217"/>
        <a:ext cx="1345866" cy="672933"/>
      </dsp:txXfrm>
    </dsp:sp>
    <dsp:sp modelId="{E4154284-225C-4DFE-9651-E6BBFF4D25C7}">
      <dsp:nvSpPr>
        <dsp:cNvPr id="0" name=""/>
        <dsp:cNvSpPr/>
      </dsp:nvSpPr>
      <dsp:spPr>
        <a:xfrm>
          <a:off x="4221423" y="3823782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Location No.</a:t>
          </a:r>
        </a:p>
      </dsp:txBody>
      <dsp:txXfrm>
        <a:off x="4221423" y="3823782"/>
        <a:ext cx="1345866" cy="672933"/>
      </dsp:txXfrm>
    </dsp:sp>
    <dsp:sp modelId="{51593858-DF6F-4E0F-A7BC-3331BF795BB7}">
      <dsp:nvSpPr>
        <dsp:cNvPr id="0" name=""/>
        <dsp:cNvSpPr/>
      </dsp:nvSpPr>
      <dsp:spPr>
        <a:xfrm>
          <a:off x="4221423" y="4779348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Location No.</a:t>
          </a:r>
        </a:p>
      </dsp:txBody>
      <dsp:txXfrm>
        <a:off x="4221423" y="4779348"/>
        <a:ext cx="1345866" cy="672933"/>
      </dsp:txXfrm>
    </dsp:sp>
    <dsp:sp modelId="{9370A48D-6518-41E6-8937-7C0B19540197}">
      <dsp:nvSpPr>
        <dsp:cNvPr id="0" name=""/>
        <dsp:cNvSpPr/>
      </dsp:nvSpPr>
      <dsp:spPr>
        <a:xfrm>
          <a:off x="5513455" y="957085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Train</a:t>
          </a:r>
        </a:p>
      </dsp:txBody>
      <dsp:txXfrm>
        <a:off x="5513455" y="957085"/>
        <a:ext cx="1345866" cy="672933"/>
      </dsp:txXfrm>
    </dsp:sp>
    <dsp:sp modelId="{8AFA8842-8102-4459-B195-BCAA1815A97C}">
      <dsp:nvSpPr>
        <dsp:cNvPr id="0" name=""/>
        <dsp:cNvSpPr/>
      </dsp:nvSpPr>
      <dsp:spPr>
        <a:xfrm>
          <a:off x="5849922" y="1912651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Attack</a:t>
          </a:r>
        </a:p>
      </dsp:txBody>
      <dsp:txXfrm>
        <a:off x="5849922" y="1912651"/>
        <a:ext cx="1345866" cy="672933"/>
      </dsp:txXfrm>
    </dsp:sp>
    <dsp:sp modelId="{D6DEF8AE-09BA-4D81-85A4-0DE0E5B5871B}">
      <dsp:nvSpPr>
        <dsp:cNvPr id="0" name=""/>
        <dsp:cNvSpPr/>
      </dsp:nvSpPr>
      <dsp:spPr>
        <a:xfrm>
          <a:off x="5849922" y="2868217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Health</a:t>
          </a:r>
        </a:p>
      </dsp:txBody>
      <dsp:txXfrm>
        <a:off x="5849922" y="2868217"/>
        <a:ext cx="1345866" cy="672933"/>
      </dsp:txXfrm>
    </dsp:sp>
    <dsp:sp modelId="{24728FB5-DD40-4020-A8CB-F3F8B7E04998}">
      <dsp:nvSpPr>
        <dsp:cNvPr id="0" name=""/>
        <dsp:cNvSpPr/>
      </dsp:nvSpPr>
      <dsp:spPr>
        <a:xfrm>
          <a:off x="5849922" y="3823782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Speed</a:t>
          </a:r>
        </a:p>
      </dsp:txBody>
      <dsp:txXfrm>
        <a:off x="5849922" y="3823782"/>
        <a:ext cx="1345866" cy="672933"/>
      </dsp:txXfrm>
    </dsp:sp>
    <dsp:sp modelId="{C9097411-95A8-4E00-B383-997FFB0F1EEC}">
      <dsp:nvSpPr>
        <dsp:cNvPr id="0" name=""/>
        <dsp:cNvSpPr/>
      </dsp:nvSpPr>
      <dsp:spPr>
        <a:xfrm>
          <a:off x="5849922" y="4779348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Back</a:t>
          </a:r>
        </a:p>
      </dsp:txBody>
      <dsp:txXfrm>
        <a:off x="5849922" y="4779348"/>
        <a:ext cx="1345866" cy="672933"/>
      </dsp:txXfrm>
    </dsp:sp>
    <dsp:sp modelId="{FF265CEB-9E29-4328-84A6-E3F9E39EA4F8}">
      <dsp:nvSpPr>
        <dsp:cNvPr id="0" name=""/>
        <dsp:cNvSpPr/>
      </dsp:nvSpPr>
      <dsp:spPr>
        <a:xfrm>
          <a:off x="7141954" y="957085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Shop</a:t>
          </a:r>
        </a:p>
      </dsp:txBody>
      <dsp:txXfrm>
        <a:off x="7141954" y="957085"/>
        <a:ext cx="1345866" cy="672933"/>
      </dsp:txXfrm>
    </dsp:sp>
    <dsp:sp modelId="{1CB20497-F9F0-43AF-ADC1-01676565914A}">
      <dsp:nvSpPr>
        <dsp:cNvPr id="0" name=""/>
        <dsp:cNvSpPr/>
      </dsp:nvSpPr>
      <dsp:spPr>
        <a:xfrm>
          <a:off x="7478421" y="1912651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Buy Potion</a:t>
          </a:r>
        </a:p>
      </dsp:txBody>
      <dsp:txXfrm>
        <a:off x="7478421" y="1912651"/>
        <a:ext cx="1345866" cy="672933"/>
      </dsp:txXfrm>
    </dsp:sp>
    <dsp:sp modelId="{4B1B1470-3458-4476-BECD-B99D278AFA60}">
      <dsp:nvSpPr>
        <dsp:cNvPr id="0" name=""/>
        <dsp:cNvSpPr/>
      </dsp:nvSpPr>
      <dsp:spPr>
        <a:xfrm>
          <a:off x="7478421" y="2868217"/>
          <a:ext cx="1345866" cy="672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Sell Item</a:t>
          </a:r>
        </a:p>
      </dsp:txBody>
      <dsp:txXfrm>
        <a:off x="7478421" y="2868217"/>
        <a:ext cx="1345866" cy="672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BA4-7AE1-4F81-AA79-748A76C5F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3AA4-BB53-49CE-B1E7-1BB6292E1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E799-44F9-4591-B646-6AAC11DB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F3E5-34ED-46CE-A795-8A4286CF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D2F52-2129-4E43-861C-D88CF419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26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94B-1B79-4081-AFFF-0CCCB267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5C97E-43D3-4AD6-A1FF-DCA37107E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09B7-CC4A-4E1E-85CD-4DF781B1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2D80-424F-49E9-8BAA-C92F86FA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5EA2-5445-4B6C-B54F-92F8945F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2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E17A0-D316-44B6-9F60-C922A49F6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2704-B833-4567-ABDF-C53AC233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E19F-907E-4D63-8337-A8523A17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3411-1A8F-4E96-9E75-73D39BBE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08B3-45DA-4ACD-87E0-4C13829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1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6E3A-A6A1-4DE5-89C0-C6A70255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1ADE-242A-4C33-A8EE-402B489A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68A3-9F12-49EA-9758-79CAC6B6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E8F0-B13D-4CEA-A2A5-FD141306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BCA6-9F42-4F33-9F3F-5B4EC80F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4D3D-6FAD-425C-9F11-FCE7678A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EC5E-7CDB-4DA0-9699-59CF9F83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965B-B625-4085-ADE6-BE1EF64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7BE5-9683-43E8-B728-2B1A1C36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AA76-BA56-4CB9-A3D9-3EB59633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3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0C76-5092-4758-ACF2-9343FD90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B5FA-B566-4256-8F33-303FA1F9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C3A5-FC18-46EB-BAC8-2CD69D87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9E719-AB3C-43AC-B079-BB6B8985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7437-D732-48D6-B955-669BCE4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4CB8-A30F-45DA-8C28-5F597E0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8F34-A308-497C-A421-57BF7DB5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DC56D-4728-4020-9313-82C6F745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15BB4-5C25-4A3A-BED2-D0A235AA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22C23-F4BF-4ED5-BC4B-A7B61310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B762F-F488-4C2E-AC4C-68A0FD8ED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7093D-BE02-4987-804C-24BD2A66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9F017-3A64-4B44-B0B1-E8D95B21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FC597-997A-4687-93B0-A4A517A6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6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5F3D-4EA1-4D28-8CFD-3A5555A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EB4D1-348F-46A5-86EB-DF9A8EB3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C0B70-2FC4-40A4-B6BC-FCFFA9C9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EDF14-B95B-4A37-962B-D5BBE894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1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50771-BA88-4BA9-8936-DB393A5B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E8140-6386-47D6-B919-FAD2B85A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7F142-F830-4EFE-8FB9-B2F7478E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7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3F72-E2EA-4BAC-972B-BF6FE36C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8C85-B6DA-4CEE-BE85-B382B4FB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D720D-26B1-45AC-B8B1-3BA37F16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356C-D308-4549-9496-5C682A19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51E5B-EA17-4A6D-85DA-4CE5EA0D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233A-A299-4EC3-9E3D-8ED36E2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8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E0B0-6F10-4120-86A2-705A5AF4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FFBC9-8F21-4F28-B037-3010DA4D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DEC4F-2B76-4102-8F1E-EE6944AB0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4ED6-27A9-4CA9-91B0-4064F01B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93822-F50D-4F2A-A766-2C86F51B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5116-BE39-4BDC-B245-93C7D1F3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DAE5E-6056-4973-BD99-EFD07A9A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C3EC-330E-40F6-92B8-03E09619E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2AC3-3088-41BB-8DC4-BACE35218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024C-A61F-47FC-9D00-6CD10456E3C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E848-E08F-48C7-B2CC-00AA45AE3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C9E6-2A7E-4E47-A103-108812D4C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179F-515E-4A48-80C8-5A81C3868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78ACA1-0287-4B04-A45A-FF8B6125128A}"/>
              </a:ext>
            </a:extLst>
          </p:cNvPr>
          <p:cNvGraphicFramePr/>
          <p:nvPr/>
        </p:nvGraphicFramePr>
        <p:xfrm>
          <a:off x="273054" y="512759"/>
          <a:ext cx="11289026" cy="642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EAC6E81-4547-4BA4-A912-98BF722C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Required</a:t>
            </a:r>
          </a:p>
        </p:txBody>
      </p:sp>
    </p:spTree>
    <p:extLst>
      <p:ext uri="{BB962C8B-B14F-4D97-AF65-F5344CB8AC3E}">
        <p14:creationId xmlns:p14="http://schemas.microsoft.com/office/powerpoint/2010/main" val="11036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78ACA1-0287-4B04-A45A-FF8B61251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755847"/>
              </p:ext>
            </p:extLst>
          </p:nvPr>
        </p:nvGraphicFramePr>
        <p:xfrm>
          <a:off x="2720979" y="661699"/>
          <a:ext cx="11080746" cy="5453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EAC6E81-4547-4BA4-A912-98BF722C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Required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FFB9D-0685-450F-9BA9-11D2898FA728}"/>
              </a:ext>
            </a:extLst>
          </p:cNvPr>
          <p:cNvSpPr txBox="1"/>
          <p:nvPr/>
        </p:nvSpPr>
        <p:spPr>
          <a:xfrm>
            <a:off x="381000" y="1690688"/>
            <a:ext cx="4324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Calling save() and then load() at the end of each function will return the game to the main menu point with progress saved</a:t>
            </a:r>
          </a:p>
          <a:p>
            <a:endParaRPr lang="en-GB" dirty="0"/>
          </a:p>
          <a:p>
            <a:r>
              <a:rPr lang="en-GB" dirty="0"/>
              <a:t>Calling Adventure will bring up 10 locations to choose from, each a function of their own.</a:t>
            </a:r>
          </a:p>
        </p:txBody>
      </p:sp>
    </p:spTree>
    <p:extLst>
      <p:ext uri="{BB962C8B-B14F-4D97-AF65-F5344CB8AC3E}">
        <p14:creationId xmlns:p14="http://schemas.microsoft.com/office/powerpoint/2010/main" val="379828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1EF5FE-E372-4B19-8363-156A2D06B166}"/>
              </a:ext>
            </a:extLst>
          </p:cNvPr>
          <p:cNvSpPr/>
          <p:nvPr/>
        </p:nvSpPr>
        <p:spPr>
          <a:xfrm>
            <a:off x="600069" y="496303"/>
            <a:ext cx="10991850" cy="477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2B448-1D77-48CD-B3B7-B1FAB067D3A2}"/>
              </a:ext>
            </a:extLst>
          </p:cNvPr>
          <p:cNvSpPr/>
          <p:nvPr/>
        </p:nvSpPr>
        <p:spPr>
          <a:xfrm>
            <a:off x="4614862" y="581025"/>
            <a:ext cx="2962275" cy="276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Bad-Guy Brawl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6C8EA-641A-458B-B8A9-BE5936022122}"/>
              </a:ext>
            </a:extLst>
          </p:cNvPr>
          <p:cNvSpPr/>
          <p:nvPr/>
        </p:nvSpPr>
        <p:spPr>
          <a:xfrm>
            <a:off x="911894" y="595312"/>
            <a:ext cx="1562100" cy="247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Game Options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30EB1-5888-41B7-9928-6EAED16F308E}"/>
              </a:ext>
            </a:extLst>
          </p:cNvPr>
          <p:cNvSpPr/>
          <p:nvPr/>
        </p:nvSpPr>
        <p:spPr>
          <a:xfrm>
            <a:off x="2305050" y="1970072"/>
            <a:ext cx="7791450" cy="1148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 DISPLAY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4E0BB-5E42-49BB-BFB1-2221D914C7AE}"/>
              </a:ext>
            </a:extLst>
          </p:cNvPr>
          <p:cNvSpPr/>
          <p:nvPr/>
        </p:nvSpPr>
        <p:spPr>
          <a:xfrm>
            <a:off x="5100632" y="4542723"/>
            <a:ext cx="1990725" cy="360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B0427-41F5-468B-A26D-29CD70984BE5}"/>
              </a:ext>
            </a:extLst>
          </p:cNvPr>
          <p:cNvSpPr/>
          <p:nvPr/>
        </p:nvSpPr>
        <p:spPr>
          <a:xfrm>
            <a:off x="5100636" y="3160193"/>
            <a:ext cx="1990725" cy="3626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B8489-F0D4-4A0D-8874-C6970F0A8198}"/>
              </a:ext>
            </a:extLst>
          </p:cNvPr>
          <p:cNvSpPr/>
          <p:nvPr/>
        </p:nvSpPr>
        <p:spPr>
          <a:xfrm>
            <a:off x="5100635" y="3522846"/>
            <a:ext cx="1990725" cy="3626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721AE-D118-40FF-9C7A-DAD274BD0879}"/>
              </a:ext>
            </a:extLst>
          </p:cNvPr>
          <p:cNvSpPr/>
          <p:nvPr/>
        </p:nvSpPr>
        <p:spPr>
          <a:xfrm>
            <a:off x="5100634" y="3844192"/>
            <a:ext cx="1990725" cy="3628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5B227-F2B4-4E00-9591-832FBD0AC5A0}"/>
              </a:ext>
            </a:extLst>
          </p:cNvPr>
          <p:cNvSpPr/>
          <p:nvPr/>
        </p:nvSpPr>
        <p:spPr>
          <a:xfrm>
            <a:off x="5100633" y="4192453"/>
            <a:ext cx="1990725" cy="3626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0330B-919C-4A21-8A39-1919E4F4B48C}"/>
              </a:ext>
            </a:extLst>
          </p:cNvPr>
          <p:cNvSpPr/>
          <p:nvPr/>
        </p:nvSpPr>
        <p:spPr>
          <a:xfrm>
            <a:off x="2881062" y="1503146"/>
            <a:ext cx="6639426" cy="428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ADDITIONAL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7D5A6-907F-4175-AAE7-0D8F3977C385}"/>
              </a:ext>
            </a:extLst>
          </p:cNvPr>
          <p:cNvSpPr txBox="1"/>
          <p:nvPr/>
        </p:nvSpPr>
        <p:spPr>
          <a:xfrm>
            <a:off x="1073017" y="1133814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03150-06FD-4243-88D4-6CD72C12BFDB}"/>
              </a:ext>
            </a:extLst>
          </p:cNvPr>
          <p:cNvSpPr txBox="1"/>
          <p:nvPr/>
        </p:nvSpPr>
        <p:spPr>
          <a:xfrm>
            <a:off x="10096500" y="1133814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928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7102A665-F1AE-4226-849F-A126C346B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28" y="2641065"/>
            <a:ext cx="1575869" cy="1575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D7FE2-81B0-4490-8FA2-6CDF69ECE107}"/>
              </a:ext>
            </a:extLst>
          </p:cNvPr>
          <p:cNvSpPr txBox="1"/>
          <p:nvPr/>
        </p:nvSpPr>
        <p:spPr>
          <a:xfrm>
            <a:off x="-3791" y="413047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C0E3F-17CD-4363-B10A-C718D91A09D5}"/>
              </a:ext>
            </a:extLst>
          </p:cNvPr>
          <p:cNvSpPr/>
          <p:nvPr/>
        </p:nvSpPr>
        <p:spPr>
          <a:xfrm>
            <a:off x="1175315" y="172973"/>
            <a:ext cx="10431394" cy="6545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A6D5C-9104-400A-9CAD-F73825B1C43F}"/>
              </a:ext>
            </a:extLst>
          </p:cNvPr>
          <p:cNvSpPr/>
          <p:nvPr/>
        </p:nvSpPr>
        <p:spPr>
          <a:xfrm>
            <a:off x="2659081" y="2715392"/>
            <a:ext cx="1414913" cy="79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 Game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E485AA-B85B-4DD3-9D8F-882818962357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0800000" flipV="1">
            <a:off x="3366539" y="660764"/>
            <a:ext cx="1134957" cy="205462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7A9EDE-05B8-414A-89B5-F3021CAAC7C4}"/>
              </a:ext>
            </a:extLst>
          </p:cNvPr>
          <p:cNvSpPr/>
          <p:nvPr/>
        </p:nvSpPr>
        <p:spPr>
          <a:xfrm>
            <a:off x="4501495" y="261316"/>
            <a:ext cx="1414913" cy="79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Battle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4D770-553D-43BA-99DE-BE898FC9D72F}"/>
              </a:ext>
            </a:extLst>
          </p:cNvPr>
          <p:cNvSpPr/>
          <p:nvPr/>
        </p:nvSpPr>
        <p:spPr>
          <a:xfrm>
            <a:off x="4507008" y="1710198"/>
            <a:ext cx="1414913" cy="79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333776-7658-4080-90F3-D7FA7E22C0BA}"/>
              </a:ext>
            </a:extLst>
          </p:cNvPr>
          <p:cNvSpPr/>
          <p:nvPr/>
        </p:nvSpPr>
        <p:spPr>
          <a:xfrm>
            <a:off x="4507008" y="3892636"/>
            <a:ext cx="1414913" cy="79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Adventure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4E2885-E129-42E9-BC64-ED25407488BE}"/>
              </a:ext>
            </a:extLst>
          </p:cNvPr>
          <p:cNvSpPr/>
          <p:nvPr/>
        </p:nvSpPr>
        <p:spPr>
          <a:xfrm>
            <a:off x="4501494" y="5559808"/>
            <a:ext cx="1414913" cy="79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3311018-1461-43B7-AACA-5B26B2BC9506}"/>
              </a:ext>
            </a:extLst>
          </p:cNvPr>
          <p:cNvCxnSpPr>
            <a:cxnSpLocks/>
            <a:stCxn id="16" idx="2"/>
            <a:endCxn id="8" idx="7"/>
          </p:cNvCxnSpPr>
          <p:nvPr/>
        </p:nvCxnSpPr>
        <p:spPr>
          <a:xfrm rot="10800000" flipV="1">
            <a:off x="3866786" y="2109646"/>
            <a:ext cx="640223" cy="72274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675072-6A88-4730-AB1A-EACC973441C9}"/>
              </a:ext>
            </a:extLst>
          </p:cNvPr>
          <p:cNvCxnSpPr>
            <a:cxnSpLocks/>
            <a:stCxn id="17" idx="2"/>
            <a:endCxn id="8" idx="5"/>
          </p:cNvCxnSpPr>
          <p:nvPr/>
        </p:nvCxnSpPr>
        <p:spPr>
          <a:xfrm rot="10800000">
            <a:off x="3866786" y="3397293"/>
            <a:ext cx="640223" cy="89479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A25898-E5A6-4977-9D0C-516E1244F86F}"/>
              </a:ext>
            </a:extLst>
          </p:cNvPr>
          <p:cNvCxnSpPr>
            <a:cxnSpLocks/>
            <a:stCxn id="18" idx="2"/>
            <a:endCxn id="8" idx="4"/>
          </p:cNvCxnSpPr>
          <p:nvPr/>
        </p:nvCxnSpPr>
        <p:spPr>
          <a:xfrm rot="10800000">
            <a:off x="3366538" y="3514289"/>
            <a:ext cx="1134956" cy="244496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1DE84C-523B-49E5-A77D-02AD7D378EF9}"/>
              </a:ext>
            </a:extLst>
          </p:cNvPr>
          <p:cNvSpPr txBox="1"/>
          <p:nvPr/>
        </p:nvSpPr>
        <p:spPr>
          <a:xfrm>
            <a:off x="3728633" y="412963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553E2-0442-4AC4-874C-E0225835E6B3}"/>
              </a:ext>
            </a:extLst>
          </p:cNvPr>
          <p:cNvSpPr txBox="1"/>
          <p:nvPr/>
        </p:nvSpPr>
        <p:spPr>
          <a:xfrm>
            <a:off x="3728634" y="1838946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BDAD5B-BCE4-4F85-B154-ED9A1F0E97DD}"/>
              </a:ext>
            </a:extLst>
          </p:cNvPr>
          <p:cNvSpPr txBox="1"/>
          <p:nvPr/>
        </p:nvSpPr>
        <p:spPr>
          <a:xfrm>
            <a:off x="3791822" y="4040138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70C92-7A52-4434-BAF1-77CB0083AC6C}"/>
              </a:ext>
            </a:extLst>
          </p:cNvPr>
          <p:cNvSpPr txBox="1"/>
          <p:nvPr/>
        </p:nvSpPr>
        <p:spPr>
          <a:xfrm>
            <a:off x="3695827" y="5655692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E16C74-B449-44D4-AD11-74084478311E}"/>
              </a:ext>
            </a:extLst>
          </p:cNvPr>
          <p:cNvSpPr/>
          <p:nvPr/>
        </p:nvSpPr>
        <p:spPr>
          <a:xfrm>
            <a:off x="7554887" y="6104573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24EA5D-C393-4882-B8E8-24314B7B4679}"/>
              </a:ext>
            </a:extLst>
          </p:cNvPr>
          <p:cNvSpPr/>
          <p:nvPr/>
        </p:nvSpPr>
        <p:spPr>
          <a:xfrm>
            <a:off x="7554887" y="5487876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C65B1A-F1AE-4600-A674-973C44112079}"/>
              </a:ext>
            </a:extLst>
          </p:cNvPr>
          <p:cNvSpPr/>
          <p:nvPr/>
        </p:nvSpPr>
        <p:spPr>
          <a:xfrm>
            <a:off x="7554886" y="4856741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Attack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8B6762-4F97-4300-8D1B-B72760B15825}"/>
              </a:ext>
            </a:extLst>
          </p:cNvPr>
          <p:cNvSpPr/>
          <p:nvPr/>
        </p:nvSpPr>
        <p:spPr>
          <a:xfrm>
            <a:off x="7554886" y="4114240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832D917-C56E-4E82-97D0-29D3ABDF1623}"/>
              </a:ext>
            </a:extLst>
          </p:cNvPr>
          <p:cNvSpPr/>
          <p:nvPr/>
        </p:nvSpPr>
        <p:spPr>
          <a:xfrm>
            <a:off x="7557092" y="3357143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4B5E461-278D-48C8-88E5-6292FA71F72F}"/>
              </a:ext>
            </a:extLst>
          </p:cNvPr>
          <p:cNvSpPr/>
          <p:nvPr/>
        </p:nvSpPr>
        <p:spPr>
          <a:xfrm>
            <a:off x="7554885" y="2751594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429F930-7E5A-485E-B85B-BA96A8291EF0}"/>
              </a:ext>
            </a:extLst>
          </p:cNvPr>
          <p:cNvSpPr/>
          <p:nvPr/>
        </p:nvSpPr>
        <p:spPr>
          <a:xfrm>
            <a:off x="7554885" y="2064776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 Stats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E72422-429C-484F-9CC6-55ED0BC3FF07}"/>
              </a:ext>
            </a:extLst>
          </p:cNvPr>
          <p:cNvSpPr/>
          <p:nvPr/>
        </p:nvSpPr>
        <p:spPr>
          <a:xfrm>
            <a:off x="7554882" y="1417577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7A17EB9-3B82-4500-919A-6FFC571104B5}"/>
              </a:ext>
            </a:extLst>
          </p:cNvPr>
          <p:cNvSpPr/>
          <p:nvPr/>
        </p:nvSpPr>
        <p:spPr>
          <a:xfrm>
            <a:off x="7554883" y="836633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Dodge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95F3FE-4E1C-4F7E-8CF9-06AC25C8CC81}"/>
              </a:ext>
            </a:extLst>
          </p:cNvPr>
          <p:cNvSpPr/>
          <p:nvPr/>
        </p:nvSpPr>
        <p:spPr>
          <a:xfrm>
            <a:off x="7554884" y="240475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Strike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96BED56-3FBB-47B2-A2E6-2DB2A402A594}"/>
              </a:ext>
            </a:extLst>
          </p:cNvPr>
          <p:cNvCxnSpPr>
            <a:cxnSpLocks/>
            <a:stCxn id="61" idx="2"/>
            <a:endCxn id="15" idx="6"/>
          </p:cNvCxnSpPr>
          <p:nvPr/>
        </p:nvCxnSpPr>
        <p:spPr>
          <a:xfrm rot="10800000" flipV="1">
            <a:off x="5916408" y="513929"/>
            <a:ext cx="1638476" cy="1468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D477273-D4AF-4743-A3AF-1FA24B0FEFD2}"/>
              </a:ext>
            </a:extLst>
          </p:cNvPr>
          <p:cNvCxnSpPr>
            <a:cxnSpLocks/>
            <a:stCxn id="60" idx="2"/>
            <a:endCxn id="15" idx="5"/>
          </p:cNvCxnSpPr>
          <p:nvPr/>
        </p:nvCxnSpPr>
        <p:spPr>
          <a:xfrm rot="10800000">
            <a:off x="5709199" y="943217"/>
            <a:ext cx="1845684" cy="16687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D46121-0E4E-4846-A2AB-4669F43D0813}"/>
              </a:ext>
            </a:extLst>
          </p:cNvPr>
          <p:cNvCxnSpPr>
            <a:cxnSpLocks/>
            <a:stCxn id="59" idx="2"/>
            <a:endCxn id="15" idx="4"/>
          </p:cNvCxnSpPr>
          <p:nvPr/>
        </p:nvCxnSpPr>
        <p:spPr>
          <a:xfrm rot="10800000">
            <a:off x="5208952" y="1060213"/>
            <a:ext cx="2345930" cy="63081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B50461A-9711-40D8-8736-439A0238CDD8}"/>
              </a:ext>
            </a:extLst>
          </p:cNvPr>
          <p:cNvCxnSpPr>
            <a:cxnSpLocks/>
            <a:stCxn id="58" idx="2"/>
            <a:endCxn id="16" idx="6"/>
          </p:cNvCxnSpPr>
          <p:nvPr/>
        </p:nvCxnSpPr>
        <p:spPr>
          <a:xfrm rot="10800000">
            <a:off x="5921921" y="2109648"/>
            <a:ext cx="1632964" cy="22858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13728AF-B32D-4988-B85B-B3E4FC4AAE94}"/>
              </a:ext>
            </a:extLst>
          </p:cNvPr>
          <p:cNvCxnSpPr>
            <a:cxnSpLocks/>
            <a:stCxn id="57" idx="2"/>
            <a:endCxn id="16" idx="5"/>
          </p:cNvCxnSpPr>
          <p:nvPr/>
        </p:nvCxnSpPr>
        <p:spPr>
          <a:xfrm rot="10800000">
            <a:off x="5714713" y="2392100"/>
            <a:ext cx="1840173" cy="63294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B750E91-7BE0-47B1-8B7C-10B6AB9C843C}"/>
              </a:ext>
            </a:extLst>
          </p:cNvPr>
          <p:cNvCxnSpPr>
            <a:cxnSpLocks/>
            <a:stCxn id="56" idx="2"/>
            <a:endCxn id="16" idx="4"/>
          </p:cNvCxnSpPr>
          <p:nvPr/>
        </p:nvCxnSpPr>
        <p:spPr>
          <a:xfrm rot="10800000">
            <a:off x="5214466" y="2509095"/>
            <a:ext cx="2342627" cy="112150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052E6AA-475D-4F4D-9B9A-5FB345E5A4BE}"/>
              </a:ext>
            </a:extLst>
          </p:cNvPr>
          <p:cNvCxnSpPr>
            <a:cxnSpLocks/>
            <a:stCxn id="55" idx="2"/>
            <a:endCxn id="17" idx="6"/>
          </p:cNvCxnSpPr>
          <p:nvPr/>
        </p:nvCxnSpPr>
        <p:spPr>
          <a:xfrm rot="10800000">
            <a:off x="5921922" y="4292086"/>
            <a:ext cx="1632965" cy="9560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F60ACA2-B2A3-4A5E-AD8F-7F061D9AD632}"/>
              </a:ext>
            </a:extLst>
          </p:cNvPr>
          <p:cNvCxnSpPr>
            <a:cxnSpLocks/>
            <a:stCxn id="54" idx="2"/>
            <a:endCxn id="18" idx="0"/>
          </p:cNvCxnSpPr>
          <p:nvPr/>
        </p:nvCxnSpPr>
        <p:spPr>
          <a:xfrm rot="10800000" flipV="1">
            <a:off x="5208952" y="5130194"/>
            <a:ext cx="2345935" cy="42961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EAC0823-77C4-4C6A-A11D-CA598A553D0F}"/>
              </a:ext>
            </a:extLst>
          </p:cNvPr>
          <p:cNvCxnSpPr>
            <a:cxnSpLocks/>
            <a:stCxn id="53" idx="2"/>
            <a:endCxn id="18" idx="7"/>
          </p:cNvCxnSpPr>
          <p:nvPr/>
        </p:nvCxnSpPr>
        <p:spPr>
          <a:xfrm rot="10800000">
            <a:off x="5709199" y="5676804"/>
            <a:ext cx="1845689" cy="84526"/>
          </a:xfrm>
          <a:prstGeom prst="bentConnector4">
            <a:avLst>
              <a:gd name="adj1" fmla="val 44387"/>
              <a:gd name="adj2" fmla="val 37044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0BEC555-38CB-4402-8BD1-4E6523071401}"/>
              </a:ext>
            </a:extLst>
          </p:cNvPr>
          <p:cNvCxnSpPr>
            <a:cxnSpLocks/>
            <a:stCxn id="46" idx="2"/>
            <a:endCxn id="18" idx="6"/>
          </p:cNvCxnSpPr>
          <p:nvPr/>
        </p:nvCxnSpPr>
        <p:spPr>
          <a:xfrm rot="10800000">
            <a:off x="5916407" y="5959257"/>
            <a:ext cx="1638480" cy="41877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AF3FBC-7824-489D-9BA5-0D311A67385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85084" y="3397293"/>
            <a:ext cx="2081206" cy="633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BA2684BA-C6B7-4FAF-9A4A-BD5461586DE0}"/>
              </a:ext>
            </a:extLst>
          </p:cNvPr>
          <p:cNvSpPr/>
          <p:nvPr/>
        </p:nvSpPr>
        <p:spPr>
          <a:xfrm>
            <a:off x="9817120" y="2046884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Modify Stats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1FB97D7-0E32-462B-B610-28DE3D66AEFF}"/>
              </a:ext>
            </a:extLst>
          </p:cNvPr>
          <p:cNvSpPr/>
          <p:nvPr/>
        </p:nvSpPr>
        <p:spPr>
          <a:xfrm>
            <a:off x="9776028" y="2939960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Choose Item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EA51946-43AC-45A2-9427-AB3391782773}"/>
              </a:ext>
            </a:extLst>
          </p:cNvPr>
          <p:cNvSpPr/>
          <p:nvPr/>
        </p:nvSpPr>
        <p:spPr>
          <a:xfrm>
            <a:off x="9776028" y="4106488"/>
            <a:ext cx="1414913" cy="54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Badge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5B07A4A-07FF-4C07-9B60-5CBD2B6F8A16}"/>
              </a:ext>
            </a:extLst>
          </p:cNvPr>
          <p:cNvCxnSpPr>
            <a:cxnSpLocks/>
            <a:stCxn id="116" idx="2"/>
            <a:endCxn id="55" idx="6"/>
          </p:cNvCxnSpPr>
          <p:nvPr/>
        </p:nvCxnSpPr>
        <p:spPr>
          <a:xfrm rot="10800000" flipV="1">
            <a:off x="8969800" y="4379942"/>
            <a:ext cx="806229" cy="775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DACCC71-EEB1-45BA-B24C-975B1F41146D}"/>
              </a:ext>
            </a:extLst>
          </p:cNvPr>
          <p:cNvCxnSpPr>
            <a:cxnSpLocks/>
            <a:stCxn id="115" idx="2"/>
            <a:endCxn id="57" idx="6"/>
          </p:cNvCxnSpPr>
          <p:nvPr/>
        </p:nvCxnSpPr>
        <p:spPr>
          <a:xfrm rot="10800000">
            <a:off x="8969798" y="3025048"/>
            <a:ext cx="806230" cy="18836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7AFB38A-4629-4686-A599-B2070869745C}"/>
              </a:ext>
            </a:extLst>
          </p:cNvPr>
          <p:cNvCxnSpPr>
            <a:cxnSpLocks/>
            <a:stCxn id="115" idx="2"/>
            <a:endCxn id="56" idx="6"/>
          </p:cNvCxnSpPr>
          <p:nvPr/>
        </p:nvCxnSpPr>
        <p:spPr>
          <a:xfrm rot="10800000" flipV="1">
            <a:off x="8972006" y="3213413"/>
            <a:ext cx="804023" cy="41718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E1D52F4-0425-4CEE-AD2A-EE59E657BC22}"/>
              </a:ext>
            </a:extLst>
          </p:cNvPr>
          <p:cNvCxnSpPr>
            <a:cxnSpLocks/>
            <a:stCxn id="114" idx="2"/>
            <a:endCxn id="58" idx="6"/>
          </p:cNvCxnSpPr>
          <p:nvPr/>
        </p:nvCxnSpPr>
        <p:spPr>
          <a:xfrm rot="10800000" flipV="1">
            <a:off x="8969798" y="2320338"/>
            <a:ext cx="847322" cy="1789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0937B71-DA96-48BB-A160-D7B00B02309B}"/>
              </a:ext>
            </a:extLst>
          </p:cNvPr>
          <p:cNvSpPr txBox="1"/>
          <p:nvPr/>
        </p:nvSpPr>
        <p:spPr>
          <a:xfrm>
            <a:off x="6028188" y="419567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3088777-FB8F-4F43-B2E9-8EC668CB17DF}"/>
              </a:ext>
            </a:extLst>
          </p:cNvPr>
          <p:cNvSpPr txBox="1"/>
          <p:nvPr/>
        </p:nvSpPr>
        <p:spPr>
          <a:xfrm>
            <a:off x="6037284" y="873146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605DA34-4C07-416F-BD56-1FAC2BF10CEB}"/>
              </a:ext>
            </a:extLst>
          </p:cNvPr>
          <p:cNvSpPr txBox="1"/>
          <p:nvPr/>
        </p:nvSpPr>
        <p:spPr>
          <a:xfrm>
            <a:off x="6028189" y="1426467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8883715-3923-4B9F-A421-74D7A29FDAAA}"/>
              </a:ext>
            </a:extLst>
          </p:cNvPr>
          <p:cNvSpPr txBox="1"/>
          <p:nvPr/>
        </p:nvSpPr>
        <p:spPr>
          <a:xfrm>
            <a:off x="6070036" y="1821830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6790318-4206-42DC-BE5E-6942BEC07C95}"/>
              </a:ext>
            </a:extLst>
          </p:cNvPr>
          <p:cNvSpPr txBox="1"/>
          <p:nvPr/>
        </p:nvSpPr>
        <p:spPr>
          <a:xfrm>
            <a:off x="6139971" y="2731597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F8ACA0-E720-4417-90A9-F7657DE6FCCB}"/>
              </a:ext>
            </a:extLst>
          </p:cNvPr>
          <p:cNvSpPr txBox="1"/>
          <p:nvPr/>
        </p:nvSpPr>
        <p:spPr>
          <a:xfrm>
            <a:off x="6169250" y="3382729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940AD99-8F15-4A88-9664-2B91A40F3B5C}"/>
              </a:ext>
            </a:extLst>
          </p:cNvPr>
          <p:cNvSpPr txBox="1"/>
          <p:nvPr/>
        </p:nvSpPr>
        <p:spPr>
          <a:xfrm>
            <a:off x="6183085" y="4076780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210E2F-E9B2-4556-A047-229C97905FFC}"/>
              </a:ext>
            </a:extLst>
          </p:cNvPr>
          <p:cNvSpPr txBox="1"/>
          <p:nvPr/>
        </p:nvSpPr>
        <p:spPr>
          <a:xfrm>
            <a:off x="8788523" y="3121119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0DAAAD-B0D6-486D-97CE-F7C9A6CAD4CC}"/>
              </a:ext>
            </a:extLst>
          </p:cNvPr>
          <p:cNvSpPr txBox="1"/>
          <p:nvPr/>
        </p:nvSpPr>
        <p:spPr>
          <a:xfrm>
            <a:off x="9026417" y="2094737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FFB7B3-C3FF-48BC-89E8-97145A3E3222}"/>
              </a:ext>
            </a:extLst>
          </p:cNvPr>
          <p:cNvSpPr txBox="1"/>
          <p:nvPr/>
        </p:nvSpPr>
        <p:spPr>
          <a:xfrm>
            <a:off x="9053113" y="4136621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7E7D36-479E-40DC-BA72-71A9FD1FED5E}"/>
              </a:ext>
            </a:extLst>
          </p:cNvPr>
          <p:cNvSpPr txBox="1"/>
          <p:nvPr/>
        </p:nvSpPr>
        <p:spPr>
          <a:xfrm>
            <a:off x="6169250" y="4869142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177D0A0-5496-45B1-958C-515D3AE9973D}"/>
              </a:ext>
            </a:extLst>
          </p:cNvPr>
          <p:cNvSpPr txBox="1"/>
          <p:nvPr/>
        </p:nvSpPr>
        <p:spPr>
          <a:xfrm>
            <a:off x="5819420" y="5225891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0A67674-586D-41FA-AADC-08E4847CF8F2}"/>
              </a:ext>
            </a:extLst>
          </p:cNvPr>
          <p:cNvSpPr txBox="1"/>
          <p:nvPr/>
        </p:nvSpPr>
        <p:spPr>
          <a:xfrm>
            <a:off x="5970884" y="5929213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654C1F6-F867-472C-AF46-480F915AC0D1}"/>
              </a:ext>
            </a:extLst>
          </p:cNvPr>
          <p:cNvSpPr/>
          <p:nvPr/>
        </p:nvSpPr>
        <p:spPr>
          <a:xfrm>
            <a:off x="1257509" y="270077"/>
            <a:ext cx="1414913" cy="79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Game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2564DA-606F-4B20-ABF9-DF42C7FD6971}"/>
              </a:ext>
            </a:extLst>
          </p:cNvPr>
          <p:cNvSpPr/>
          <p:nvPr/>
        </p:nvSpPr>
        <p:spPr>
          <a:xfrm>
            <a:off x="1377436" y="1886268"/>
            <a:ext cx="1414913" cy="79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Character Creation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9702A4-0C69-4F78-AE91-01DCC247EBFE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759254" y="669526"/>
            <a:ext cx="498255" cy="2078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652A90-E9B5-4CFF-950C-7671895421AB}"/>
              </a:ext>
            </a:extLst>
          </p:cNvPr>
          <p:cNvCxnSpPr>
            <a:cxnSpLocks/>
            <a:stCxn id="8" idx="0"/>
            <a:endCxn id="70" idx="4"/>
          </p:cNvCxnSpPr>
          <p:nvPr/>
        </p:nvCxnSpPr>
        <p:spPr>
          <a:xfrm flipH="1" flipV="1">
            <a:off x="1964966" y="1068974"/>
            <a:ext cx="1401572" cy="16464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598893-A1CD-4C92-B587-8AB572B94893}"/>
              </a:ext>
            </a:extLst>
          </p:cNvPr>
          <p:cNvCxnSpPr>
            <a:stCxn id="70" idx="4"/>
            <a:endCxn id="70" idx="4"/>
          </p:cNvCxnSpPr>
          <p:nvPr/>
        </p:nvCxnSpPr>
        <p:spPr>
          <a:xfrm>
            <a:off x="1964966" y="106897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0B8020-AA77-45BD-8601-5812EA746717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>
            <a:off x="1964966" y="1068974"/>
            <a:ext cx="119927" cy="8172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4A381B-5588-47E4-813D-825A260381CB}"/>
              </a:ext>
            </a:extLst>
          </p:cNvPr>
          <p:cNvCxnSpPr>
            <a:cxnSpLocks/>
            <a:stCxn id="71" idx="4"/>
            <a:endCxn id="8" idx="2"/>
          </p:cNvCxnSpPr>
          <p:nvPr/>
        </p:nvCxnSpPr>
        <p:spPr>
          <a:xfrm>
            <a:off x="2084893" y="2685165"/>
            <a:ext cx="574188" cy="4296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F4FE114-0D57-46F0-85A9-041C0FA85960}"/>
              </a:ext>
            </a:extLst>
          </p:cNvPr>
          <p:cNvSpPr txBox="1"/>
          <p:nvPr/>
        </p:nvSpPr>
        <p:spPr>
          <a:xfrm>
            <a:off x="1779170" y="2861992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extends</a:t>
            </a:r>
            <a:endParaRPr lang="en-GB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DB1B47-C299-4EE0-A02E-5028C80F2B33}"/>
              </a:ext>
            </a:extLst>
          </p:cNvPr>
          <p:cNvSpPr txBox="1"/>
          <p:nvPr/>
        </p:nvSpPr>
        <p:spPr>
          <a:xfrm>
            <a:off x="2463966" y="1499768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includes</a:t>
            </a:r>
            <a:endParaRPr lang="en-GB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620140F-66FA-4B4D-9690-AD50CB25D425}"/>
              </a:ext>
            </a:extLst>
          </p:cNvPr>
          <p:cNvSpPr txBox="1"/>
          <p:nvPr/>
        </p:nvSpPr>
        <p:spPr>
          <a:xfrm>
            <a:off x="1374252" y="1438963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includes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00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DBC38-29AA-4A65-ABDB-B78407B18A05}"/>
              </a:ext>
            </a:extLst>
          </p:cNvPr>
          <p:cNvSpPr/>
          <p:nvPr/>
        </p:nvSpPr>
        <p:spPr>
          <a:xfrm>
            <a:off x="1228725" y="552449"/>
            <a:ext cx="209550" cy="612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53E1-31A8-4FF0-92DA-E809697B9355}"/>
              </a:ext>
            </a:extLst>
          </p:cNvPr>
          <p:cNvSpPr/>
          <p:nvPr/>
        </p:nvSpPr>
        <p:spPr>
          <a:xfrm>
            <a:off x="6005512" y="1304925"/>
            <a:ext cx="191576" cy="462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7BD99-B64E-416D-90DE-C0624E8F3F9A}"/>
              </a:ext>
            </a:extLst>
          </p:cNvPr>
          <p:cNvSpPr/>
          <p:nvPr/>
        </p:nvSpPr>
        <p:spPr>
          <a:xfrm>
            <a:off x="10782300" y="1676400"/>
            <a:ext cx="180975" cy="3860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D5767CFD-09F3-40C2-AB11-29DD6A13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87" y="9525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22792-4787-4F2B-92AA-63850F1BA887}"/>
              </a:ext>
            </a:extLst>
          </p:cNvPr>
          <p:cNvSpPr txBox="1"/>
          <p:nvPr/>
        </p:nvSpPr>
        <p:spPr>
          <a:xfrm>
            <a:off x="1050131" y="18311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Player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30597C-E31C-4EB5-9936-F3CA23744AF6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6096000" y="552450"/>
            <a:ext cx="5300" cy="7524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C15CE4-7DAE-4AE0-9CB7-F93858D88E76}"/>
              </a:ext>
            </a:extLst>
          </p:cNvPr>
          <p:cNvSpPr txBox="1"/>
          <p:nvPr/>
        </p:nvSpPr>
        <p:spPr>
          <a:xfrm>
            <a:off x="5710237" y="18311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33AA3-DE5B-445F-ADC5-24D9B55F5031}"/>
              </a:ext>
            </a:extLst>
          </p:cNvPr>
          <p:cNvSpPr txBox="1"/>
          <p:nvPr/>
        </p:nvSpPr>
        <p:spPr>
          <a:xfrm>
            <a:off x="10380983" y="183118"/>
            <a:ext cx="98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Backend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6119E2-2247-4B7E-927E-BFD1C449DB71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10872788" y="552450"/>
            <a:ext cx="0" cy="11239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CCD24A-6E11-4375-B580-713347FD0F59}"/>
              </a:ext>
            </a:extLst>
          </p:cNvPr>
          <p:cNvCxnSpPr>
            <a:cxnSpLocks/>
          </p:cNvCxnSpPr>
          <p:nvPr/>
        </p:nvCxnSpPr>
        <p:spPr>
          <a:xfrm>
            <a:off x="1435893" y="1452880"/>
            <a:ext cx="456961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05C613-5B35-4FB6-95F5-1A8AFC33478F}"/>
              </a:ext>
            </a:extLst>
          </p:cNvPr>
          <p:cNvCxnSpPr>
            <a:cxnSpLocks/>
          </p:cNvCxnSpPr>
          <p:nvPr/>
        </p:nvCxnSpPr>
        <p:spPr>
          <a:xfrm>
            <a:off x="6212681" y="1838960"/>
            <a:ext cx="456961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6994BF-8529-4D56-A976-6E768ECB2D03}"/>
              </a:ext>
            </a:extLst>
          </p:cNvPr>
          <p:cNvSpPr txBox="1"/>
          <p:nvPr/>
        </p:nvSpPr>
        <p:spPr>
          <a:xfrm>
            <a:off x="6688930" y="1386229"/>
            <a:ext cx="3674905" cy="3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1.1. Check Foe &amp; Badge Availability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937BB4-26A2-49AD-8BE6-B28141D08064}"/>
              </a:ext>
            </a:extLst>
          </p:cNvPr>
          <p:cNvSpPr txBox="1"/>
          <p:nvPr/>
        </p:nvSpPr>
        <p:spPr>
          <a:xfrm>
            <a:off x="1821656" y="1014803"/>
            <a:ext cx="3674905" cy="3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 Battle()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08667B-49B2-4430-B16D-8ED9674F8E2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872788" y="5537197"/>
            <a:ext cx="0" cy="11376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4E59AD-FF38-4206-973C-7F09883346E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6000" y="5934075"/>
            <a:ext cx="5300" cy="7407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1CDEBA6-86A1-43BD-B3B1-59B31AAF1476}"/>
              </a:ext>
            </a:extLst>
          </p:cNvPr>
          <p:cNvSpPr/>
          <p:nvPr/>
        </p:nvSpPr>
        <p:spPr>
          <a:xfrm>
            <a:off x="538480" y="2481256"/>
            <a:ext cx="11139780" cy="407352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6F4747-331C-4FBE-8448-5CBD027852AC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538480" y="4518019"/>
            <a:ext cx="111397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76FB06-89A8-4211-9795-9455E88BFEAD}"/>
              </a:ext>
            </a:extLst>
          </p:cNvPr>
          <p:cNvCxnSpPr/>
          <p:nvPr/>
        </p:nvCxnSpPr>
        <p:spPr>
          <a:xfrm flipH="1">
            <a:off x="6197088" y="3144520"/>
            <a:ext cx="45696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CD1E89-2EFC-4761-9109-DD2D2A9642A4}"/>
              </a:ext>
            </a:extLst>
          </p:cNvPr>
          <p:cNvCxnSpPr/>
          <p:nvPr/>
        </p:nvCxnSpPr>
        <p:spPr>
          <a:xfrm flipH="1">
            <a:off x="1435891" y="3926840"/>
            <a:ext cx="45696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C175ED-172D-448E-8F27-47E75871771F}"/>
              </a:ext>
            </a:extLst>
          </p:cNvPr>
          <p:cNvCxnSpPr/>
          <p:nvPr/>
        </p:nvCxnSpPr>
        <p:spPr>
          <a:xfrm flipH="1">
            <a:off x="6212681" y="5237480"/>
            <a:ext cx="45696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6DB856-D9FE-4559-9BC2-FEF7C7DEFF92}"/>
              </a:ext>
            </a:extLst>
          </p:cNvPr>
          <p:cNvCxnSpPr/>
          <p:nvPr/>
        </p:nvCxnSpPr>
        <p:spPr>
          <a:xfrm flipH="1">
            <a:off x="1435892" y="5796280"/>
            <a:ext cx="45696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5C204F-A913-4331-ADFB-75BE2CC4573F}"/>
              </a:ext>
            </a:extLst>
          </p:cNvPr>
          <p:cNvSpPr txBox="1"/>
          <p:nvPr/>
        </p:nvSpPr>
        <p:spPr>
          <a:xfrm>
            <a:off x="538480" y="2488089"/>
            <a:ext cx="69024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E9A8DF-1758-45AF-9818-057E1F5A4071}"/>
              </a:ext>
            </a:extLst>
          </p:cNvPr>
          <p:cNvSpPr txBox="1"/>
          <p:nvPr/>
        </p:nvSpPr>
        <p:spPr>
          <a:xfrm>
            <a:off x="6688929" y="2778802"/>
            <a:ext cx="3674905" cy="3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1.2. Foe &amp; Badge Available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475C11-7F05-49ED-BCA9-DCE37730035D}"/>
              </a:ext>
            </a:extLst>
          </p:cNvPr>
          <p:cNvSpPr txBox="1"/>
          <p:nvPr/>
        </p:nvSpPr>
        <p:spPr>
          <a:xfrm>
            <a:off x="1893428" y="3507463"/>
            <a:ext cx="3674905" cy="3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1.3. Foe accepts challenge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746F89-186A-4F50-B4E1-92020DDD5EE6}"/>
              </a:ext>
            </a:extLst>
          </p:cNvPr>
          <p:cNvSpPr txBox="1"/>
          <p:nvPr/>
        </p:nvSpPr>
        <p:spPr>
          <a:xfrm>
            <a:off x="6615553" y="4866054"/>
            <a:ext cx="3674905" cy="3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1.2.1 </a:t>
            </a:r>
            <a:r>
              <a:rPr lang="en-GB" dirty="0" err="1"/>
              <a:t>Foe|Badge</a:t>
            </a:r>
            <a:r>
              <a:rPr lang="en-GB" dirty="0"/>
              <a:t> Unavailable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CD577F-3CC5-44B2-A7A3-E12B0B9107F2}"/>
              </a:ext>
            </a:extLst>
          </p:cNvPr>
          <p:cNvSpPr txBox="1"/>
          <p:nvPr/>
        </p:nvSpPr>
        <p:spPr>
          <a:xfrm>
            <a:off x="1883250" y="5436269"/>
            <a:ext cx="3674905" cy="3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1.2.1.1 Player Informed</a:t>
            </a:r>
          </a:p>
        </p:txBody>
      </p:sp>
    </p:spTree>
    <p:extLst>
      <p:ext uri="{BB962C8B-B14F-4D97-AF65-F5344CB8AC3E}">
        <p14:creationId xmlns:p14="http://schemas.microsoft.com/office/powerpoint/2010/main" val="38452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4625-AF63-4831-BDCC-7606DA35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Methodology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C97AB9-C746-4D61-B8B4-1CAB3C45645C}"/>
              </a:ext>
            </a:extLst>
          </p:cNvPr>
          <p:cNvGrpSpPr/>
          <p:nvPr/>
        </p:nvGrpSpPr>
        <p:grpSpPr>
          <a:xfrm>
            <a:off x="545431" y="1816678"/>
            <a:ext cx="10210800" cy="3164397"/>
            <a:chOff x="545431" y="1816678"/>
            <a:chExt cx="10210800" cy="31643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F033FC-E8B9-4774-8118-E0F655C4CB5C}"/>
                </a:ext>
              </a:extLst>
            </p:cNvPr>
            <p:cNvSpPr txBox="1"/>
            <p:nvPr/>
          </p:nvSpPr>
          <p:spPr>
            <a:xfrm>
              <a:off x="545431" y="1876926"/>
              <a:ext cx="198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User Requirements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AD2157-7C0B-4756-8DF3-1EDC7C90DC6C}"/>
                </a:ext>
              </a:extLst>
            </p:cNvPr>
            <p:cNvSpPr txBox="1"/>
            <p:nvPr/>
          </p:nvSpPr>
          <p:spPr>
            <a:xfrm>
              <a:off x="3088106" y="1876926"/>
              <a:ext cx="172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Product Backlog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DB1C2F-273A-42F9-B0D1-90D1A6008B79}"/>
                </a:ext>
              </a:extLst>
            </p:cNvPr>
            <p:cNvSpPr txBox="1"/>
            <p:nvPr/>
          </p:nvSpPr>
          <p:spPr>
            <a:xfrm>
              <a:off x="5630780" y="1876926"/>
              <a:ext cx="159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Sprint Planning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7D7CCF-D339-400A-BE66-C89BE0B38BF3}"/>
                </a:ext>
              </a:extLst>
            </p:cNvPr>
            <p:cNvSpPr txBox="1"/>
            <p:nvPr/>
          </p:nvSpPr>
          <p:spPr>
            <a:xfrm>
              <a:off x="5630780" y="3059668"/>
              <a:ext cx="159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Sprint Backlog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EAA494-A33A-43D4-ABFC-454A58C9D7C9}"/>
                </a:ext>
              </a:extLst>
            </p:cNvPr>
            <p:cNvSpPr txBox="1"/>
            <p:nvPr/>
          </p:nvSpPr>
          <p:spPr>
            <a:xfrm>
              <a:off x="8886573" y="1816678"/>
              <a:ext cx="147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Sprint Review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0504C7-21BD-403E-BF74-EFCB633AFCF2}"/>
                </a:ext>
              </a:extLst>
            </p:cNvPr>
            <p:cNvSpPr txBox="1"/>
            <p:nvPr/>
          </p:nvSpPr>
          <p:spPr>
            <a:xfrm>
              <a:off x="8599571" y="4611743"/>
              <a:ext cx="205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Software Release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1EACA9-EC99-4C76-9DBF-8D8489B2EB9B}"/>
                </a:ext>
              </a:extLst>
            </p:cNvPr>
            <p:cNvSpPr/>
            <p:nvPr/>
          </p:nvSpPr>
          <p:spPr>
            <a:xfrm>
              <a:off x="8496300" y="2807255"/>
              <a:ext cx="2259931" cy="8741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363B7A-C25F-4BAD-81CD-7750E47756B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533650" y="2061592"/>
              <a:ext cx="554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4ACF1D-5240-4388-8638-66D5768CA68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810126" y="2061592"/>
              <a:ext cx="820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E2A6F3-81CB-450F-B728-594CA77E49B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6430128" y="2246258"/>
              <a:ext cx="0" cy="813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F014CE-CD31-45AD-98A1-0DF98790EC81}"/>
                </a:ext>
              </a:extLst>
            </p:cNvPr>
            <p:cNvCxnSpPr>
              <a:cxnSpLocks/>
              <a:stCxn id="7" idx="3"/>
              <a:endCxn id="10" idx="2"/>
            </p:cNvCxnSpPr>
            <p:nvPr/>
          </p:nvCxnSpPr>
          <p:spPr>
            <a:xfrm>
              <a:off x="7229476" y="3244334"/>
              <a:ext cx="1266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D58FA3-4B21-4FB5-9C32-133E1E9C5928}"/>
                </a:ext>
              </a:extLst>
            </p:cNvPr>
            <p:cNvCxnSpPr>
              <a:stCxn id="10" idx="0"/>
              <a:endCxn id="8" idx="2"/>
            </p:cNvCxnSpPr>
            <p:nvPr/>
          </p:nvCxnSpPr>
          <p:spPr>
            <a:xfrm flipH="1" flipV="1">
              <a:off x="9626265" y="2186010"/>
              <a:ext cx="1" cy="62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3BB374-CB32-4096-9187-93726A7D0BCE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7229476" y="2001344"/>
              <a:ext cx="1657097" cy="124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89CBEE-CEE0-4D33-8D44-F15257AA7C0D}"/>
                </a:ext>
              </a:extLst>
            </p:cNvPr>
            <p:cNvCxnSpPr>
              <a:stCxn id="10" idx="4"/>
              <a:endCxn id="9" idx="0"/>
            </p:cNvCxnSpPr>
            <p:nvPr/>
          </p:nvCxnSpPr>
          <p:spPr>
            <a:xfrm>
              <a:off x="9626266" y="3681412"/>
              <a:ext cx="0" cy="9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5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233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Functions Required</vt:lpstr>
      <vt:lpstr>Functions Required</vt:lpstr>
      <vt:lpstr>PowerPoint Presentation</vt:lpstr>
      <vt:lpstr>PowerPoint Presentation</vt:lpstr>
      <vt:lpstr>PowerPoint Presentation</vt:lpstr>
      <vt:lpstr>Scrum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Required</dc:title>
  <dc:creator>Tom McClelland</dc:creator>
  <cp:lastModifiedBy>Tom McClelland</cp:lastModifiedBy>
  <cp:revision>5</cp:revision>
  <dcterms:created xsi:type="dcterms:W3CDTF">2020-12-02T19:42:12Z</dcterms:created>
  <dcterms:modified xsi:type="dcterms:W3CDTF">2020-12-30T15:41:33Z</dcterms:modified>
</cp:coreProperties>
</file>