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5" r:id="rId5"/>
    <p:sldId id="258" r:id="rId6"/>
    <p:sldId id="260" r:id="rId7"/>
    <p:sldId id="261"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Final Depth</a:t>
            </a:r>
          </a:p>
        </p:txBody>
      </p:sp>
    </p:spTree>
    <p:extLst>
      <p:ext uri="{BB962C8B-B14F-4D97-AF65-F5344CB8AC3E}">
        <p14:creationId xmlns:p14="http://schemas.microsoft.com/office/powerpoint/2010/main" val="157627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Target Platform </a:t>
            </a:r>
          </a:p>
        </p:txBody>
      </p:sp>
      <p:sp>
        <p:nvSpPr>
          <p:cNvPr id="3" name="Content Placeholder 2"/>
          <p:cNvSpPr>
            <a:spLocks noGrp="1"/>
          </p:cNvSpPr>
          <p:nvPr>
            <p:ph idx="1"/>
          </p:nvPr>
        </p:nvSpPr>
        <p:spPr/>
        <p:txBody>
          <a:bodyPr/>
          <a:lstStyle/>
          <a:p>
            <a:r>
              <a:rPr lang="en-GB" dirty="0"/>
              <a:t>The main focus of this game is mobile platforms, such as ITunes, google play and the windows store.</a:t>
            </a:r>
          </a:p>
          <a:p>
            <a:r>
              <a:rPr lang="en-GB" dirty="0"/>
              <a:t>This game can also be ported to web browsers if enough interest is shown.</a:t>
            </a:r>
          </a:p>
        </p:txBody>
      </p:sp>
      <p:pic>
        <p:nvPicPr>
          <p:cNvPr id="2050" name="Picture 2" descr="Image result for Itunes stor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12" y="4605209"/>
            <a:ext cx="2388842" cy="22395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Google play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778" y="4353340"/>
            <a:ext cx="2387254" cy="25046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Windows stor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2237" y="4438706"/>
            <a:ext cx="2055861" cy="2333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87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a:t>
            </a:r>
          </a:p>
        </p:txBody>
      </p:sp>
      <p:sp>
        <p:nvSpPr>
          <p:cNvPr id="3" name="Content Placeholder 2"/>
          <p:cNvSpPr>
            <a:spLocks noGrp="1"/>
          </p:cNvSpPr>
          <p:nvPr>
            <p:ph idx="1"/>
          </p:nvPr>
        </p:nvSpPr>
        <p:spPr/>
        <p:txBody>
          <a:bodyPr>
            <a:normAutofit/>
          </a:bodyPr>
          <a:lstStyle/>
          <a:p>
            <a:r>
              <a:rPr lang="en-GB" dirty="0" err="1"/>
              <a:t>Oddworld</a:t>
            </a:r>
            <a:r>
              <a:rPr lang="en-GB" dirty="0"/>
              <a:t> Abe’s </a:t>
            </a:r>
            <a:r>
              <a:rPr lang="en-GB" dirty="0" err="1"/>
              <a:t>Oddysee</a:t>
            </a:r>
            <a:r>
              <a:rPr lang="en-GB" dirty="0"/>
              <a:t> – Released on Sony's PlayStation and Windows PC’s in 19 September 1997. It sold a total of 1.24 Million Copies worldwide during its lifetime. </a:t>
            </a:r>
          </a:p>
          <a:p>
            <a:r>
              <a:rPr lang="en-GB" dirty="0"/>
              <a:t>Bioshock – Released on XBOX 360, PlayStation 3 and Windows PC’s in August 21, 2007. It sold 4 Million copies worldwide during its lifetime.</a:t>
            </a:r>
          </a:p>
          <a:p>
            <a:r>
              <a:rPr lang="en-GB" dirty="0"/>
              <a:t>Splinter Cell – Released on the Original  Xbox, Windows PC’s, Mac, PlayStation 2, GameCube and Game Boy Advance, on November 17, 2002, and Has sold over 3 million copies worldwide during its lifetime.</a:t>
            </a:r>
          </a:p>
          <a:p>
            <a:r>
              <a:rPr lang="en-GB" dirty="0" err="1"/>
              <a:t>CounterSpy</a:t>
            </a:r>
            <a:r>
              <a:rPr lang="en-GB" dirty="0"/>
              <a:t> – Released on PlayStation 3, PlayStation 4,  PlayStation Vita, Android and iOS In 19th August 2014. There are no sales figures for this game but from all of the platforms that it is available on, most of the reviews show that it was well received by players</a:t>
            </a:r>
          </a:p>
        </p:txBody>
      </p:sp>
    </p:spTree>
    <p:extLst>
      <p:ext uri="{BB962C8B-B14F-4D97-AF65-F5344CB8AC3E}">
        <p14:creationId xmlns:p14="http://schemas.microsoft.com/office/powerpoint/2010/main" val="352200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Depth is Bioshock crossed with Splinter cell</a:t>
            </a:r>
          </a:p>
        </p:txBody>
      </p:sp>
      <p:sp>
        <p:nvSpPr>
          <p:cNvPr id="3" name="Content Placeholder 2"/>
          <p:cNvSpPr>
            <a:spLocks noGrp="1"/>
          </p:cNvSpPr>
          <p:nvPr>
            <p:ph idx="1"/>
          </p:nvPr>
        </p:nvSpPr>
        <p:spPr>
          <a:xfrm>
            <a:off x="818712" y="2222288"/>
            <a:ext cx="10554574" cy="739854"/>
          </a:xfrm>
        </p:spPr>
        <p:txBody>
          <a:bodyPr/>
          <a:lstStyle/>
          <a:p>
            <a:r>
              <a:rPr lang="en-GB" dirty="0"/>
              <a:t>Final depth is a 2D Stealth action game in a futuristic underwater setting</a:t>
            </a:r>
          </a:p>
        </p:txBody>
      </p:sp>
      <p:pic>
        <p:nvPicPr>
          <p:cNvPr id="1026" name="Picture 2" descr="Image result for Bioshock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59" y="2916788"/>
            <a:ext cx="30289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plinter cell 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7921" y="2962142"/>
            <a:ext cx="2631702" cy="367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69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Unique selling points (USP)</a:t>
            </a:r>
          </a:p>
        </p:txBody>
      </p:sp>
      <p:sp>
        <p:nvSpPr>
          <p:cNvPr id="3" name="Content Placeholder 2"/>
          <p:cNvSpPr>
            <a:spLocks noGrp="1"/>
          </p:cNvSpPr>
          <p:nvPr>
            <p:ph idx="1"/>
          </p:nvPr>
        </p:nvSpPr>
        <p:spPr/>
        <p:txBody>
          <a:bodyPr/>
          <a:lstStyle/>
          <a:p>
            <a:r>
              <a:rPr lang="en-GB" dirty="0"/>
              <a:t>Explore a futuristic Underwater colony </a:t>
            </a:r>
          </a:p>
          <a:p>
            <a:r>
              <a:rPr lang="en-GB" dirty="0"/>
              <a:t>Stealth Or Action</a:t>
            </a:r>
          </a:p>
          <a:p>
            <a:r>
              <a:rPr lang="en-GB" dirty="0"/>
              <a:t>Large Arsenal of weapons </a:t>
            </a:r>
          </a:p>
        </p:txBody>
      </p:sp>
    </p:spTree>
    <p:extLst>
      <p:ext uri="{BB962C8B-B14F-4D97-AF65-F5344CB8AC3E}">
        <p14:creationId xmlns:p14="http://schemas.microsoft.com/office/powerpoint/2010/main" val="187513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Inspirations</a:t>
            </a:r>
          </a:p>
        </p:txBody>
      </p:sp>
      <p:sp>
        <p:nvSpPr>
          <p:cNvPr id="3" name="Content Placeholder 2"/>
          <p:cNvSpPr>
            <a:spLocks noGrp="1"/>
          </p:cNvSpPr>
          <p:nvPr>
            <p:ph idx="1"/>
          </p:nvPr>
        </p:nvSpPr>
        <p:spPr/>
        <p:txBody>
          <a:bodyPr/>
          <a:lstStyle/>
          <a:p>
            <a:r>
              <a:rPr lang="en-GB" dirty="0"/>
              <a:t>Bioshock</a:t>
            </a:r>
          </a:p>
          <a:p>
            <a:r>
              <a:rPr lang="en-GB" dirty="0"/>
              <a:t>Odd World – Abe’s </a:t>
            </a:r>
            <a:r>
              <a:rPr lang="en-GB" dirty="0" err="1"/>
              <a:t>oddysee</a:t>
            </a:r>
            <a:r>
              <a:rPr lang="en-GB" dirty="0"/>
              <a:t> </a:t>
            </a:r>
          </a:p>
          <a:p>
            <a:r>
              <a:rPr lang="en-GB" dirty="0"/>
              <a:t>Splinter cell</a:t>
            </a:r>
          </a:p>
        </p:txBody>
      </p:sp>
      <p:pic>
        <p:nvPicPr>
          <p:cNvPr id="4" name="Picture 6"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2550" y="3714750"/>
            <a:ext cx="321945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splinter cell 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848" y="3186775"/>
            <a:ext cx="2631702" cy="36712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Bioshock 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3963" y="160792"/>
            <a:ext cx="2858037" cy="359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50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Gameplay</a:t>
            </a:r>
          </a:p>
        </p:txBody>
      </p:sp>
      <p:sp>
        <p:nvSpPr>
          <p:cNvPr id="3" name="Content Placeholder 2"/>
          <p:cNvSpPr>
            <a:spLocks noGrp="1"/>
          </p:cNvSpPr>
          <p:nvPr>
            <p:ph idx="1"/>
          </p:nvPr>
        </p:nvSpPr>
        <p:spPr/>
        <p:txBody>
          <a:bodyPr/>
          <a:lstStyle/>
          <a:p>
            <a:r>
              <a:rPr lang="en-GB" dirty="0"/>
              <a:t>Stealth – Sneak around to the end of the level, while avoiding enemies and their lines of sight.</a:t>
            </a:r>
          </a:p>
          <a:p>
            <a:r>
              <a:rPr lang="en-GB" dirty="0"/>
              <a:t>Action -  Defeat all enemies in your way to make it to the end of the stage, this can be done by picking up weapon pickups.</a:t>
            </a:r>
          </a:p>
          <a:p>
            <a:r>
              <a:rPr lang="en-GB" dirty="0"/>
              <a:t>Weapons -  Both lethal and non lethal weapons are available and both have different strengths and weaknesses.</a:t>
            </a:r>
          </a:p>
          <a:p>
            <a:r>
              <a:rPr lang="en-GB" dirty="0"/>
              <a:t>Ammo – When a weapon is picked up it cannot be reloaded, meaning that once all the bullets in a gun have been used you must throw it away and find a new one.</a:t>
            </a:r>
          </a:p>
        </p:txBody>
      </p:sp>
    </p:spTree>
    <p:extLst>
      <p:ext uri="{BB962C8B-B14F-4D97-AF65-F5344CB8AC3E}">
        <p14:creationId xmlns:p14="http://schemas.microsoft.com/office/powerpoint/2010/main" val="10761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Story</a:t>
            </a:r>
          </a:p>
        </p:txBody>
      </p:sp>
      <p:sp>
        <p:nvSpPr>
          <p:cNvPr id="3" name="Content Placeholder 2"/>
          <p:cNvSpPr>
            <a:spLocks noGrp="1"/>
          </p:cNvSpPr>
          <p:nvPr>
            <p:ph idx="1"/>
          </p:nvPr>
        </p:nvSpPr>
        <p:spPr/>
        <p:txBody>
          <a:bodyPr/>
          <a:lstStyle/>
          <a:p>
            <a:r>
              <a:rPr lang="en-GB" dirty="0"/>
              <a:t>The game is set in the post-apocalyptic world where the surface of the planet is uninhabitable due to strong radiation levels and the human population that is left is pushed under water in large colonies. The colony that you play in is located in the Marianas Trench and is run by the tyrannical ruler only known as the dictator. Your task is to put a stop to him.</a:t>
            </a:r>
          </a:p>
        </p:txBody>
      </p:sp>
    </p:spTree>
    <p:extLst>
      <p:ext uri="{BB962C8B-B14F-4D97-AF65-F5344CB8AC3E}">
        <p14:creationId xmlns:p14="http://schemas.microsoft.com/office/powerpoint/2010/main" val="32426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Characters</a:t>
            </a:r>
          </a:p>
        </p:txBody>
      </p:sp>
      <p:sp>
        <p:nvSpPr>
          <p:cNvPr id="3" name="Content Placeholder 2"/>
          <p:cNvSpPr>
            <a:spLocks noGrp="1"/>
          </p:cNvSpPr>
          <p:nvPr>
            <p:ph idx="1"/>
          </p:nvPr>
        </p:nvSpPr>
        <p:spPr/>
        <p:txBody>
          <a:bodyPr/>
          <a:lstStyle/>
          <a:p>
            <a:r>
              <a:rPr lang="en-GB" dirty="0"/>
              <a:t>Main Character/Protagonist – B10-Z4P, A Security Robot that is pushed to help a resistance to help fight against The Dictator.</a:t>
            </a:r>
          </a:p>
          <a:p>
            <a:r>
              <a:rPr lang="en-GB" dirty="0"/>
              <a:t>Antagonist – The Dictator, The tyrannical leader that rules over the marinas trench colony with a corrupt military force.                                                        </a:t>
            </a:r>
          </a:p>
        </p:txBody>
      </p:sp>
    </p:spTree>
    <p:extLst>
      <p:ext uri="{BB962C8B-B14F-4D97-AF65-F5344CB8AC3E}">
        <p14:creationId xmlns:p14="http://schemas.microsoft.com/office/powerpoint/2010/main" val="96241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9C0B-97CA-4895-8F80-AE71ABFEC0FA}"/>
              </a:ext>
            </a:extLst>
          </p:cNvPr>
          <p:cNvSpPr>
            <a:spLocks noGrp="1"/>
          </p:cNvSpPr>
          <p:nvPr>
            <p:ph type="title"/>
          </p:nvPr>
        </p:nvSpPr>
        <p:spPr/>
        <p:txBody>
          <a:bodyPr/>
          <a:lstStyle/>
          <a:p>
            <a:r>
              <a:rPr lang="en-GB" dirty="0"/>
              <a:t>Screen Mock Ups</a:t>
            </a:r>
          </a:p>
        </p:txBody>
      </p:sp>
      <p:sp>
        <p:nvSpPr>
          <p:cNvPr id="3" name="Content Placeholder 2">
            <a:extLst>
              <a:ext uri="{FF2B5EF4-FFF2-40B4-BE49-F238E27FC236}">
                <a16:creationId xmlns:a16="http://schemas.microsoft.com/office/drawing/2014/main" id="{ABB26677-30B1-4E85-9335-3301B3415F00}"/>
              </a:ext>
            </a:extLst>
          </p:cNvPr>
          <p:cNvSpPr>
            <a:spLocks noGrp="1"/>
          </p:cNvSpPr>
          <p:nvPr>
            <p:ph idx="1"/>
          </p:nvPr>
        </p:nvSpPr>
        <p:spPr>
          <a:xfrm>
            <a:off x="827424" y="2231523"/>
            <a:ext cx="10554574" cy="3636511"/>
          </a:xfrm>
        </p:spPr>
        <p:txBody>
          <a:bodyPr/>
          <a:lstStyle/>
          <a:p>
            <a:r>
              <a:rPr lang="en-GB" dirty="0"/>
              <a:t>Main Menu</a:t>
            </a:r>
          </a:p>
          <a:p>
            <a:endParaRPr lang="en-GB" dirty="0"/>
          </a:p>
          <a:p>
            <a:endParaRPr lang="en-GB" dirty="0"/>
          </a:p>
          <a:p>
            <a:endParaRPr lang="en-GB" dirty="0"/>
          </a:p>
          <a:p>
            <a:endParaRPr lang="en-GB" dirty="0"/>
          </a:p>
          <a:p>
            <a:endParaRPr lang="en-GB" dirty="0"/>
          </a:p>
          <a:p>
            <a:r>
              <a:rPr lang="en-GB" dirty="0"/>
              <a:t>Level Mock Up</a:t>
            </a:r>
          </a:p>
          <a:p>
            <a:endParaRPr lang="en-GB" dirty="0"/>
          </a:p>
        </p:txBody>
      </p:sp>
      <p:pic>
        <p:nvPicPr>
          <p:cNvPr id="4" name="Picture 3">
            <a:extLst>
              <a:ext uri="{FF2B5EF4-FFF2-40B4-BE49-F238E27FC236}">
                <a16:creationId xmlns:a16="http://schemas.microsoft.com/office/drawing/2014/main" id="{6145A2AC-2798-4C66-8898-9CABB31BD915}"/>
              </a:ext>
            </a:extLst>
          </p:cNvPr>
          <p:cNvPicPr/>
          <p:nvPr/>
        </p:nvPicPr>
        <p:blipFill rotWithShape="1">
          <a:blip r:embed="rId2"/>
          <a:srcRect l="5789" t="17115" r="24091" b="9230"/>
          <a:stretch/>
        </p:blipFill>
        <p:spPr bwMode="auto">
          <a:xfrm>
            <a:off x="2909021" y="1871305"/>
            <a:ext cx="4600575" cy="261493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16174B5-A267-4AC8-8BE8-415451CD2A1F}"/>
              </a:ext>
            </a:extLst>
          </p:cNvPr>
          <p:cNvPicPr/>
          <p:nvPr/>
        </p:nvPicPr>
        <p:blipFill rotWithShape="1">
          <a:blip r:embed="rId3"/>
          <a:srcRect l="6284" t="8804" r="5401" b="6384"/>
          <a:stretch/>
        </p:blipFill>
        <p:spPr bwMode="auto">
          <a:xfrm>
            <a:off x="6095999" y="3058714"/>
            <a:ext cx="5086350" cy="37623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322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Target Audience </a:t>
            </a:r>
          </a:p>
        </p:txBody>
      </p:sp>
      <p:sp>
        <p:nvSpPr>
          <p:cNvPr id="3" name="Content Placeholder 2"/>
          <p:cNvSpPr>
            <a:spLocks noGrp="1"/>
          </p:cNvSpPr>
          <p:nvPr>
            <p:ph idx="1"/>
          </p:nvPr>
        </p:nvSpPr>
        <p:spPr/>
        <p:txBody>
          <a:bodyPr/>
          <a:lstStyle/>
          <a:p>
            <a:r>
              <a:rPr lang="en-GB" dirty="0"/>
              <a:t>Final Depth offers challenge for players that like stealth games and planning ahead or action games and defeating as many enemies as possible.</a:t>
            </a:r>
          </a:p>
          <a:p>
            <a:r>
              <a:rPr lang="en-GB" dirty="0"/>
              <a:t>Age wise it is targeted at ages +12.                                                                                                                                    </a:t>
            </a:r>
          </a:p>
        </p:txBody>
      </p:sp>
      <p:pic>
        <p:nvPicPr>
          <p:cNvPr id="1026" name="Picture 2" descr="Image result for PEGI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65" y="4770387"/>
            <a:ext cx="1553841" cy="189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558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162</TotalTime>
  <Words>419</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Final Depth</vt:lpstr>
      <vt:lpstr>Final Depth is Bioshock crossed with Splinter cell</vt:lpstr>
      <vt:lpstr>Unique selling points (USP)</vt:lpstr>
      <vt:lpstr>Inspirations</vt:lpstr>
      <vt:lpstr>Gameplay</vt:lpstr>
      <vt:lpstr>Story</vt:lpstr>
      <vt:lpstr>Characters</vt:lpstr>
      <vt:lpstr>Screen Mock Ups</vt:lpstr>
      <vt:lpstr>Target Audience </vt:lpstr>
      <vt:lpstr>Target Platform </vt:lpstr>
      <vt:lpstr>Market Research </vt:lpstr>
    </vt:vector>
  </TitlesOfParts>
  <Company>NPTC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Depth</dc:title>
  <dc:creator>250314</dc:creator>
  <cp:lastModifiedBy>Tom mcveigh</cp:lastModifiedBy>
  <cp:revision>22</cp:revision>
  <dcterms:created xsi:type="dcterms:W3CDTF">2017-12-13T11:39:17Z</dcterms:created>
  <dcterms:modified xsi:type="dcterms:W3CDTF">2018-01-11T14:58:52Z</dcterms:modified>
</cp:coreProperties>
</file>