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0A47B-A7BA-41C7-81BA-86BBB46B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922789"/>
            <a:ext cx="8361229" cy="1260926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JEU Sérieux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B52DD64A-614C-4ACB-AD8A-BD31F554E1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55869" y="2454420"/>
            <a:ext cx="6832600" cy="323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Membres du groupe :</a:t>
            </a:r>
          </a:p>
          <a:p>
            <a:r>
              <a:rPr lang="fr-FR" dirty="0">
                <a:solidFill>
                  <a:schemeClr val="tx1"/>
                </a:solidFill>
              </a:rPr>
              <a:t>	- KADDAR </a:t>
            </a:r>
            <a:r>
              <a:rPr lang="fr-FR" dirty="0" err="1">
                <a:solidFill>
                  <a:schemeClr val="tx1"/>
                </a:solidFill>
              </a:rPr>
              <a:t>Israa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	- HAMDADA Wafa</a:t>
            </a:r>
          </a:p>
          <a:p>
            <a:r>
              <a:rPr lang="fr-FR" dirty="0">
                <a:solidFill>
                  <a:schemeClr val="tx1"/>
                </a:solidFill>
              </a:rPr>
              <a:t>	-YOU </a:t>
            </a:r>
            <a:r>
              <a:rPr lang="fr-FR" dirty="0" err="1">
                <a:solidFill>
                  <a:schemeClr val="tx1"/>
                </a:solidFill>
              </a:rPr>
              <a:t>Bunleng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-PERRIN Tom</a:t>
            </a:r>
          </a:p>
          <a:p>
            <a:r>
              <a:rPr lang="fr-FR" dirty="0">
                <a:solidFill>
                  <a:schemeClr val="tx1"/>
                </a:solidFill>
              </a:rPr>
              <a:t>	-NOCHI	</a:t>
            </a:r>
            <a:r>
              <a:rPr lang="fr-FR" dirty="0" err="1">
                <a:solidFill>
                  <a:schemeClr val="tx1"/>
                </a:solidFill>
              </a:rPr>
              <a:t>Magouo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-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1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B0B678F-8367-484E-8F14-D3B2DC774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995" y="2688056"/>
            <a:ext cx="9601200" cy="3780472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C8671B4-BAB5-449C-9EB9-E213D66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87" y="491629"/>
            <a:ext cx="1874240" cy="18742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F8BABB9-73D7-4E0D-BC4F-0DEA0C5B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10" y="283693"/>
            <a:ext cx="2290111" cy="22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831BE-DF3C-41AF-B4B3-60C9125B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4072"/>
            <a:ext cx="9601200" cy="849385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1CD93A13-2170-4154-BED7-B9EF9B63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253" y="1179262"/>
            <a:ext cx="6747894" cy="4499475"/>
          </a:xfrm>
        </p:spPr>
      </p:pic>
    </p:spTree>
    <p:extLst>
      <p:ext uri="{BB962C8B-B14F-4D97-AF65-F5344CB8AC3E}">
        <p14:creationId xmlns:p14="http://schemas.microsoft.com/office/powerpoint/2010/main" val="141346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07666-2095-466B-9556-9DD9FC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jeu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3E868E-6E70-4316-B8CD-74C7E4F3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90" y="2124511"/>
            <a:ext cx="2346820" cy="234682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BF75EB-5512-40EA-A283-73870639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22" y="2171700"/>
            <a:ext cx="2580924" cy="22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05BDA-C9B8-4CEF-A091-0BB55D4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F6ABF-B1F1-4D9A-89D7-081184D8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7B199-9C4C-4365-8A90-91060888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5AAA22-AFDD-4DED-8B5D-63F2692F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495" y="1450975"/>
            <a:ext cx="9339410" cy="4416425"/>
          </a:xfrm>
        </p:spPr>
      </p:pic>
    </p:spTree>
    <p:extLst>
      <p:ext uri="{BB962C8B-B14F-4D97-AF65-F5344CB8AC3E}">
        <p14:creationId xmlns:p14="http://schemas.microsoft.com/office/powerpoint/2010/main" val="15043089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37</TotalTime>
  <Words>38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Cadrage</vt:lpstr>
      <vt:lpstr>JEU Sérieux</vt:lpstr>
      <vt:lpstr>Présentation PowerPoint</vt:lpstr>
      <vt:lpstr>Objectifs</vt:lpstr>
      <vt:lpstr>Type de jeu</vt:lpstr>
      <vt:lpstr>Maquette</vt:lpstr>
      <vt:lpstr>Les outils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Sérieux</dc:title>
  <dc:creator>Tom PERRIN</dc:creator>
  <cp:lastModifiedBy>Tom PERRIN</cp:lastModifiedBy>
  <cp:revision>4</cp:revision>
  <dcterms:created xsi:type="dcterms:W3CDTF">2024-11-18T15:52:50Z</dcterms:created>
  <dcterms:modified xsi:type="dcterms:W3CDTF">2024-11-18T16:30:31Z</dcterms:modified>
</cp:coreProperties>
</file>