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8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66FE2-A38F-1203-C7C3-3D101D6099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614F5-924C-E504-F395-33660A768F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E82F-99DF-26C6-826C-54CC8C1C4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C6F1-7462-4BE0-9145-E3DA98E0CF0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83B98-E4F8-E1B3-C71A-1B6DF84B0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0D026-A0AF-B657-67F1-81A54280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D35-665E-43FC-93EB-50787FC1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4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E502B-0131-5A55-9BC5-AAB70885D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BA373-B13C-5479-1EAD-7F57BEEEA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5A264-71C5-06AB-6916-AA64FEE6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C6F1-7462-4BE0-9145-E3DA98E0CF0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F488-E76B-77A0-7CCE-CB61179A7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6004D-43CC-1F0C-D297-611882CA4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D35-665E-43FC-93EB-50787FC1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23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A5EDD8-6A41-C8A5-02F1-72D2EDB858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DF2D3-8192-491C-A749-AADDDA741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F87B3-0004-AAAB-5519-5684CBB0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C6F1-7462-4BE0-9145-E3DA98E0CF0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0D9B2-11B2-5312-C1F3-B7F18B23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BC915-FD1E-B14D-D750-765F5CD8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D35-665E-43FC-93EB-50787FC1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409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8B40D-58D2-2CA6-B6C7-809DE8A2E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317E-9E81-96B6-19CC-95FFA4A03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C7B0A-A693-0017-E334-4B27B6CDB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C6F1-7462-4BE0-9145-E3DA98E0CF0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55A8E-1EA6-E513-B07B-BEF363FD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6772B-917F-D5A1-321A-C0D006645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D35-665E-43FC-93EB-50787FC1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10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C3696-7C3B-F12B-CA49-26896107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086F1-DA3C-E208-82FD-EC6ECAA29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F9DC-CE67-FB86-527C-0ABAC8E63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C6F1-7462-4BE0-9145-E3DA98E0CF0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4C8E7-9472-0106-0F1E-ACCAE8D0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F69CF-1FF1-A8DD-36CA-4CA6873E5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D35-665E-43FC-93EB-50787FC1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93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A9FED-C094-A63A-46C5-57A4910B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6CFD-D8F3-973A-494E-B3F9DBFEB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25075-588E-8967-BA50-B8FC4F284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20A41-AB01-57BA-593A-7B53CCBC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C6F1-7462-4BE0-9145-E3DA98E0CF0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40AAA-F1E4-0265-0894-11F047D82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8EB6D5-98CD-D6E8-FEFF-5779FFAAE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D35-665E-43FC-93EB-50787FC1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985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7AC9D-D420-26D5-D9E4-3E03C1822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5C744-94B4-26CC-55D3-5AD70AD35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09AD-7C9C-D756-2AEA-A4A7D2750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0D5B9-89A2-1FDB-3E26-38DBEB143D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47F49-A987-05D7-053C-CDA43D2938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A5A44-89E2-96DD-B887-D2C9107C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C6F1-7462-4BE0-9145-E3DA98E0CF0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897E3A-9C16-557B-888F-D5155AF7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0E8C6C-4F14-704B-8BE3-E5998EDA1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D35-665E-43FC-93EB-50787FC1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49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7DFDC-9511-4A1F-F197-21794301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C1AE42-A96B-85FC-1C39-4EEF0C526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C6F1-7462-4BE0-9145-E3DA98E0CF0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43F67-3225-41F6-1E1B-9DB3BEC9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B5D7BA-AB89-1DC5-A647-F2795A861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D35-665E-43FC-93EB-50787FC1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24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3B570C-70F2-E579-6AB5-86346977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C6F1-7462-4BE0-9145-E3DA98E0CF0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493F9-69E6-AEAE-3E7C-400627E29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B695-6FC8-23C4-AD89-4E293B072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D35-665E-43FC-93EB-50787FC1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68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FFDCF-552B-245C-0FE8-F9D8366C6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C3995-69AB-21E8-E07F-E19B61779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25F32-CEBB-649D-0103-82275021F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6F91D-54EE-4370-306C-D8986BAD1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C6F1-7462-4BE0-9145-E3DA98E0CF0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4F5DBE-4498-E6E4-C8B0-7CC3DBF32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E39BB-FAAC-C96B-0233-F459ECB5C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D35-665E-43FC-93EB-50787FC1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0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E1E87-1EF5-7C66-5281-28941DB85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B665DF-320D-801A-757D-CB3A141C65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B42CA-EAAB-4655-E875-D0853A73B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20D78-0BDF-7D3A-24AD-6E6778C99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6C6F1-7462-4BE0-9145-E3DA98E0CF0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BAB17-CB0A-0EBA-2059-2E209097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2C3A8-D5FA-FE6E-B22F-A687DDED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84D35-665E-43FC-93EB-50787FC1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541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BABD4D-C5AE-14DB-89D9-1E3AD29A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36D480-CBD0-9D3D-3279-927F24967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1064E-13AC-C45E-0011-584AC24CA1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F6C6F1-7462-4BE0-9145-E3DA98E0CF06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2A7E-BB73-B6B2-51E7-B29FD38AEC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18B60-5E1D-4522-6F42-7684E4FE7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684D35-665E-43FC-93EB-50787FC1E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61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AB66D2-00B4-5A1A-3FE9-6D78FC325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163" y="0"/>
            <a:ext cx="2978824" cy="5774635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17A3B8A-058D-B1C7-7E02-84E6A4A54A38}"/>
              </a:ext>
            </a:extLst>
          </p:cNvPr>
          <p:cNvSpPr/>
          <p:nvPr/>
        </p:nvSpPr>
        <p:spPr>
          <a:xfrm>
            <a:off x="5345307" y="3003458"/>
            <a:ext cx="586408" cy="566531"/>
          </a:xfrm>
          <a:prstGeom prst="ellipse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ABE31A-4B32-79D4-37B7-45A8D76A922C}"/>
              </a:ext>
            </a:extLst>
          </p:cNvPr>
          <p:cNvCxnSpPr/>
          <p:nvPr/>
        </p:nvCxnSpPr>
        <p:spPr>
          <a:xfrm flipH="1">
            <a:off x="3846286" y="3333448"/>
            <a:ext cx="1470781" cy="425752"/>
          </a:xfrm>
          <a:prstGeom prst="straightConnector1">
            <a:avLst/>
          </a:prstGeom>
          <a:ln w="60325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BBEC6D9-69C5-EA07-5FF3-B8C2BF060121}"/>
              </a:ext>
            </a:extLst>
          </p:cNvPr>
          <p:cNvSpPr txBox="1"/>
          <p:nvPr/>
        </p:nvSpPr>
        <p:spPr>
          <a:xfrm>
            <a:off x="2262146" y="3003458"/>
            <a:ext cx="170888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current sink with shortest latency = estimate of granular layers (=input layer, = cortical layer 4)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39A418F4-C648-C698-436E-C6639782626C}"/>
              </a:ext>
            </a:extLst>
          </p:cNvPr>
          <p:cNvSpPr/>
          <p:nvPr/>
        </p:nvSpPr>
        <p:spPr>
          <a:xfrm>
            <a:off x="7044267" y="3628570"/>
            <a:ext cx="382209" cy="12627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AE622F-66D7-A7C8-11D5-2DBAE563F7A0}"/>
              </a:ext>
            </a:extLst>
          </p:cNvPr>
          <p:cNvSpPr txBox="1"/>
          <p:nvPr/>
        </p:nvSpPr>
        <p:spPr>
          <a:xfrm>
            <a:off x="7426476" y="4075275"/>
            <a:ext cx="1708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deep layers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E5382411-4B15-A4C2-2693-21FECB549B19}"/>
              </a:ext>
            </a:extLst>
          </p:cNvPr>
          <p:cNvSpPr/>
          <p:nvPr/>
        </p:nvSpPr>
        <p:spPr>
          <a:xfrm>
            <a:off x="7044267" y="1740715"/>
            <a:ext cx="382209" cy="126274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3C1C58-4E7D-E963-A299-4FF046371EF2}"/>
              </a:ext>
            </a:extLst>
          </p:cNvPr>
          <p:cNvSpPr txBox="1"/>
          <p:nvPr/>
        </p:nvSpPr>
        <p:spPr>
          <a:xfrm>
            <a:off x="7426476" y="2187420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superficial layers</a:t>
            </a:r>
          </a:p>
        </p:txBody>
      </p:sp>
    </p:spTree>
    <p:extLst>
      <p:ext uri="{BB962C8B-B14F-4D97-AF65-F5344CB8AC3E}">
        <p14:creationId xmlns:p14="http://schemas.microsoft.com/office/powerpoint/2010/main" val="2615085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Washington University in St. Louis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Franken, Tom</dc:creator>
  <cp:lastModifiedBy>Franken, Tom</cp:lastModifiedBy>
  <cp:revision>1</cp:revision>
  <dcterms:created xsi:type="dcterms:W3CDTF">2025-08-22T01:37:47Z</dcterms:created>
  <dcterms:modified xsi:type="dcterms:W3CDTF">2025-08-22T01:41:07Z</dcterms:modified>
</cp:coreProperties>
</file>