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1D6124-7F59-40DE-A6B4-742EEE5E6F2F}" v="89" dt="2023-01-13T01:34:54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" userId="08c3c7390a66d5b3" providerId="LiveId" clId="{DB1D6124-7F59-40DE-A6B4-742EEE5E6F2F}"/>
    <pc:docChg chg="undo custSel addSld delSld modSld">
      <pc:chgData name="Tom" userId="08c3c7390a66d5b3" providerId="LiveId" clId="{DB1D6124-7F59-40DE-A6B4-742EEE5E6F2F}" dt="2023-01-13T01:37:37.614" v="2551" actId="1037"/>
      <pc:docMkLst>
        <pc:docMk/>
      </pc:docMkLst>
      <pc:sldChg chg="addSp delSp modSp new mod">
        <pc:chgData name="Tom" userId="08c3c7390a66d5b3" providerId="LiveId" clId="{DB1D6124-7F59-40DE-A6B4-742EEE5E6F2F}" dt="2022-11-29T07:51:33.500" v="209" actId="1076"/>
        <pc:sldMkLst>
          <pc:docMk/>
          <pc:sldMk cId="360106742" sldId="257"/>
        </pc:sldMkLst>
        <pc:spChg chg="del">
          <ac:chgData name="Tom" userId="08c3c7390a66d5b3" providerId="LiveId" clId="{DB1D6124-7F59-40DE-A6B4-742EEE5E6F2F}" dt="2022-11-29T07:25:10.765" v="1" actId="478"/>
          <ac:spMkLst>
            <pc:docMk/>
            <pc:sldMk cId="360106742" sldId="257"/>
            <ac:spMk id="2" creationId="{9BAE6E43-0758-B832-F9A3-8A0066377BFB}"/>
          </ac:spMkLst>
        </pc:spChg>
        <pc:spChg chg="del">
          <ac:chgData name="Tom" userId="08c3c7390a66d5b3" providerId="LiveId" clId="{DB1D6124-7F59-40DE-A6B4-742EEE5E6F2F}" dt="2022-11-29T07:25:10.765" v="1" actId="478"/>
          <ac:spMkLst>
            <pc:docMk/>
            <pc:sldMk cId="360106742" sldId="257"/>
            <ac:spMk id="3" creationId="{8E6CB8CF-AAFD-1B27-8C8A-09760B185271}"/>
          </ac:spMkLst>
        </pc:spChg>
        <pc:spChg chg="add del mod">
          <ac:chgData name="Tom" userId="08c3c7390a66d5b3" providerId="LiveId" clId="{DB1D6124-7F59-40DE-A6B4-742EEE5E6F2F}" dt="2022-11-29T07:26:25.476" v="6" actId="478"/>
          <ac:spMkLst>
            <pc:docMk/>
            <pc:sldMk cId="360106742" sldId="257"/>
            <ac:spMk id="4" creationId="{F7788D1A-1E6D-BBDE-A69C-2C761D21D709}"/>
          </ac:spMkLst>
        </pc:spChg>
        <pc:spChg chg="add mod">
          <ac:chgData name="Tom" userId="08c3c7390a66d5b3" providerId="LiveId" clId="{DB1D6124-7F59-40DE-A6B4-742EEE5E6F2F}" dt="2022-11-29T07:37:56.959" v="161" actId="164"/>
          <ac:spMkLst>
            <pc:docMk/>
            <pc:sldMk cId="360106742" sldId="257"/>
            <ac:spMk id="5" creationId="{E512B6A2-979C-3F0F-7D51-2C80DEE49748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8" creationId="{9EACFE96-7ECC-543A-9A3E-CA1400EA11AB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9" creationId="{D9F2DE43-6BED-A52A-C787-E6216E00F09D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10" creationId="{601099F2-29F7-545C-D67D-C6ED0B03FEF5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11" creationId="{209CC475-FFF6-909F-4A57-95ABAC33A164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12" creationId="{89F0E3BF-3A65-CA91-ABD4-664A32930843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13" creationId="{A0E454CA-E209-AF74-C294-B8B9EC93C422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14" creationId="{7E96C4B6-7650-578C-CE22-B855392166F9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15" creationId="{4E1B76D8-9C91-5EF1-550D-99D4D5D64081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16" creationId="{FA5D75C8-3F59-0C68-72F3-BC6121B3864B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17" creationId="{7D302440-FDED-D76C-E08D-7C29A863DA42}"/>
          </ac:spMkLst>
        </pc:spChg>
        <pc:spChg chg="add mod">
          <ac:chgData name="Tom" userId="08c3c7390a66d5b3" providerId="LiveId" clId="{DB1D6124-7F59-40DE-A6B4-742EEE5E6F2F}" dt="2022-11-29T07:38:12.499" v="164" actId="164"/>
          <ac:spMkLst>
            <pc:docMk/>
            <pc:sldMk cId="360106742" sldId="257"/>
            <ac:spMk id="18" creationId="{287E4D2E-A92F-E0D8-957E-1DBAB8A53E68}"/>
          </ac:spMkLst>
        </pc:spChg>
        <pc:spChg chg="add mod">
          <ac:chgData name="Tom" userId="08c3c7390a66d5b3" providerId="LiveId" clId="{DB1D6124-7F59-40DE-A6B4-742EEE5E6F2F}" dt="2022-11-29T07:32:18.955" v="45" actId="571"/>
          <ac:spMkLst>
            <pc:docMk/>
            <pc:sldMk cId="360106742" sldId="257"/>
            <ac:spMk id="19" creationId="{E2D32D32-C046-ECC9-304C-ACB634B6FBD2}"/>
          </ac:spMkLst>
        </pc:spChg>
        <pc:spChg chg="add mod">
          <ac:chgData name="Tom" userId="08c3c7390a66d5b3" providerId="LiveId" clId="{DB1D6124-7F59-40DE-A6B4-742EEE5E6F2F}" dt="2022-11-29T07:32:18.955" v="45" actId="571"/>
          <ac:spMkLst>
            <pc:docMk/>
            <pc:sldMk cId="360106742" sldId="257"/>
            <ac:spMk id="20" creationId="{085EB51C-14D2-8906-5398-DC8432C87689}"/>
          </ac:spMkLst>
        </pc:spChg>
        <pc:spChg chg="add mod">
          <ac:chgData name="Tom" userId="08c3c7390a66d5b3" providerId="LiveId" clId="{DB1D6124-7F59-40DE-A6B4-742EEE5E6F2F}" dt="2022-11-29T07:38:12.499" v="164" actId="164"/>
          <ac:spMkLst>
            <pc:docMk/>
            <pc:sldMk cId="360106742" sldId="257"/>
            <ac:spMk id="21" creationId="{B5A0E3D2-F01D-4ED9-B926-251502D4238B}"/>
          </ac:spMkLst>
        </pc:spChg>
        <pc:spChg chg="add mod">
          <ac:chgData name="Tom" userId="08c3c7390a66d5b3" providerId="LiveId" clId="{DB1D6124-7F59-40DE-A6B4-742EEE5E6F2F}" dt="2022-11-29T07:38:12.499" v="164" actId="164"/>
          <ac:spMkLst>
            <pc:docMk/>
            <pc:sldMk cId="360106742" sldId="257"/>
            <ac:spMk id="22" creationId="{40E06644-67B1-0652-50F0-F035292294AC}"/>
          </ac:spMkLst>
        </pc:spChg>
        <pc:spChg chg="add mod">
          <ac:chgData name="Tom" userId="08c3c7390a66d5b3" providerId="LiveId" clId="{DB1D6124-7F59-40DE-A6B4-742EEE5E6F2F}" dt="2022-11-29T07:40:28.289" v="180" actId="14100"/>
          <ac:spMkLst>
            <pc:docMk/>
            <pc:sldMk cId="360106742" sldId="257"/>
            <ac:spMk id="23" creationId="{7981D2C3-A427-5A61-89B8-CCDE7BDE0A52}"/>
          </ac:spMkLst>
        </pc:spChg>
        <pc:spChg chg="add mod">
          <ac:chgData name="Tom" userId="08c3c7390a66d5b3" providerId="LiveId" clId="{DB1D6124-7F59-40DE-A6B4-742EEE5E6F2F}" dt="2022-11-29T07:40:33.177" v="181" actId="1076"/>
          <ac:spMkLst>
            <pc:docMk/>
            <pc:sldMk cId="360106742" sldId="257"/>
            <ac:spMk id="24" creationId="{74F08D67-A0B4-EF46-AE9D-13B0457CFCB5}"/>
          </ac:spMkLst>
        </pc:spChg>
        <pc:spChg chg="add mod">
          <ac:chgData name="Tom" userId="08c3c7390a66d5b3" providerId="LiveId" clId="{DB1D6124-7F59-40DE-A6B4-742EEE5E6F2F}" dt="2022-11-29T07:38:12.499" v="164" actId="164"/>
          <ac:spMkLst>
            <pc:docMk/>
            <pc:sldMk cId="360106742" sldId="257"/>
            <ac:spMk id="25" creationId="{2BD3820C-059E-75F8-1C4A-6B9D30ABAF87}"/>
          </ac:spMkLst>
        </pc:spChg>
        <pc:spChg chg="add mod">
          <ac:chgData name="Tom" userId="08c3c7390a66d5b3" providerId="LiveId" clId="{DB1D6124-7F59-40DE-A6B4-742EEE5E6F2F}" dt="2022-11-29T07:38:12.499" v="164" actId="164"/>
          <ac:spMkLst>
            <pc:docMk/>
            <pc:sldMk cId="360106742" sldId="257"/>
            <ac:spMk id="26" creationId="{654DE0FB-5A49-EC5E-5D69-FC91B061E0C3}"/>
          </ac:spMkLst>
        </pc:spChg>
        <pc:spChg chg="add mod">
          <ac:chgData name="Tom" userId="08c3c7390a66d5b3" providerId="LiveId" clId="{DB1D6124-7F59-40DE-A6B4-742EEE5E6F2F}" dt="2022-11-29T07:38:12.499" v="164" actId="164"/>
          <ac:spMkLst>
            <pc:docMk/>
            <pc:sldMk cId="360106742" sldId="257"/>
            <ac:spMk id="27" creationId="{546505CD-D63D-27B3-1DCE-0A1C5EDB5E23}"/>
          </ac:spMkLst>
        </pc:spChg>
        <pc:spChg chg="add mod">
          <ac:chgData name="Tom" userId="08c3c7390a66d5b3" providerId="LiveId" clId="{DB1D6124-7F59-40DE-A6B4-742EEE5E6F2F}" dt="2022-11-29T07:37:56.959" v="161" actId="164"/>
          <ac:spMkLst>
            <pc:docMk/>
            <pc:sldMk cId="360106742" sldId="257"/>
            <ac:spMk id="33" creationId="{F9FB8C69-2C4C-F98F-CA4C-73F9B49C8BA1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41" creationId="{95BDAF40-E007-4917-FED1-FBB3638B595F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46" creationId="{7EEAA23B-3729-E394-C114-B3243B89E73F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47" creationId="{5D76EA09-DBC8-D051-1998-E2AB1685ACE6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48" creationId="{C5CA2FC4-3CE8-DF1C-0965-0B15E2AFC894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49" creationId="{3237B029-DF82-0A24-AECA-B5B3A80937C9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50" creationId="{4650599D-B851-F920-CF29-25968E8A4E6D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51" creationId="{89B4914C-69DA-F207-53D6-A8ECBE7F7B33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52" creationId="{58D8B918-7307-253F-7AE5-356403DA7D7A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53" creationId="{D8490373-22B4-5D00-6DCA-C665E847E21B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54" creationId="{86F51885-27E0-9025-181C-66CBC94ACF8E}"/>
          </ac:spMkLst>
        </pc:spChg>
        <pc:grpChg chg="add mod">
          <ac:chgData name="Tom" userId="08c3c7390a66d5b3" providerId="LiveId" clId="{DB1D6124-7F59-40DE-A6B4-742EEE5E6F2F}" dt="2022-11-29T07:37:56.959" v="161" actId="164"/>
          <ac:grpSpMkLst>
            <pc:docMk/>
            <pc:sldMk cId="360106742" sldId="257"/>
            <ac:grpSpMk id="28" creationId="{80010A8B-17AF-14C3-9DBC-5A002CF1F1CA}"/>
          </ac:grpSpMkLst>
        </pc:grpChg>
        <pc:grpChg chg="add mod">
          <ac:chgData name="Tom" userId="08c3c7390a66d5b3" providerId="LiveId" clId="{DB1D6124-7F59-40DE-A6B4-742EEE5E6F2F}" dt="2022-11-29T07:51:33.500" v="209" actId="1076"/>
          <ac:grpSpMkLst>
            <pc:docMk/>
            <pc:sldMk cId="360106742" sldId="257"/>
            <ac:grpSpMk id="39" creationId="{ECB79BBA-18B4-C823-71D2-EB848D30B3D4}"/>
          </ac:grpSpMkLst>
        </pc:grpChg>
        <pc:grpChg chg="add mod">
          <ac:chgData name="Tom" userId="08c3c7390a66d5b3" providerId="LiveId" clId="{DB1D6124-7F59-40DE-A6B4-742EEE5E6F2F}" dt="2022-11-29T07:51:12.327" v="207" actId="1076"/>
          <ac:grpSpMkLst>
            <pc:docMk/>
            <pc:sldMk cId="360106742" sldId="257"/>
            <ac:grpSpMk id="40" creationId="{6BE1D4F6-B5D1-D3FC-A507-C57A3E90CC30}"/>
          </ac:grpSpMkLst>
        </pc:grpChg>
        <pc:grpChg chg="add mod">
          <ac:chgData name="Tom" userId="08c3c7390a66d5b3" providerId="LiveId" clId="{DB1D6124-7F59-40DE-A6B4-742EEE5E6F2F}" dt="2022-11-29T07:51:33.500" v="209" actId="1076"/>
          <ac:grpSpMkLst>
            <pc:docMk/>
            <pc:sldMk cId="360106742" sldId="257"/>
            <ac:grpSpMk id="55" creationId="{0CEC770C-6D75-D484-7379-47C532C3CC28}"/>
          </ac:grpSpMkLst>
        </pc:grpChg>
        <pc:cxnChg chg="add del mod">
          <ac:chgData name="Tom" userId="08c3c7390a66d5b3" providerId="LiveId" clId="{DB1D6124-7F59-40DE-A6B4-742EEE5E6F2F}" dt="2022-11-29T07:26:26.302" v="7" actId="478"/>
          <ac:cxnSpMkLst>
            <pc:docMk/>
            <pc:sldMk cId="360106742" sldId="257"/>
            <ac:cxnSpMk id="6" creationId="{C0B2C170-8FA8-590B-5233-62725AEDC630}"/>
          </ac:cxnSpMkLst>
        </pc:cxnChg>
        <pc:cxnChg chg="add mod">
          <ac:chgData name="Tom" userId="08c3c7390a66d5b3" providerId="LiveId" clId="{DB1D6124-7F59-40DE-A6B4-742EEE5E6F2F}" dt="2022-11-29T07:40:28.289" v="180" actId="14100"/>
          <ac:cxnSpMkLst>
            <pc:docMk/>
            <pc:sldMk cId="360106742" sldId="257"/>
            <ac:cxnSpMk id="30" creationId="{337BF3EB-2797-7D6B-490A-58C51B4DD389}"/>
          </ac:cxnSpMkLst>
        </pc:cxnChg>
        <pc:cxnChg chg="add mod">
          <ac:chgData name="Tom" userId="08c3c7390a66d5b3" providerId="LiveId" clId="{DB1D6124-7F59-40DE-A6B4-742EEE5E6F2F}" dt="2022-11-29T07:40:28.289" v="180" actId="14100"/>
          <ac:cxnSpMkLst>
            <pc:docMk/>
            <pc:sldMk cId="360106742" sldId="257"/>
            <ac:cxnSpMk id="35" creationId="{62AA0BCB-3D88-586D-EC27-6378FE55630E}"/>
          </ac:cxnSpMkLst>
        </pc:cxnChg>
      </pc:sldChg>
      <pc:sldChg chg="addSp delSp modSp new mod">
        <pc:chgData name="Tom" userId="08c3c7390a66d5b3" providerId="LiveId" clId="{DB1D6124-7F59-40DE-A6B4-742EEE5E6F2F}" dt="2022-12-17T02:43:25.019" v="255" actId="14100"/>
        <pc:sldMkLst>
          <pc:docMk/>
          <pc:sldMk cId="821781271" sldId="258"/>
        </pc:sldMkLst>
        <pc:spChg chg="del">
          <ac:chgData name="Tom" userId="08c3c7390a66d5b3" providerId="LiveId" clId="{DB1D6124-7F59-40DE-A6B4-742EEE5E6F2F}" dt="2022-12-17T02:41:23.979" v="211" actId="478"/>
          <ac:spMkLst>
            <pc:docMk/>
            <pc:sldMk cId="821781271" sldId="258"/>
            <ac:spMk id="2" creationId="{A9C88409-3DD5-8144-FDEA-AAEF88DFFE10}"/>
          </ac:spMkLst>
        </pc:spChg>
        <pc:spChg chg="del">
          <ac:chgData name="Tom" userId="08c3c7390a66d5b3" providerId="LiveId" clId="{DB1D6124-7F59-40DE-A6B4-742EEE5E6F2F}" dt="2022-12-17T02:41:23.979" v="211" actId="478"/>
          <ac:spMkLst>
            <pc:docMk/>
            <pc:sldMk cId="821781271" sldId="258"/>
            <ac:spMk id="3" creationId="{40801BDF-F36C-1BE8-14CD-B79EC89C876F}"/>
          </ac:spMkLst>
        </pc:spChg>
        <pc:spChg chg="add mod">
          <ac:chgData name="Tom" userId="08c3c7390a66d5b3" providerId="LiveId" clId="{DB1D6124-7F59-40DE-A6B4-742EEE5E6F2F}" dt="2022-12-17T02:43:05.118" v="246" actId="14100"/>
          <ac:spMkLst>
            <pc:docMk/>
            <pc:sldMk cId="821781271" sldId="258"/>
            <ac:spMk id="6" creationId="{E7D18A16-47E3-D7D1-1BA3-605AE4580877}"/>
          </ac:spMkLst>
        </pc:spChg>
        <pc:spChg chg="add mod">
          <ac:chgData name="Tom" userId="08c3c7390a66d5b3" providerId="LiveId" clId="{DB1D6124-7F59-40DE-A6B4-742EEE5E6F2F}" dt="2022-12-17T02:43:14.142" v="253" actId="14100"/>
          <ac:spMkLst>
            <pc:docMk/>
            <pc:sldMk cId="821781271" sldId="258"/>
            <ac:spMk id="7" creationId="{9D2935A0-FAF4-F6E6-C517-576F8D89CD6D}"/>
          </ac:spMkLst>
        </pc:spChg>
        <pc:spChg chg="add mod">
          <ac:chgData name="Tom" userId="08c3c7390a66d5b3" providerId="LiveId" clId="{DB1D6124-7F59-40DE-A6B4-742EEE5E6F2F}" dt="2022-12-17T02:42:15.605" v="220" actId="571"/>
          <ac:spMkLst>
            <pc:docMk/>
            <pc:sldMk cId="821781271" sldId="258"/>
            <ac:spMk id="9" creationId="{26C14465-0436-7CCC-DC50-2EBBB85F490C}"/>
          </ac:spMkLst>
        </pc:spChg>
        <pc:spChg chg="add mod">
          <ac:chgData name="Tom" userId="08c3c7390a66d5b3" providerId="LiveId" clId="{DB1D6124-7F59-40DE-A6B4-742EEE5E6F2F}" dt="2022-12-17T02:43:25.019" v="255" actId="14100"/>
          <ac:spMkLst>
            <pc:docMk/>
            <pc:sldMk cId="821781271" sldId="258"/>
            <ac:spMk id="10" creationId="{FFB78AB5-8F75-EDAA-D8A1-522E14904EC8}"/>
          </ac:spMkLst>
        </pc:spChg>
        <pc:picChg chg="add">
          <ac:chgData name="Tom" userId="08c3c7390a66d5b3" providerId="LiveId" clId="{DB1D6124-7F59-40DE-A6B4-742EEE5E6F2F}" dt="2022-12-17T02:41:24.792" v="212" actId="22"/>
          <ac:picMkLst>
            <pc:docMk/>
            <pc:sldMk cId="821781271" sldId="258"/>
            <ac:picMk id="5" creationId="{8DB66D69-E022-17CE-4085-5D29CBF34754}"/>
          </ac:picMkLst>
        </pc:picChg>
        <pc:picChg chg="add mod">
          <ac:chgData name="Tom" userId="08c3c7390a66d5b3" providerId="LiveId" clId="{DB1D6124-7F59-40DE-A6B4-742EEE5E6F2F}" dt="2022-12-17T02:42:15.605" v="220" actId="571"/>
          <ac:picMkLst>
            <pc:docMk/>
            <pc:sldMk cId="821781271" sldId="258"/>
            <ac:picMk id="8" creationId="{B9BEF7FF-8AEE-5EA2-663E-DBB35067579E}"/>
          </ac:picMkLst>
        </pc:picChg>
      </pc:sldChg>
      <pc:sldChg chg="delSp new del mod">
        <pc:chgData name="Tom" userId="08c3c7390a66d5b3" providerId="LiveId" clId="{DB1D6124-7F59-40DE-A6B4-742EEE5E6F2F}" dt="2022-12-22T06:44:05.660" v="259" actId="47"/>
        <pc:sldMkLst>
          <pc:docMk/>
          <pc:sldMk cId="2982468087" sldId="259"/>
        </pc:sldMkLst>
        <pc:spChg chg="del">
          <ac:chgData name="Tom" userId="08c3c7390a66d5b3" providerId="LiveId" clId="{DB1D6124-7F59-40DE-A6B4-742EEE5E6F2F}" dt="2022-12-22T06:44:00.754" v="257" actId="478"/>
          <ac:spMkLst>
            <pc:docMk/>
            <pc:sldMk cId="2982468087" sldId="259"/>
            <ac:spMk id="2" creationId="{0B975FA4-CCFF-FFFD-0D6F-94A1F65A9BF4}"/>
          </ac:spMkLst>
        </pc:spChg>
        <pc:spChg chg="del">
          <ac:chgData name="Tom" userId="08c3c7390a66d5b3" providerId="LiveId" clId="{DB1D6124-7F59-40DE-A6B4-742EEE5E6F2F}" dt="2022-12-22T06:44:00.754" v="257" actId="478"/>
          <ac:spMkLst>
            <pc:docMk/>
            <pc:sldMk cId="2982468087" sldId="259"/>
            <ac:spMk id="3" creationId="{D785563F-089B-009D-E9AB-A917457C2170}"/>
          </ac:spMkLst>
        </pc:spChg>
      </pc:sldChg>
      <pc:sldChg chg="addSp delSp modSp add mod">
        <pc:chgData name="Tom" userId="08c3c7390a66d5b3" providerId="LiveId" clId="{DB1D6124-7F59-40DE-A6B4-742EEE5E6F2F}" dt="2023-01-06T02:04:51.026" v="1121" actId="1035"/>
        <pc:sldMkLst>
          <pc:docMk/>
          <pc:sldMk cId="636595869" sldId="260"/>
        </pc:sldMkLst>
        <pc:spChg chg="add mod">
          <ac:chgData name="Tom" userId="08c3c7390a66d5b3" providerId="LiveId" clId="{DB1D6124-7F59-40DE-A6B4-742EEE5E6F2F}" dt="2023-01-03T13:36:31.802" v="1083" actId="164"/>
          <ac:spMkLst>
            <pc:docMk/>
            <pc:sldMk cId="636595869" sldId="260"/>
            <ac:spMk id="2" creationId="{6DA09A5D-1190-9463-E6F9-6753BE31B083}"/>
          </ac:spMkLst>
        </pc:spChg>
        <pc:spChg chg="add del mod">
          <ac:chgData name="Tom" userId="08c3c7390a66d5b3" providerId="LiveId" clId="{DB1D6124-7F59-40DE-A6B4-742EEE5E6F2F}" dt="2023-01-01T15:13:54.524" v="916" actId="478"/>
          <ac:spMkLst>
            <pc:docMk/>
            <pc:sldMk cId="636595869" sldId="260"/>
            <ac:spMk id="2" creationId="{91BC145D-F25C-98E4-607C-9B7AF737DFB3}"/>
          </ac:spMkLst>
        </pc:spChg>
        <pc:spChg chg="add mod">
          <ac:chgData name="Tom" userId="08c3c7390a66d5b3" providerId="LiveId" clId="{DB1D6124-7F59-40DE-A6B4-742EEE5E6F2F}" dt="2023-01-06T02:04:51.026" v="1121" actId="1035"/>
          <ac:spMkLst>
            <pc:docMk/>
            <pc:sldMk cId="636595869" sldId="260"/>
            <ac:spMk id="4" creationId="{FBDDA82F-184A-42F0-9FEE-24E45BD383A6}"/>
          </ac:spMkLst>
        </pc:spChg>
        <pc:spChg chg="mod">
          <ac:chgData name="Tom" userId="08c3c7390a66d5b3" providerId="LiveId" clId="{DB1D6124-7F59-40DE-A6B4-742EEE5E6F2F}" dt="2023-01-01T15:14:07.161" v="918" actId="164"/>
          <ac:spMkLst>
            <pc:docMk/>
            <pc:sldMk cId="636595869" sldId="260"/>
            <ac:spMk id="6" creationId="{4252B9D3-A9D7-106E-5EB3-85D2B970672D}"/>
          </ac:spMkLst>
        </pc:spChg>
        <pc:spChg chg="add del mod">
          <ac:chgData name="Tom" userId="08c3c7390a66d5b3" providerId="LiveId" clId="{DB1D6124-7F59-40DE-A6B4-742EEE5E6F2F}" dt="2022-12-28T14:39:35.262" v="667" actId="478"/>
          <ac:spMkLst>
            <pc:docMk/>
            <pc:sldMk cId="636595869" sldId="260"/>
            <ac:spMk id="7" creationId="{47B64548-BCA8-B2EC-39D1-F7950360AFCB}"/>
          </ac:spMkLst>
        </pc:spChg>
        <pc:spChg chg="mod">
          <ac:chgData name="Tom" userId="08c3c7390a66d5b3" providerId="LiveId" clId="{DB1D6124-7F59-40DE-A6B4-742EEE5E6F2F}" dt="2023-01-06T02:04:51.026" v="1121" actId="1035"/>
          <ac:spMkLst>
            <pc:docMk/>
            <pc:sldMk cId="636595869" sldId="260"/>
            <ac:spMk id="8" creationId="{243583AA-5EB9-B003-C574-17804497609B}"/>
          </ac:spMkLst>
        </pc:spChg>
        <pc:spChg chg="add mod">
          <ac:chgData name="Tom" userId="08c3c7390a66d5b3" providerId="LiveId" clId="{DB1D6124-7F59-40DE-A6B4-742EEE5E6F2F}" dt="2023-01-01T15:14:07.161" v="918" actId="164"/>
          <ac:spMkLst>
            <pc:docMk/>
            <pc:sldMk cId="636595869" sldId="260"/>
            <ac:spMk id="9" creationId="{2A5ED11C-DEE9-3BD0-F097-2A47F2F755A4}"/>
          </ac:spMkLst>
        </pc:spChg>
        <pc:spChg chg="add mod">
          <ac:chgData name="Tom" userId="08c3c7390a66d5b3" providerId="LiveId" clId="{DB1D6124-7F59-40DE-A6B4-742EEE5E6F2F}" dt="2023-01-01T15:14:07.161" v="918" actId="164"/>
          <ac:spMkLst>
            <pc:docMk/>
            <pc:sldMk cId="636595869" sldId="260"/>
            <ac:spMk id="10" creationId="{07E1ACF2-2BC1-44BF-C45D-EC6DFAA0F8A7}"/>
          </ac:spMkLst>
        </pc:spChg>
        <pc:spChg chg="add mod">
          <ac:chgData name="Tom" userId="08c3c7390a66d5b3" providerId="LiveId" clId="{DB1D6124-7F59-40DE-A6B4-742EEE5E6F2F}" dt="2023-01-01T15:14:07.161" v="918" actId="164"/>
          <ac:spMkLst>
            <pc:docMk/>
            <pc:sldMk cId="636595869" sldId="260"/>
            <ac:spMk id="11" creationId="{0D98E605-EB00-16F3-FE2C-992E30A49F9B}"/>
          </ac:spMkLst>
        </pc:spChg>
        <pc:spChg chg="del mod">
          <ac:chgData name="Tom" userId="08c3c7390a66d5b3" providerId="LiveId" clId="{DB1D6124-7F59-40DE-A6B4-742EEE5E6F2F}" dt="2022-12-28T14:36:38.480" v="389" actId="478"/>
          <ac:spMkLst>
            <pc:docMk/>
            <pc:sldMk cId="636595869" sldId="260"/>
            <ac:spMk id="14" creationId="{8673C940-0F48-A6C6-1948-173273E333C6}"/>
          </ac:spMkLst>
        </pc:spChg>
        <pc:spChg chg="del mod ord">
          <ac:chgData name="Tom" userId="08c3c7390a66d5b3" providerId="LiveId" clId="{DB1D6124-7F59-40DE-A6B4-742EEE5E6F2F}" dt="2023-01-01T15:10:03.301" v="756" actId="478"/>
          <ac:spMkLst>
            <pc:docMk/>
            <pc:sldMk cId="636595869" sldId="260"/>
            <ac:spMk id="17" creationId="{63F920E1-7EEC-33DC-4E52-BDDD091B1425}"/>
          </ac:spMkLst>
        </pc:spChg>
        <pc:spChg chg="del mod">
          <ac:chgData name="Tom" userId="08c3c7390a66d5b3" providerId="LiveId" clId="{DB1D6124-7F59-40DE-A6B4-742EEE5E6F2F}" dt="2022-12-28T14:36:38.480" v="389" actId="478"/>
          <ac:spMkLst>
            <pc:docMk/>
            <pc:sldMk cId="636595869" sldId="260"/>
            <ac:spMk id="42" creationId="{70773990-37EE-A0D7-C626-7631BA5D979C}"/>
          </ac:spMkLst>
        </pc:spChg>
        <pc:spChg chg="del mod">
          <ac:chgData name="Tom" userId="08c3c7390a66d5b3" providerId="LiveId" clId="{DB1D6124-7F59-40DE-A6B4-742EEE5E6F2F}" dt="2022-12-28T14:36:38.480" v="389" actId="478"/>
          <ac:spMkLst>
            <pc:docMk/>
            <pc:sldMk cId="636595869" sldId="260"/>
            <ac:spMk id="56" creationId="{27C1B6C3-30CE-94CC-BD77-F1244E24FC86}"/>
          </ac:spMkLst>
        </pc:spChg>
        <pc:spChg chg="del mod">
          <ac:chgData name="Tom" userId="08c3c7390a66d5b3" providerId="LiveId" clId="{DB1D6124-7F59-40DE-A6B4-742EEE5E6F2F}" dt="2022-12-28T14:36:38.480" v="389" actId="478"/>
          <ac:spMkLst>
            <pc:docMk/>
            <pc:sldMk cId="636595869" sldId="260"/>
            <ac:spMk id="57" creationId="{BCD44EB1-CD07-7FE3-5AF9-7EF635315EBD}"/>
          </ac:spMkLst>
        </pc:spChg>
        <pc:spChg chg="del mod">
          <ac:chgData name="Tom" userId="08c3c7390a66d5b3" providerId="LiveId" clId="{DB1D6124-7F59-40DE-A6B4-742EEE5E6F2F}" dt="2023-01-01T15:12:49.476" v="841" actId="478"/>
          <ac:spMkLst>
            <pc:docMk/>
            <pc:sldMk cId="636595869" sldId="260"/>
            <ac:spMk id="58" creationId="{77AB0F7B-8D0E-8185-8150-6EBFA8BF47DB}"/>
          </ac:spMkLst>
        </pc:spChg>
        <pc:spChg chg="mod">
          <ac:chgData name="Tom" userId="08c3c7390a66d5b3" providerId="LiveId" clId="{DB1D6124-7F59-40DE-A6B4-742EEE5E6F2F}" dt="2023-01-03T13:35:40.802" v="1078" actId="1076"/>
          <ac:spMkLst>
            <pc:docMk/>
            <pc:sldMk cId="636595869" sldId="260"/>
            <ac:spMk id="71" creationId="{BECE3E17-8557-9B6E-7290-AB2A9CCC2573}"/>
          </ac:spMkLst>
        </pc:spChg>
        <pc:spChg chg="del mod">
          <ac:chgData name="Tom" userId="08c3c7390a66d5b3" providerId="LiveId" clId="{DB1D6124-7F59-40DE-A6B4-742EEE5E6F2F}" dt="2022-12-28T14:38:05.606" v="621" actId="478"/>
          <ac:spMkLst>
            <pc:docMk/>
            <pc:sldMk cId="636595869" sldId="260"/>
            <ac:spMk id="72" creationId="{309F216B-E8E3-C303-CC7B-3ECCD74E95B8}"/>
          </ac:spMkLst>
        </pc:spChg>
        <pc:grpChg chg="add mod">
          <ac:chgData name="Tom" userId="08c3c7390a66d5b3" providerId="LiveId" clId="{DB1D6124-7F59-40DE-A6B4-742EEE5E6F2F}" dt="2023-01-01T15:14:19.406" v="921" actId="164"/>
          <ac:grpSpMkLst>
            <pc:docMk/>
            <pc:sldMk cId="636595869" sldId="260"/>
            <ac:grpSpMk id="14" creationId="{95EFDB46-F837-3478-D578-53622B55A917}"/>
          </ac:grpSpMkLst>
        </pc:grpChg>
        <pc:grpChg chg="add mod">
          <ac:chgData name="Tom" userId="08c3c7390a66d5b3" providerId="LiveId" clId="{DB1D6124-7F59-40DE-A6B4-742EEE5E6F2F}" dt="2023-01-03T13:36:31.802" v="1083" actId="164"/>
          <ac:grpSpMkLst>
            <pc:docMk/>
            <pc:sldMk cId="636595869" sldId="260"/>
            <ac:grpSpMk id="15" creationId="{D9BFFC1E-3F35-E816-0CD8-0084B0525061}"/>
          </ac:grpSpMkLst>
        </pc:grpChg>
        <pc:grpChg chg="add mod">
          <ac:chgData name="Tom" userId="08c3c7390a66d5b3" providerId="LiveId" clId="{DB1D6124-7F59-40DE-A6B4-742EEE5E6F2F}" dt="2023-01-06T02:04:51.026" v="1121" actId="1035"/>
          <ac:grpSpMkLst>
            <pc:docMk/>
            <pc:sldMk cId="636595869" sldId="260"/>
            <ac:grpSpMk id="21" creationId="{B7644D8A-59E3-2642-88D9-238E6D9CF8CF}"/>
          </ac:grpSpMkLst>
        </pc:grpChg>
        <pc:grpChg chg="del mod">
          <ac:chgData name="Tom" userId="08c3c7390a66d5b3" providerId="LiveId" clId="{DB1D6124-7F59-40DE-A6B4-742EEE5E6F2F}" dt="2022-12-28T14:36:38.480" v="389" actId="478"/>
          <ac:grpSpMkLst>
            <pc:docMk/>
            <pc:sldMk cId="636595869" sldId="260"/>
            <ac:grpSpMk id="40" creationId="{C19A9AA5-419A-60B9-EF3D-AF77ADC08D89}"/>
          </ac:grpSpMkLst>
        </pc:grpChg>
        <pc:grpChg chg="del mod">
          <ac:chgData name="Tom" userId="08c3c7390a66d5b3" providerId="LiveId" clId="{DB1D6124-7F59-40DE-A6B4-742EEE5E6F2F}" dt="2022-12-28T14:36:38.480" v="389" actId="478"/>
          <ac:grpSpMkLst>
            <pc:docMk/>
            <pc:sldMk cId="636595869" sldId="260"/>
            <ac:grpSpMk id="43" creationId="{B5A2B8C9-5C22-2D5A-64C6-22E749DE0EC9}"/>
          </ac:grpSpMkLst>
        </pc:grpChg>
        <pc:grpChg chg="del mod">
          <ac:chgData name="Tom" userId="08c3c7390a66d5b3" providerId="LiveId" clId="{DB1D6124-7F59-40DE-A6B4-742EEE5E6F2F}" dt="2022-12-28T14:36:38.480" v="389" actId="478"/>
          <ac:grpSpMkLst>
            <pc:docMk/>
            <pc:sldMk cId="636595869" sldId="260"/>
            <ac:grpSpMk id="50" creationId="{9C6CDA39-02E1-400D-EC18-282083E22451}"/>
          </ac:grpSpMkLst>
        </pc:grpChg>
        <pc:grpChg chg="del mod">
          <ac:chgData name="Tom" userId="08c3c7390a66d5b3" providerId="LiveId" clId="{DB1D6124-7F59-40DE-A6B4-742EEE5E6F2F}" dt="2023-01-01T15:12:45.194" v="840" actId="478"/>
          <ac:grpSpMkLst>
            <pc:docMk/>
            <pc:sldMk cId="636595869" sldId="260"/>
            <ac:grpSpMk id="59" creationId="{9FB80573-4377-ECCD-9705-1BEB54A8BC83}"/>
          </ac:grpSpMkLst>
        </pc:grpChg>
        <pc:grpChg chg="del mod ord">
          <ac:chgData name="Tom" userId="08c3c7390a66d5b3" providerId="LiveId" clId="{DB1D6124-7F59-40DE-A6B4-742EEE5E6F2F}" dt="2023-01-01T15:10:22.363" v="807" actId="478"/>
          <ac:grpSpMkLst>
            <pc:docMk/>
            <pc:sldMk cId="636595869" sldId="260"/>
            <ac:grpSpMk id="65" creationId="{3BC16CE5-BDB0-58A2-079B-3C92AEAFE279}"/>
          </ac:grpSpMkLst>
        </pc:grpChg>
        <pc:picChg chg="add mod modCrop">
          <ac:chgData name="Tom" userId="08c3c7390a66d5b3" providerId="LiveId" clId="{DB1D6124-7F59-40DE-A6B4-742EEE5E6F2F}" dt="2023-01-06T02:04:51.026" v="1121" actId="1035"/>
          <ac:picMkLst>
            <pc:docMk/>
            <pc:sldMk cId="636595869" sldId="260"/>
            <ac:picMk id="3" creationId="{207B80C3-A0CB-5513-121F-7C8BCF5556AF}"/>
          </ac:picMkLst>
        </pc:picChg>
        <pc:picChg chg="mod ord">
          <ac:chgData name="Tom" userId="08c3c7390a66d5b3" providerId="LiveId" clId="{DB1D6124-7F59-40DE-A6B4-742EEE5E6F2F}" dt="2023-01-01T15:14:19.406" v="921" actId="164"/>
          <ac:picMkLst>
            <pc:docMk/>
            <pc:sldMk cId="636595869" sldId="260"/>
            <ac:picMk id="5" creationId="{2D2245E3-438D-D872-BD5E-EFEE996D58D6}"/>
          </ac:picMkLst>
        </pc:picChg>
        <pc:cxnChg chg="add del mod">
          <ac:chgData name="Tom" userId="08c3c7390a66d5b3" providerId="LiveId" clId="{DB1D6124-7F59-40DE-A6B4-742EEE5E6F2F}" dt="2023-01-03T13:34:35.451" v="957" actId="478"/>
          <ac:cxnSpMkLst>
            <pc:docMk/>
            <pc:sldMk cId="636595869" sldId="260"/>
            <ac:cxnSpMk id="7" creationId="{E44B3353-CBBB-1351-83BF-598F96050EDE}"/>
          </ac:cxnSpMkLst>
        </pc:cxnChg>
        <pc:cxnChg chg="add mod">
          <ac:chgData name="Tom" userId="08c3c7390a66d5b3" providerId="LiveId" clId="{DB1D6124-7F59-40DE-A6B4-742EEE5E6F2F}" dt="2023-01-03T13:35:17.268" v="1073" actId="1036"/>
          <ac:cxnSpMkLst>
            <pc:docMk/>
            <pc:sldMk cId="636595869" sldId="260"/>
            <ac:cxnSpMk id="13" creationId="{64794463-A4D6-FC20-D1C0-7D181B6E24C1}"/>
          </ac:cxnSpMkLst>
        </pc:cxnChg>
        <pc:cxnChg chg="del mod">
          <ac:chgData name="Tom" userId="08c3c7390a66d5b3" providerId="LiveId" clId="{DB1D6124-7F59-40DE-A6B4-742EEE5E6F2F}" dt="2022-12-28T14:36:41.587" v="390" actId="478"/>
          <ac:cxnSpMkLst>
            <pc:docMk/>
            <pc:sldMk cId="636595869" sldId="260"/>
            <ac:cxnSpMk id="16" creationId="{29EC58EF-30B7-05C3-71AE-D5CAF0FD5D5C}"/>
          </ac:cxnSpMkLst>
        </pc:cxnChg>
        <pc:cxnChg chg="add mod">
          <ac:chgData name="Tom" userId="08c3c7390a66d5b3" providerId="LiveId" clId="{DB1D6124-7F59-40DE-A6B4-742EEE5E6F2F}" dt="2023-01-03T13:36:31.802" v="1083" actId="164"/>
          <ac:cxnSpMkLst>
            <pc:docMk/>
            <pc:sldMk cId="636595869" sldId="260"/>
            <ac:cxnSpMk id="18" creationId="{076970C9-2041-AFC6-5C51-66F2D6361DA2}"/>
          </ac:cxnSpMkLst>
        </pc:cxnChg>
        <pc:cxnChg chg="del mod">
          <ac:chgData name="Tom" userId="08c3c7390a66d5b3" providerId="LiveId" clId="{DB1D6124-7F59-40DE-A6B4-742EEE5E6F2F}" dt="2023-01-01T15:10:56.253" v="812" actId="478"/>
          <ac:cxnSpMkLst>
            <pc:docMk/>
            <pc:sldMk cId="636595869" sldId="260"/>
            <ac:cxnSpMk id="18" creationId="{52D3117C-43AF-422B-CC00-C168E5263B80}"/>
          </ac:cxnSpMkLst>
        </pc:cxnChg>
      </pc:sldChg>
      <pc:sldChg chg="addSp delSp modSp new mod">
        <pc:chgData name="Tom" userId="08c3c7390a66d5b3" providerId="LiveId" clId="{DB1D6124-7F59-40DE-A6B4-742EEE5E6F2F}" dt="2023-01-12T14:24:00.129" v="2217" actId="1037"/>
        <pc:sldMkLst>
          <pc:docMk/>
          <pc:sldMk cId="2715119763" sldId="261"/>
        </pc:sldMkLst>
        <pc:spChg chg="del">
          <ac:chgData name="Tom" userId="08c3c7390a66d5b3" providerId="LiveId" clId="{DB1D6124-7F59-40DE-A6B4-742EEE5E6F2F}" dt="2023-01-12T13:54:12.944" v="1123" actId="478"/>
          <ac:spMkLst>
            <pc:docMk/>
            <pc:sldMk cId="2715119763" sldId="261"/>
            <ac:spMk id="2" creationId="{D8383585-926E-CDCE-653F-C06414D19AAA}"/>
          </ac:spMkLst>
        </pc:spChg>
        <pc:spChg chg="del">
          <ac:chgData name="Tom" userId="08c3c7390a66d5b3" providerId="LiveId" clId="{DB1D6124-7F59-40DE-A6B4-742EEE5E6F2F}" dt="2023-01-12T13:54:12.944" v="1123" actId="478"/>
          <ac:spMkLst>
            <pc:docMk/>
            <pc:sldMk cId="2715119763" sldId="261"/>
            <ac:spMk id="3" creationId="{4ED1BF8E-03DC-7831-CACB-20A676D6697A}"/>
          </ac:spMkLst>
        </pc:spChg>
        <pc:spChg chg="add mod">
          <ac:chgData name="Tom" userId="08c3c7390a66d5b3" providerId="LiveId" clId="{DB1D6124-7F59-40DE-A6B4-742EEE5E6F2F}" dt="2023-01-12T14:04:30.059" v="1409" actId="1035"/>
          <ac:spMkLst>
            <pc:docMk/>
            <pc:sldMk cId="2715119763" sldId="261"/>
            <ac:spMk id="4" creationId="{6E0E976D-474F-E7B3-28E6-E436FE597284}"/>
          </ac:spMkLst>
        </pc:spChg>
        <pc:spChg chg="add del mod">
          <ac:chgData name="Tom" userId="08c3c7390a66d5b3" providerId="LiveId" clId="{DB1D6124-7F59-40DE-A6B4-742EEE5E6F2F}" dt="2023-01-12T13:57:31.428" v="1249" actId="478"/>
          <ac:spMkLst>
            <pc:docMk/>
            <pc:sldMk cId="2715119763" sldId="261"/>
            <ac:spMk id="6" creationId="{246186C6-C024-7BD9-0426-96602BD26AAD}"/>
          </ac:spMkLst>
        </pc:spChg>
        <pc:spChg chg="add mod">
          <ac:chgData name="Tom" userId="08c3c7390a66d5b3" providerId="LiveId" clId="{DB1D6124-7F59-40DE-A6B4-742EEE5E6F2F}" dt="2023-01-12T14:21:12.156" v="2160" actId="1076"/>
          <ac:spMkLst>
            <pc:docMk/>
            <pc:sldMk cId="2715119763" sldId="261"/>
            <ac:spMk id="10" creationId="{F7D16AE2-D62B-1BD6-C0F5-A4117748ED86}"/>
          </ac:spMkLst>
        </pc:spChg>
        <pc:spChg chg="add mod">
          <ac:chgData name="Tom" userId="08c3c7390a66d5b3" providerId="LiveId" clId="{DB1D6124-7F59-40DE-A6B4-742EEE5E6F2F}" dt="2023-01-12T14:20:25.411" v="2132" actId="1035"/>
          <ac:spMkLst>
            <pc:docMk/>
            <pc:sldMk cId="2715119763" sldId="261"/>
            <ac:spMk id="16" creationId="{766217CF-2D0E-A447-5B19-9EF83A74F273}"/>
          </ac:spMkLst>
        </pc:spChg>
        <pc:spChg chg="add mod">
          <ac:chgData name="Tom" userId="08c3c7390a66d5b3" providerId="LiveId" clId="{DB1D6124-7F59-40DE-A6B4-742EEE5E6F2F}" dt="2023-01-12T14:20:25.411" v="2132" actId="1035"/>
          <ac:spMkLst>
            <pc:docMk/>
            <pc:sldMk cId="2715119763" sldId="261"/>
            <ac:spMk id="17" creationId="{F14090E9-26B4-49B6-84E3-268AF71D2CD6}"/>
          </ac:spMkLst>
        </pc:spChg>
        <pc:spChg chg="add mod">
          <ac:chgData name="Tom" userId="08c3c7390a66d5b3" providerId="LiveId" clId="{DB1D6124-7F59-40DE-A6B4-742EEE5E6F2F}" dt="2023-01-12T14:17:27.505" v="1986" actId="1038"/>
          <ac:spMkLst>
            <pc:docMk/>
            <pc:sldMk cId="2715119763" sldId="261"/>
            <ac:spMk id="25" creationId="{C1093D99-115E-6EC5-3532-2F70E7D53E1F}"/>
          </ac:spMkLst>
        </pc:spChg>
        <pc:spChg chg="add mod">
          <ac:chgData name="Tom" userId="08c3c7390a66d5b3" providerId="LiveId" clId="{DB1D6124-7F59-40DE-A6B4-742EEE5E6F2F}" dt="2023-01-12T14:20:25.411" v="2132" actId="1035"/>
          <ac:spMkLst>
            <pc:docMk/>
            <pc:sldMk cId="2715119763" sldId="261"/>
            <ac:spMk id="28" creationId="{6A1D46B3-BE50-1674-2618-8219B693C652}"/>
          </ac:spMkLst>
        </pc:spChg>
        <pc:spChg chg="add del mod">
          <ac:chgData name="Tom" userId="08c3c7390a66d5b3" providerId="LiveId" clId="{DB1D6124-7F59-40DE-A6B4-742EEE5E6F2F}" dt="2023-01-12T14:02:41.077" v="1365" actId="478"/>
          <ac:spMkLst>
            <pc:docMk/>
            <pc:sldMk cId="2715119763" sldId="261"/>
            <ac:spMk id="32" creationId="{448CC26A-C6F9-018A-B1A2-6D7304B0B14F}"/>
          </ac:spMkLst>
        </pc:spChg>
        <pc:spChg chg="add mod">
          <ac:chgData name="Tom" userId="08c3c7390a66d5b3" providerId="LiveId" clId="{DB1D6124-7F59-40DE-A6B4-742EEE5E6F2F}" dt="2023-01-12T14:20:25.411" v="2132" actId="1035"/>
          <ac:spMkLst>
            <pc:docMk/>
            <pc:sldMk cId="2715119763" sldId="261"/>
            <ac:spMk id="43" creationId="{4D77995A-8536-6976-9ED3-A58814037811}"/>
          </ac:spMkLst>
        </pc:spChg>
        <pc:spChg chg="add mod">
          <ac:chgData name="Tom" userId="08c3c7390a66d5b3" providerId="LiveId" clId="{DB1D6124-7F59-40DE-A6B4-742EEE5E6F2F}" dt="2023-01-12T14:19:59.113" v="2111" actId="1038"/>
          <ac:spMkLst>
            <pc:docMk/>
            <pc:sldMk cId="2715119763" sldId="261"/>
            <ac:spMk id="52" creationId="{77A06DD7-686C-263D-CEBA-FA9092BE4DC1}"/>
          </ac:spMkLst>
        </pc:spChg>
        <pc:spChg chg="add mod">
          <ac:chgData name="Tom" userId="08c3c7390a66d5b3" providerId="LiveId" clId="{DB1D6124-7F59-40DE-A6B4-742EEE5E6F2F}" dt="2023-01-12T14:18:47.266" v="2015" actId="1036"/>
          <ac:spMkLst>
            <pc:docMk/>
            <pc:sldMk cId="2715119763" sldId="261"/>
            <ac:spMk id="53" creationId="{D8485D26-F4A1-4282-2987-91466193C649}"/>
          </ac:spMkLst>
        </pc:spChg>
        <pc:spChg chg="add del mod">
          <ac:chgData name="Tom" userId="08c3c7390a66d5b3" providerId="LiveId" clId="{DB1D6124-7F59-40DE-A6B4-742EEE5E6F2F}" dt="2023-01-12T14:06:45.362" v="1437" actId="478"/>
          <ac:spMkLst>
            <pc:docMk/>
            <pc:sldMk cId="2715119763" sldId="261"/>
            <ac:spMk id="55" creationId="{E646D717-8083-2BDF-36B4-62710CAC4CAD}"/>
          </ac:spMkLst>
        </pc:spChg>
        <pc:spChg chg="add mod">
          <ac:chgData name="Tom" userId="08c3c7390a66d5b3" providerId="LiveId" clId="{DB1D6124-7F59-40DE-A6B4-742EEE5E6F2F}" dt="2023-01-12T14:20:34.684" v="2144" actId="1035"/>
          <ac:spMkLst>
            <pc:docMk/>
            <pc:sldMk cId="2715119763" sldId="261"/>
            <ac:spMk id="60" creationId="{D5B8A7E4-9BBF-4AAE-53C0-F8A01C61ED62}"/>
          </ac:spMkLst>
        </pc:spChg>
        <pc:spChg chg="add mod">
          <ac:chgData name="Tom" userId="08c3c7390a66d5b3" providerId="LiveId" clId="{DB1D6124-7F59-40DE-A6B4-742EEE5E6F2F}" dt="2023-01-12T14:20:25.411" v="2132" actId="1035"/>
          <ac:spMkLst>
            <pc:docMk/>
            <pc:sldMk cId="2715119763" sldId="261"/>
            <ac:spMk id="61" creationId="{3C6CE6A0-5F4D-EE68-492E-1163F2272D4D}"/>
          </ac:spMkLst>
        </pc:spChg>
        <pc:spChg chg="add mod">
          <ac:chgData name="Tom" userId="08c3c7390a66d5b3" providerId="LiveId" clId="{DB1D6124-7F59-40DE-A6B4-742EEE5E6F2F}" dt="2023-01-12T14:23:54.603" v="2213" actId="1037"/>
          <ac:spMkLst>
            <pc:docMk/>
            <pc:sldMk cId="2715119763" sldId="261"/>
            <ac:spMk id="64" creationId="{A29C57F2-AE31-AEFC-C5EF-0AC6EDC18AB2}"/>
          </ac:spMkLst>
        </pc:spChg>
        <pc:spChg chg="add mod">
          <ac:chgData name="Tom" userId="08c3c7390a66d5b3" providerId="LiveId" clId="{DB1D6124-7F59-40DE-A6B4-742EEE5E6F2F}" dt="2023-01-12T14:24:00.129" v="2217" actId="1037"/>
          <ac:spMkLst>
            <pc:docMk/>
            <pc:sldMk cId="2715119763" sldId="261"/>
            <ac:spMk id="72" creationId="{82D75A1E-2DF9-7DC3-C61C-1D307028C272}"/>
          </ac:spMkLst>
        </pc:spChg>
        <pc:spChg chg="add mod">
          <ac:chgData name="Tom" userId="08c3c7390a66d5b3" providerId="LiveId" clId="{DB1D6124-7F59-40DE-A6B4-742EEE5E6F2F}" dt="2023-01-12T14:22:15.673" v="2172" actId="1076"/>
          <ac:spMkLst>
            <pc:docMk/>
            <pc:sldMk cId="2715119763" sldId="261"/>
            <ac:spMk id="75" creationId="{82C5D76B-3866-A167-6049-192F764588BC}"/>
          </ac:spMkLst>
        </pc:spChg>
        <pc:spChg chg="add mod">
          <ac:chgData name="Tom" userId="08c3c7390a66d5b3" providerId="LiveId" clId="{DB1D6124-7F59-40DE-A6B4-742EEE5E6F2F}" dt="2023-01-12T14:18:47.266" v="2015" actId="1036"/>
          <ac:spMkLst>
            <pc:docMk/>
            <pc:sldMk cId="2715119763" sldId="261"/>
            <ac:spMk id="82" creationId="{865CAFC4-8682-7E77-1597-14BDDC350F43}"/>
          </ac:spMkLst>
        </pc:spChg>
        <pc:spChg chg="add mod">
          <ac:chgData name="Tom" userId="08c3c7390a66d5b3" providerId="LiveId" clId="{DB1D6124-7F59-40DE-A6B4-742EEE5E6F2F}" dt="2023-01-12T14:18:56.847" v="2029" actId="1035"/>
          <ac:spMkLst>
            <pc:docMk/>
            <pc:sldMk cId="2715119763" sldId="261"/>
            <ac:spMk id="86" creationId="{508EF2D7-6807-FBAF-201C-E432FD09FB18}"/>
          </ac:spMkLst>
        </pc:spChg>
        <pc:spChg chg="add mod">
          <ac:chgData name="Tom" userId="08c3c7390a66d5b3" providerId="LiveId" clId="{DB1D6124-7F59-40DE-A6B4-742EEE5E6F2F}" dt="2023-01-12T14:17:02.347" v="1970" actId="1076"/>
          <ac:spMkLst>
            <pc:docMk/>
            <pc:sldMk cId="2715119763" sldId="261"/>
            <ac:spMk id="87" creationId="{5FF81890-EC9C-3827-42B1-FCEC39704CD7}"/>
          </ac:spMkLst>
        </pc:spChg>
        <pc:spChg chg="add mod">
          <ac:chgData name="Tom" userId="08c3c7390a66d5b3" providerId="LiveId" clId="{DB1D6124-7F59-40DE-A6B4-742EEE5E6F2F}" dt="2023-01-12T14:23:01.761" v="2207" actId="1037"/>
          <ac:spMkLst>
            <pc:docMk/>
            <pc:sldMk cId="2715119763" sldId="261"/>
            <ac:spMk id="100" creationId="{043370E0-EBD1-1FC2-4F73-EEB8BBA12278}"/>
          </ac:spMkLst>
        </pc:spChg>
        <pc:cxnChg chg="add mod">
          <ac:chgData name="Tom" userId="08c3c7390a66d5b3" providerId="LiveId" clId="{DB1D6124-7F59-40DE-A6B4-742EEE5E6F2F}" dt="2023-01-12T14:21:12.156" v="2160" actId="1076"/>
          <ac:cxnSpMkLst>
            <pc:docMk/>
            <pc:sldMk cId="2715119763" sldId="261"/>
            <ac:cxnSpMk id="5" creationId="{73B00015-38F1-C854-8345-19F039605979}"/>
          </ac:cxnSpMkLst>
        </pc:cxnChg>
        <pc:cxnChg chg="add del mod">
          <ac:chgData name="Tom" userId="08c3c7390a66d5b3" providerId="LiveId" clId="{DB1D6124-7F59-40DE-A6B4-742EEE5E6F2F}" dt="2023-01-12T13:57:33.727" v="1250" actId="478"/>
          <ac:cxnSpMkLst>
            <pc:docMk/>
            <pc:sldMk cId="2715119763" sldId="261"/>
            <ac:cxnSpMk id="9" creationId="{9A65F3C2-380B-C5A4-C62A-C930E2D87617}"/>
          </ac:cxnSpMkLst>
        </pc:cxnChg>
        <pc:cxnChg chg="add mod">
          <ac:chgData name="Tom" userId="08c3c7390a66d5b3" providerId="LiveId" clId="{DB1D6124-7F59-40DE-A6B4-742EEE5E6F2F}" dt="2023-01-12T14:20:25.411" v="2132" actId="1035"/>
          <ac:cxnSpMkLst>
            <pc:docMk/>
            <pc:sldMk cId="2715119763" sldId="261"/>
            <ac:cxnSpMk id="18" creationId="{4BAC708D-F8E6-D764-AA17-6F234D43985D}"/>
          </ac:cxnSpMkLst>
        </pc:cxnChg>
        <pc:cxnChg chg="add mod">
          <ac:chgData name="Tom" userId="08c3c7390a66d5b3" providerId="LiveId" clId="{DB1D6124-7F59-40DE-A6B4-742EEE5E6F2F}" dt="2023-01-12T14:21:12.156" v="2160" actId="1076"/>
          <ac:cxnSpMkLst>
            <pc:docMk/>
            <pc:sldMk cId="2715119763" sldId="261"/>
            <ac:cxnSpMk id="31" creationId="{63BA114F-D05E-8B74-2ABA-EE6FBE2633F5}"/>
          </ac:cxnSpMkLst>
        </pc:cxnChg>
        <pc:cxnChg chg="add mod">
          <ac:chgData name="Tom" userId="08c3c7390a66d5b3" providerId="LiveId" clId="{DB1D6124-7F59-40DE-A6B4-742EEE5E6F2F}" dt="2023-01-12T14:20:25.411" v="2132" actId="1035"/>
          <ac:cxnSpMkLst>
            <pc:docMk/>
            <pc:sldMk cId="2715119763" sldId="261"/>
            <ac:cxnSpMk id="38" creationId="{F7818F9A-F013-3F59-5AB8-2E374B67A44E}"/>
          </ac:cxnSpMkLst>
        </pc:cxnChg>
        <pc:cxnChg chg="add mod">
          <ac:chgData name="Tom" userId="08c3c7390a66d5b3" providerId="LiveId" clId="{DB1D6124-7F59-40DE-A6B4-742EEE5E6F2F}" dt="2023-01-12T14:20:30.130" v="2139" actId="1035"/>
          <ac:cxnSpMkLst>
            <pc:docMk/>
            <pc:sldMk cId="2715119763" sldId="261"/>
            <ac:cxnSpMk id="47" creationId="{EDE70D0A-4BEA-CB50-9A2F-EE95EEF9C296}"/>
          </ac:cxnSpMkLst>
        </pc:cxnChg>
        <pc:cxnChg chg="add mod">
          <ac:chgData name="Tom" userId="08c3c7390a66d5b3" providerId="LiveId" clId="{DB1D6124-7F59-40DE-A6B4-742EEE5E6F2F}" dt="2023-01-12T14:23:54.603" v="2213" actId="1037"/>
          <ac:cxnSpMkLst>
            <pc:docMk/>
            <pc:sldMk cId="2715119763" sldId="261"/>
            <ac:cxnSpMk id="54" creationId="{E9F4BEA2-5D35-32F5-CCA5-C41EB72B0A80}"/>
          </ac:cxnSpMkLst>
        </pc:cxnChg>
        <pc:cxnChg chg="add mod">
          <ac:chgData name="Tom" userId="08c3c7390a66d5b3" providerId="LiveId" clId="{DB1D6124-7F59-40DE-A6B4-742EEE5E6F2F}" dt="2023-01-12T14:20:25.411" v="2132" actId="1035"/>
          <ac:cxnSpMkLst>
            <pc:docMk/>
            <pc:sldMk cId="2715119763" sldId="261"/>
            <ac:cxnSpMk id="59" creationId="{029B14FC-0FA5-A17D-D7C9-DBB9AFB7144A}"/>
          </ac:cxnSpMkLst>
        </pc:cxnChg>
        <pc:cxnChg chg="add mod">
          <ac:chgData name="Tom" userId="08c3c7390a66d5b3" providerId="LiveId" clId="{DB1D6124-7F59-40DE-A6B4-742EEE5E6F2F}" dt="2023-01-12T14:23:54.603" v="2213" actId="1037"/>
          <ac:cxnSpMkLst>
            <pc:docMk/>
            <pc:sldMk cId="2715119763" sldId="261"/>
            <ac:cxnSpMk id="69" creationId="{04740A69-2D70-C36D-6ACA-9D9FE451F467}"/>
          </ac:cxnSpMkLst>
        </pc:cxnChg>
        <pc:cxnChg chg="add mod">
          <ac:chgData name="Tom" userId="08c3c7390a66d5b3" providerId="LiveId" clId="{DB1D6124-7F59-40DE-A6B4-742EEE5E6F2F}" dt="2023-01-12T14:22:15.673" v="2172" actId="1076"/>
          <ac:cxnSpMkLst>
            <pc:docMk/>
            <pc:sldMk cId="2715119763" sldId="261"/>
            <ac:cxnSpMk id="76" creationId="{FD7E90C4-6B06-CEF0-86F7-114565469DF9}"/>
          </ac:cxnSpMkLst>
        </pc:cxnChg>
        <pc:cxnChg chg="add mod">
          <ac:chgData name="Tom" userId="08c3c7390a66d5b3" providerId="LiveId" clId="{DB1D6124-7F59-40DE-A6B4-742EEE5E6F2F}" dt="2023-01-12T14:22:15.673" v="2172" actId="1076"/>
          <ac:cxnSpMkLst>
            <pc:docMk/>
            <pc:sldMk cId="2715119763" sldId="261"/>
            <ac:cxnSpMk id="83" creationId="{6901B586-0654-EA38-5268-F668458D325F}"/>
          </ac:cxnSpMkLst>
        </pc:cxnChg>
      </pc:sldChg>
      <pc:sldChg chg="addSp delSp modSp new mod">
        <pc:chgData name="Tom" userId="08c3c7390a66d5b3" providerId="LiveId" clId="{DB1D6124-7F59-40DE-A6B4-742EEE5E6F2F}" dt="2023-01-13T01:37:37.614" v="2551" actId="1037"/>
        <pc:sldMkLst>
          <pc:docMk/>
          <pc:sldMk cId="2523442288" sldId="262"/>
        </pc:sldMkLst>
        <pc:spChg chg="del">
          <ac:chgData name="Tom" userId="08c3c7390a66d5b3" providerId="LiveId" clId="{DB1D6124-7F59-40DE-A6B4-742EEE5E6F2F}" dt="2023-01-13T01:21:31.658" v="2219" actId="478"/>
          <ac:spMkLst>
            <pc:docMk/>
            <pc:sldMk cId="2523442288" sldId="262"/>
            <ac:spMk id="2" creationId="{24C00096-A24E-4DD1-3171-F51ADFCF29F3}"/>
          </ac:spMkLst>
        </pc:spChg>
        <pc:spChg chg="del">
          <ac:chgData name="Tom" userId="08c3c7390a66d5b3" providerId="LiveId" clId="{DB1D6124-7F59-40DE-A6B4-742EEE5E6F2F}" dt="2023-01-13T01:21:31.658" v="2219" actId="478"/>
          <ac:spMkLst>
            <pc:docMk/>
            <pc:sldMk cId="2523442288" sldId="262"/>
            <ac:spMk id="3" creationId="{49289260-3FAD-B3AD-F6C9-BBAC43FBBE53}"/>
          </ac:spMkLst>
        </pc:spChg>
        <pc:spChg chg="add mod">
          <ac:chgData name="Tom" userId="08c3c7390a66d5b3" providerId="LiveId" clId="{DB1D6124-7F59-40DE-A6B4-742EEE5E6F2F}" dt="2023-01-13T01:24:32.426" v="2272" actId="164"/>
          <ac:spMkLst>
            <pc:docMk/>
            <pc:sldMk cId="2523442288" sldId="262"/>
            <ac:spMk id="4" creationId="{658E8095-C987-5DC5-4F98-5CEF908BBB3E}"/>
          </ac:spMkLst>
        </pc:spChg>
        <pc:spChg chg="add mod">
          <ac:chgData name="Tom" userId="08c3c7390a66d5b3" providerId="LiveId" clId="{DB1D6124-7F59-40DE-A6B4-742EEE5E6F2F}" dt="2023-01-13T01:24:32.426" v="2272" actId="164"/>
          <ac:spMkLst>
            <pc:docMk/>
            <pc:sldMk cId="2523442288" sldId="262"/>
            <ac:spMk id="5" creationId="{2D6FCD93-65D7-C04B-B7E5-1D6C69CA31B3}"/>
          </ac:spMkLst>
        </pc:spChg>
        <pc:spChg chg="add del mod">
          <ac:chgData name="Tom" userId="08c3c7390a66d5b3" providerId="LiveId" clId="{DB1D6124-7F59-40DE-A6B4-742EEE5E6F2F}" dt="2023-01-13T01:23:55.129" v="2257" actId="478"/>
          <ac:spMkLst>
            <pc:docMk/>
            <pc:sldMk cId="2523442288" sldId="262"/>
            <ac:spMk id="6" creationId="{61945800-8A99-6BCC-4D7C-604F273C2E40}"/>
          </ac:spMkLst>
        </pc:spChg>
        <pc:spChg chg="add mod">
          <ac:chgData name="Tom" userId="08c3c7390a66d5b3" providerId="LiveId" clId="{DB1D6124-7F59-40DE-A6B4-742EEE5E6F2F}" dt="2023-01-13T01:24:32.426" v="2272" actId="164"/>
          <ac:spMkLst>
            <pc:docMk/>
            <pc:sldMk cId="2523442288" sldId="262"/>
            <ac:spMk id="7" creationId="{78B06A27-1C35-6CF0-B3B0-29E657E75EFF}"/>
          </ac:spMkLst>
        </pc:spChg>
        <pc:spChg chg="add mod">
          <ac:chgData name="Tom" userId="08c3c7390a66d5b3" providerId="LiveId" clId="{DB1D6124-7F59-40DE-A6B4-742EEE5E6F2F}" dt="2023-01-13T01:24:32.426" v="2272" actId="164"/>
          <ac:spMkLst>
            <pc:docMk/>
            <pc:sldMk cId="2523442288" sldId="262"/>
            <ac:spMk id="8" creationId="{84612132-E9B6-ADA5-65D7-83B3BCDDFD94}"/>
          </ac:spMkLst>
        </pc:spChg>
        <pc:spChg chg="add del mod">
          <ac:chgData name="Tom" userId="08c3c7390a66d5b3" providerId="LiveId" clId="{DB1D6124-7F59-40DE-A6B4-742EEE5E6F2F}" dt="2023-01-13T01:24:57.078" v="2275" actId="478"/>
          <ac:spMkLst>
            <pc:docMk/>
            <pc:sldMk cId="2523442288" sldId="262"/>
            <ac:spMk id="10" creationId="{ADA2DF1C-6B78-9369-E7F7-FD9CB05194EE}"/>
          </ac:spMkLst>
        </pc:spChg>
        <pc:spChg chg="del mod topLvl">
          <ac:chgData name="Tom" userId="08c3c7390a66d5b3" providerId="LiveId" clId="{DB1D6124-7F59-40DE-A6B4-742EEE5E6F2F}" dt="2023-01-13T01:25:37.859" v="2279" actId="478"/>
          <ac:spMkLst>
            <pc:docMk/>
            <pc:sldMk cId="2523442288" sldId="262"/>
            <ac:spMk id="12" creationId="{AC5D7D48-1959-E00C-7C08-D09A5A3E8FF2}"/>
          </ac:spMkLst>
        </pc:spChg>
        <pc:spChg chg="del mod topLvl">
          <ac:chgData name="Tom" userId="08c3c7390a66d5b3" providerId="LiveId" clId="{DB1D6124-7F59-40DE-A6B4-742EEE5E6F2F}" dt="2023-01-13T01:25:40.505" v="2280" actId="478"/>
          <ac:spMkLst>
            <pc:docMk/>
            <pc:sldMk cId="2523442288" sldId="262"/>
            <ac:spMk id="13" creationId="{E975CBF7-9C1B-DA36-E641-6B5CFB68C32D}"/>
          </ac:spMkLst>
        </pc:spChg>
        <pc:spChg chg="del mod topLvl">
          <ac:chgData name="Tom" userId="08c3c7390a66d5b3" providerId="LiveId" clId="{DB1D6124-7F59-40DE-A6B4-742EEE5E6F2F}" dt="2023-01-13T01:25:43.269" v="2281" actId="478"/>
          <ac:spMkLst>
            <pc:docMk/>
            <pc:sldMk cId="2523442288" sldId="262"/>
            <ac:spMk id="14" creationId="{BDC4F78D-76BE-7C1D-2C3B-2B285A6B76E9}"/>
          </ac:spMkLst>
        </pc:spChg>
        <pc:spChg chg="mod topLvl">
          <ac:chgData name="Tom" userId="08c3c7390a66d5b3" providerId="LiveId" clId="{DB1D6124-7F59-40DE-A6B4-742EEE5E6F2F}" dt="2023-01-13T01:36:06.634" v="2453" actId="1035"/>
          <ac:spMkLst>
            <pc:docMk/>
            <pc:sldMk cId="2523442288" sldId="262"/>
            <ac:spMk id="15" creationId="{DC6136E3-2A3B-3E2B-CECB-BAF950397054}"/>
          </ac:spMkLst>
        </pc:spChg>
        <pc:spChg chg="add del mod">
          <ac:chgData name="Tom" userId="08c3c7390a66d5b3" providerId="LiveId" clId="{DB1D6124-7F59-40DE-A6B4-742EEE5E6F2F}" dt="2023-01-13T01:29:48.912" v="2331" actId="478"/>
          <ac:spMkLst>
            <pc:docMk/>
            <pc:sldMk cId="2523442288" sldId="262"/>
            <ac:spMk id="16" creationId="{AF0E587A-A67F-4F95-7142-AF841CBF931B}"/>
          </ac:spMkLst>
        </pc:spChg>
        <pc:spChg chg="add mod">
          <ac:chgData name="Tom" userId="08c3c7390a66d5b3" providerId="LiveId" clId="{DB1D6124-7F59-40DE-A6B4-742EEE5E6F2F}" dt="2023-01-13T01:36:06.634" v="2453" actId="1035"/>
          <ac:spMkLst>
            <pc:docMk/>
            <pc:sldMk cId="2523442288" sldId="262"/>
            <ac:spMk id="17" creationId="{810CF49E-B496-378C-0ED7-BCEBEB014ECB}"/>
          </ac:spMkLst>
        </pc:spChg>
        <pc:spChg chg="add mod">
          <ac:chgData name="Tom" userId="08c3c7390a66d5b3" providerId="LiveId" clId="{DB1D6124-7F59-40DE-A6B4-742EEE5E6F2F}" dt="2023-01-13T01:36:06.634" v="2453" actId="1035"/>
          <ac:spMkLst>
            <pc:docMk/>
            <pc:sldMk cId="2523442288" sldId="262"/>
            <ac:spMk id="18" creationId="{61A2EB42-2AE0-C5CF-9709-8722DD7337E0}"/>
          </ac:spMkLst>
        </pc:spChg>
        <pc:spChg chg="add mod">
          <ac:chgData name="Tom" userId="08c3c7390a66d5b3" providerId="LiveId" clId="{DB1D6124-7F59-40DE-A6B4-742EEE5E6F2F}" dt="2023-01-13T01:37:13.469" v="2534" actId="1076"/>
          <ac:spMkLst>
            <pc:docMk/>
            <pc:sldMk cId="2523442288" sldId="262"/>
            <ac:spMk id="19" creationId="{31CCB473-6AB0-868A-CE1E-AB690D04152C}"/>
          </ac:spMkLst>
        </pc:spChg>
        <pc:spChg chg="add mod">
          <ac:chgData name="Tom" userId="08c3c7390a66d5b3" providerId="LiveId" clId="{DB1D6124-7F59-40DE-A6B4-742EEE5E6F2F}" dt="2023-01-13T01:37:37.614" v="2551" actId="1037"/>
          <ac:spMkLst>
            <pc:docMk/>
            <pc:sldMk cId="2523442288" sldId="262"/>
            <ac:spMk id="20" creationId="{5B33A942-5E71-DAF1-9897-A07941F9B9AF}"/>
          </ac:spMkLst>
        </pc:spChg>
        <pc:spChg chg="add mod">
          <ac:chgData name="Tom" userId="08c3c7390a66d5b3" providerId="LiveId" clId="{DB1D6124-7F59-40DE-A6B4-742EEE5E6F2F}" dt="2023-01-13T01:37:37.614" v="2551" actId="1037"/>
          <ac:spMkLst>
            <pc:docMk/>
            <pc:sldMk cId="2523442288" sldId="262"/>
            <ac:spMk id="21" creationId="{A40697FA-2E1F-40AA-7590-FD4619CDCC2C}"/>
          </ac:spMkLst>
        </pc:spChg>
        <pc:spChg chg="mod">
          <ac:chgData name="Tom" userId="08c3c7390a66d5b3" providerId="LiveId" clId="{DB1D6124-7F59-40DE-A6B4-742EEE5E6F2F}" dt="2023-01-13T01:32:14.233" v="2386"/>
          <ac:spMkLst>
            <pc:docMk/>
            <pc:sldMk cId="2523442288" sldId="262"/>
            <ac:spMk id="23" creationId="{F2721EDB-0ABE-2C98-ECB0-C540B2720134}"/>
          </ac:spMkLst>
        </pc:spChg>
        <pc:spChg chg="mod">
          <ac:chgData name="Tom" userId="08c3c7390a66d5b3" providerId="LiveId" clId="{DB1D6124-7F59-40DE-A6B4-742EEE5E6F2F}" dt="2023-01-13T01:32:14.233" v="2386"/>
          <ac:spMkLst>
            <pc:docMk/>
            <pc:sldMk cId="2523442288" sldId="262"/>
            <ac:spMk id="24" creationId="{BA8238AD-FEF4-D969-45DD-582E6EF30FC0}"/>
          </ac:spMkLst>
        </pc:spChg>
        <pc:spChg chg="mod">
          <ac:chgData name="Tom" userId="08c3c7390a66d5b3" providerId="LiveId" clId="{DB1D6124-7F59-40DE-A6B4-742EEE5E6F2F}" dt="2023-01-13T01:32:14.233" v="2386"/>
          <ac:spMkLst>
            <pc:docMk/>
            <pc:sldMk cId="2523442288" sldId="262"/>
            <ac:spMk id="25" creationId="{8F40F313-F048-BD3A-CBA6-1C92FF644E39}"/>
          </ac:spMkLst>
        </pc:spChg>
        <pc:spChg chg="mod">
          <ac:chgData name="Tom" userId="08c3c7390a66d5b3" providerId="LiveId" clId="{DB1D6124-7F59-40DE-A6B4-742EEE5E6F2F}" dt="2023-01-13T01:32:14.233" v="2386"/>
          <ac:spMkLst>
            <pc:docMk/>
            <pc:sldMk cId="2523442288" sldId="262"/>
            <ac:spMk id="26" creationId="{5D73F8CF-0E87-0015-D2BD-682633FDF7BB}"/>
          </ac:spMkLst>
        </pc:spChg>
        <pc:spChg chg="add mod">
          <ac:chgData name="Tom" userId="08c3c7390a66d5b3" providerId="LiveId" clId="{DB1D6124-7F59-40DE-A6B4-742EEE5E6F2F}" dt="2023-01-13T01:36:59.062" v="2524" actId="1035"/>
          <ac:spMkLst>
            <pc:docMk/>
            <pc:sldMk cId="2523442288" sldId="262"/>
            <ac:spMk id="27" creationId="{EDDCC48F-624D-023C-E913-4014E2844D89}"/>
          </ac:spMkLst>
        </pc:spChg>
        <pc:spChg chg="add mod">
          <ac:chgData name="Tom" userId="08c3c7390a66d5b3" providerId="LiveId" clId="{DB1D6124-7F59-40DE-A6B4-742EEE5E6F2F}" dt="2023-01-13T01:37:06.233" v="2533" actId="1035"/>
          <ac:spMkLst>
            <pc:docMk/>
            <pc:sldMk cId="2523442288" sldId="262"/>
            <ac:spMk id="28" creationId="{9A681BEE-C825-5B6F-D163-2CD547A90142}"/>
          </ac:spMkLst>
        </pc:spChg>
        <pc:spChg chg="add del mod">
          <ac:chgData name="Tom" userId="08c3c7390a66d5b3" providerId="LiveId" clId="{DB1D6124-7F59-40DE-A6B4-742EEE5E6F2F}" dt="2023-01-13T01:34:50.682" v="2414" actId="478"/>
          <ac:spMkLst>
            <pc:docMk/>
            <pc:sldMk cId="2523442288" sldId="262"/>
            <ac:spMk id="29" creationId="{86FB0257-002D-6A8D-F872-43A0F54EE08F}"/>
          </ac:spMkLst>
        </pc:spChg>
        <pc:spChg chg="mod">
          <ac:chgData name="Tom" userId="08c3c7390a66d5b3" providerId="LiveId" clId="{DB1D6124-7F59-40DE-A6B4-742EEE5E6F2F}" dt="2023-01-13T01:35:04.086" v="2423" actId="20577"/>
          <ac:spMkLst>
            <pc:docMk/>
            <pc:sldMk cId="2523442288" sldId="262"/>
            <ac:spMk id="31" creationId="{0A7F8987-DCFA-5C64-B624-497F2C8C7F08}"/>
          </ac:spMkLst>
        </pc:spChg>
        <pc:spChg chg="mod">
          <ac:chgData name="Tom" userId="08c3c7390a66d5b3" providerId="LiveId" clId="{DB1D6124-7F59-40DE-A6B4-742EEE5E6F2F}" dt="2023-01-13T01:35:39.541" v="2444" actId="14100"/>
          <ac:spMkLst>
            <pc:docMk/>
            <pc:sldMk cId="2523442288" sldId="262"/>
            <ac:spMk id="32" creationId="{8E5E32C8-EB30-975A-A036-96A415CB1D98}"/>
          </ac:spMkLst>
        </pc:spChg>
        <pc:spChg chg="del mod">
          <ac:chgData name="Tom" userId="08c3c7390a66d5b3" providerId="LiveId" clId="{DB1D6124-7F59-40DE-A6B4-742EEE5E6F2F}" dt="2023-01-13T01:34:56.910" v="2416" actId="478"/>
          <ac:spMkLst>
            <pc:docMk/>
            <pc:sldMk cId="2523442288" sldId="262"/>
            <ac:spMk id="33" creationId="{A5857AA2-F961-7FD3-5646-85767D6D767F}"/>
          </ac:spMkLst>
        </pc:spChg>
        <pc:spChg chg="mod">
          <ac:chgData name="Tom" userId="08c3c7390a66d5b3" providerId="LiveId" clId="{DB1D6124-7F59-40DE-A6B4-742EEE5E6F2F}" dt="2023-01-13T01:36:18.609" v="2456" actId="1036"/>
          <ac:spMkLst>
            <pc:docMk/>
            <pc:sldMk cId="2523442288" sldId="262"/>
            <ac:spMk id="34" creationId="{82BA6A00-2E49-C457-1CBC-058794009ED1}"/>
          </ac:spMkLst>
        </pc:spChg>
        <pc:grpChg chg="add mod">
          <ac:chgData name="Tom" userId="08c3c7390a66d5b3" providerId="LiveId" clId="{DB1D6124-7F59-40DE-A6B4-742EEE5E6F2F}" dt="2023-01-13T01:36:06.634" v="2453" actId="1035"/>
          <ac:grpSpMkLst>
            <pc:docMk/>
            <pc:sldMk cId="2523442288" sldId="262"/>
            <ac:grpSpMk id="9" creationId="{6DDBC819-BB1E-2AEE-55C2-428DF51FA435}"/>
          </ac:grpSpMkLst>
        </pc:grpChg>
        <pc:grpChg chg="add del mod">
          <ac:chgData name="Tom" userId="08c3c7390a66d5b3" providerId="LiveId" clId="{DB1D6124-7F59-40DE-A6B4-742EEE5E6F2F}" dt="2023-01-13T01:25:15.267" v="2278" actId="165"/>
          <ac:grpSpMkLst>
            <pc:docMk/>
            <pc:sldMk cId="2523442288" sldId="262"/>
            <ac:grpSpMk id="11" creationId="{741A7F74-50F9-D85C-87C8-AC9B0DB55C8E}"/>
          </ac:grpSpMkLst>
        </pc:grpChg>
        <pc:grpChg chg="add mod">
          <ac:chgData name="Tom" userId="08c3c7390a66d5b3" providerId="LiveId" clId="{DB1D6124-7F59-40DE-A6B4-742EEE5E6F2F}" dt="2023-01-13T01:37:17.831" v="2535" actId="1076"/>
          <ac:grpSpMkLst>
            <pc:docMk/>
            <pc:sldMk cId="2523442288" sldId="262"/>
            <ac:grpSpMk id="22" creationId="{539A24B1-5CD6-5117-61B6-51A1EDCF1F23}"/>
          </ac:grpSpMkLst>
        </pc:grpChg>
        <pc:grpChg chg="add mod">
          <ac:chgData name="Tom" userId="08c3c7390a66d5b3" providerId="LiveId" clId="{DB1D6124-7F59-40DE-A6B4-742EEE5E6F2F}" dt="2023-01-13T01:37:21.999" v="2536" actId="1076"/>
          <ac:grpSpMkLst>
            <pc:docMk/>
            <pc:sldMk cId="2523442288" sldId="262"/>
            <ac:grpSpMk id="30" creationId="{A90FA07D-0C87-DC95-7AF5-B0F3DC8DBAD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9AA3-9B7D-B9FD-0D58-8EE33DF3F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A8D24-0393-069E-834A-3FFFE8F65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B7C8A-1C2C-EFA9-1678-37125AC3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73989-9897-5DB7-4BFE-A3B41DFE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F4508-E40A-EC73-FBBB-DCD2915F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E81B-32D7-27E2-CAA6-45BD5396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05195-2930-1007-971D-852465BA9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1479F-E0E4-27B0-9F39-569D78ED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531B-84BC-941F-61B1-4529772F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E9AA-F983-CAB7-F0F8-C886EA3F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057F3-A239-793F-C715-3F8401177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96438-E302-85B9-4CE7-057092D63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05E9-C697-3FB8-BFEB-3043D06C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B0FAA-5F20-BC98-F600-ACFAB7F9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3F516-FE2B-196C-FA23-4EFC5A21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46EE-9DAF-9FE4-8ECD-A398BE23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8C4B-28CB-31E0-C2AF-0D36C4B13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8C3EC-1B09-F44F-E44B-6715E49D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41791-E78B-2626-94A4-0E2B0C55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E07FE-9E77-CC5E-DFEE-08C46396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9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BC4D-6012-5DBB-F65C-52B4828C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A67CE-2EC3-56E2-18A1-AEA1C7FF7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22E8-46E3-C837-809D-E29E6D32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12C7D-B759-B682-AD4D-BE2FD979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ECD03-8887-1F6A-129D-F139116C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5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B35B-79E4-2EA3-3889-437734A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8C37-CEE3-952F-87F6-49B0C5B05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5EB6A-415C-4425-2AFA-B4EAE2D7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8187F-1F51-91DC-74D6-A70A55D8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C6FBB-3799-E365-A940-471550D1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68DA2-08AF-A81F-C4FD-A412C4AF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5890-8A8F-073D-5C32-47464E7E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DCAF5-6C24-62A1-76BD-7A1B607F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ECF2A-56BA-FC74-71B3-737D258F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20E2C-28A7-CBFC-D609-A0F60BEBA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838C6-0CA1-F34F-C689-115DB803F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27408-6893-9B23-E127-EA870403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D498D-D6D4-6649-11D0-C80B39F8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359E2-FCAD-B727-F7AC-143232A1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E721-FDED-A332-F7B0-9C39163F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E328F-B4B8-CF0E-A330-30B80DCA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B7E76-038D-F7FB-F7EE-DE0A9640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28CD0-C67C-B578-3B17-B6603716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873BE-C8F2-C677-4F7E-5B5200A6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490CE-A32F-81B4-4D71-49EAFE15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F8F6F-E183-F97B-741E-374F8359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07E8-74AB-11E9-2DD6-7600FC5B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98E3-EF83-895D-02F5-1139C4F3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BE5F7-E73A-8B58-8C67-F9701D469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B7735-0207-996A-7CFD-0C5AFF1A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A4ADA-27F7-4DE6-2BA5-CD5994B5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71363-1392-E93A-A78C-E2BDEA57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4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071B-7D1A-156C-536C-F6CE33E1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8CBEC-CA11-54AA-2E77-8CD597569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83320-76DD-15B4-0CE8-83113BB0E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B9617-8971-7923-A18D-A52649B1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F9E0F-BA0B-08BB-42EB-93098115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36E01-DAC0-582D-F87D-E36F283A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747C2-4E25-4AEA-04DB-896E018B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931B-379A-FEFC-C15D-C28C9256F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71CD4-2954-8365-F877-693FD5992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E4016-0B1F-47AE-9DB5-2BECA5313565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174F-E27A-87D9-105F-B2D372E01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C74C-56A8-74F0-6365-73D2015EC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0CBF8B-49C8-F4FC-5534-857DBE9D1A1D}"/>
              </a:ext>
            </a:extLst>
          </p:cNvPr>
          <p:cNvSpPr/>
          <p:nvPr/>
        </p:nvSpPr>
        <p:spPr>
          <a:xfrm>
            <a:off x="1147971" y="660952"/>
            <a:ext cx="1965049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Labeled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5196E7-0945-F2C5-AC9F-FB5B1A9891C8}"/>
              </a:ext>
            </a:extLst>
          </p:cNvPr>
          <p:cNvSpPr/>
          <p:nvPr/>
        </p:nvSpPr>
        <p:spPr>
          <a:xfrm>
            <a:off x="3732146" y="660952"/>
            <a:ext cx="1965049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preprocessing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D744CE-5AD8-D83C-6407-D1F6788BEA9B}"/>
              </a:ext>
            </a:extLst>
          </p:cNvPr>
          <p:cNvSpPr/>
          <p:nvPr/>
        </p:nvSpPr>
        <p:spPr>
          <a:xfrm>
            <a:off x="6298517" y="660952"/>
            <a:ext cx="1965049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Model training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146955-BF7C-30C4-201F-0C182BAB22D2}"/>
              </a:ext>
            </a:extLst>
          </p:cNvPr>
          <p:cNvSpPr/>
          <p:nvPr/>
        </p:nvSpPr>
        <p:spPr>
          <a:xfrm>
            <a:off x="9322260" y="3330901"/>
            <a:ext cx="1965049" cy="1208450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Output: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F4DEBC-CBFA-5054-89BC-B837DAB1ED3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113020" y="1265177"/>
            <a:ext cx="6191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79A92-514F-3E0A-F65E-53DA259D14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97195" y="1265177"/>
            <a:ext cx="6013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AB95B-6AE9-0192-1156-4A1F05210B5E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8262523" y="3935126"/>
            <a:ext cx="10597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DA55C7-D05E-14A3-C206-63E04B02AA5E}"/>
              </a:ext>
            </a:extLst>
          </p:cNvPr>
          <p:cNvSpPr/>
          <p:nvPr/>
        </p:nvSpPr>
        <p:spPr>
          <a:xfrm>
            <a:off x="607942" y="213691"/>
            <a:ext cx="10976116" cy="6430617"/>
          </a:xfrm>
          <a:prstGeom prst="roundRect">
            <a:avLst>
              <a:gd name="adj" fmla="val 717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74CC387-2F08-9D77-DE5E-7B51AE51FACF}"/>
              </a:ext>
            </a:extLst>
          </p:cNvPr>
          <p:cNvSpPr/>
          <p:nvPr/>
        </p:nvSpPr>
        <p:spPr>
          <a:xfrm>
            <a:off x="5917528" y="5125766"/>
            <a:ext cx="1965049" cy="1208450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Trained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BD053C8-A150-1E43-D740-BCAEB8D05EAE}"/>
              </a:ext>
            </a:extLst>
          </p:cNvPr>
          <p:cNvSpPr/>
          <p:nvPr/>
        </p:nvSpPr>
        <p:spPr>
          <a:xfrm>
            <a:off x="6297474" y="3330901"/>
            <a:ext cx="1965049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Validate model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1252A2-0B7B-4056-E847-6420388B7394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7279999" y="1869402"/>
            <a:ext cx="1043" cy="14614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C4B33F-7FB0-855C-39FE-B999D3C91CB0}"/>
              </a:ext>
            </a:extLst>
          </p:cNvPr>
          <p:cNvCxnSpPr>
            <a:cxnSpLocks/>
            <a:stCxn id="55" idx="0"/>
            <a:endCxn id="6" idx="1"/>
          </p:cNvCxnSpPr>
          <p:nvPr/>
        </p:nvCxnSpPr>
        <p:spPr>
          <a:xfrm flipV="1">
            <a:off x="4635158" y="1265177"/>
            <a:ext cx="1663359" cy="2065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2A9737-0F69-D2EC-7F94-B46A6EF1701A}"/>
              </a:ext>
            </a:extLst>
          </p:cNvPr>
          <p:cNvSpPr txBox="1"/>
          <p:nvPr/>
        </p:nvSpPr>
        <p:spPr>
          <a:xfrm>
            <a:off x="8499808" y="3935126"/>
            <a:ext cx="88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85A5FC6-165A-37CC-C49A-3C81D0A9CC05}"/>
              </a:ext>
            </a:extLst>
          </p:cNvPr>
          <p:cNvSpPr/>
          <p:nvPr/>
        </p:nvSpPr>
        <p:spPr>
          <a:xfrm>
            <a:off x="3652633" y="3330901"/>
            <a:ext cx="1965049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Modify parameters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450045-3884-F003-5C4C-ED4B35B98D7A}"/>
              </a:ext>
            </a:extLst>
          </p:cNvPr>
          <p:cNvCxnSpPr>
            <a:cxnSpLocks/>
            <a:stCxn id="26" idx="1"/>
            <a:endCxn id="55" idx="3"/>
          </p:cNvCxnSpPr>
          <p:nvPr/>
        </p:nvCxnSpPr>
        <p:spPr>
          <a:xfrm flipH="1">
            <a:off x="5617682" y="3935126"/>
            <a:ext cx="6797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DE2F03E-1F50-437B-4F31-E1082CC3E14F}"/>
              </a:ext>
            </a:extLst>
          </p:cNvPr>
          <p:cNvSpPr txBox="1"/>
          <p:nvPr/>
        </p:nvSpPr>
        <p:spPr>
          <a:xfrm>
            <a:off x="5737137" y="3935125"/>
            <a:ext cx="88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fail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0412617-636B-48D1-2BE9-73F2C2763CE3}"/>
              </a:ext>
            </a:extLst>
          </p:cNvPr>
          <p:cNvSpPr/>
          <p:nvPr/>
        </p:nvSpPr>
        <p:spPr>
          <a:xfrm>
            <a:off x="2978237" y="5134212"/>
            <a:ext cx="1965049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Unseen dataset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5F9C5A-B4B5-636F-8349-8DE4AE5A110E}"/>
              </a:ext>
            </a:extLst>
          </p:cNvPr>
          <p:cNvCxnSpPr>
            <a:cxnSpLocks/>
            <a:stCxn id="73" idx="3"/>
            <a:endCxn id="23" idx="1"/>
          </p:cNvCxnSpPr>
          <p:nvPr/>
        </p:nvCxnSpPr>
        <p:spPr>
          <a:xfrm flipV="1">
            <a:off x="4943286" y="5729991"/>
            <a:ext cx="974242" cy="84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4461BC6-7AB5-5853-144B-FA2E4A728DFD}"/>
              </a:ext>
            </a:extLst>
          </p:cNvPr>
          <p:cNvCxnSpPr>
            <a:cxnSpLocks/>
            <a:stCxn id="23" idx="3"/>
            <a:endCxn id="88" idx="1"/>
          </p:cNvCxnSpPr>
          <p:nvPr/>
        </p:nvCxnSpPr>
        <p:spPr>
          <a:xfrm>
            <a:off x="7882577" y="5729991"/>
            <a:ext cx="1059737" cy="9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B3765C8-A625-EAF4-7B2B-ACCE9CC5814C}"/>
              </a:ext>
            </a:extLst>
          </p:cNvPr>
          <p:cNvSpPr/>
          <p:nvPr/>
        </p:nvSpPr>
        <p:spPr>
          <a:xfrm>
            <a:off x="8942314" y="5135650"/>
            <a:ext cx="1965049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Predicted result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299259-714C-2477-7931-59D74F82DF79}"/>
              </a:ext>
            </a:extLst>
          </p:cNvPr>
          <p:cNvCxnSpPr/>
          <p:nvPr/>
        </p:nvCxnSpPr>
        <p:spPr>
          <a:xfrm>
            <a:off x="594689" y="4845325"/>
            <a:ext cx="10976116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9417F7-D23E-A8F5-BF2B-F63DF8002C61}"/>
              </a:ext>
            </a:extLst>
          </p:cNvPr>
          <p:cNvSpPr txBox="1"/>
          <p:nvPr/>
        </p:nvSpPr>
        <p:spPr>
          <a:xfrm>
            <a:off x="690770" y="3851411"/>
            <a:ext cx="196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Training and validating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F843D46-0069-63FB-3E06-8022F1EA8C0E}"/>
              </a:ext>
            </a:extLst>
          </p:cNvPr>
          <p:cNvSpPr txBox="1"/>
          <p:nvPr/>
        </p:nvSpPr>
        <p:spPr>
          <a:xfrm>
            <a:off x="690770" y="4988382"/>
            <a:ext cx="19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71595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BE1D4F6-B5D1-D3FC-A507-C57A3E90CC30}"/>
              </a:ext>
            </a:extLst>
          </p:cNvPr>
          <p:cNvGrpSpPr/>
          <p:nvPr/>
        </p:nvGrpSpPr>
        <p:grpSpPr>
          <a:xfrm>
            <a:off x="445661" y="440386"/>
            <a:ext cx="4251275" cy="1415603"/>
            <a:chOff x="7694324" y="442121"/>
            <a:chExt cx="4235301" cy="158719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87E4D2E-A92F-E0D8-957E-1DBAB8A53E68}"/>
                </a:ext>
              </a:extLst>
            </p:cNvPr>
            <p:cNvSpPr/>
            <p:nvPr/>
          </p:nvSpPr>
          <p:spPr>
            <a:xfrm>
              <a:off x="7694326" y="442121"/>
              <a:ext cx="1704752" cy="4083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5A0E3D2-F01D-4ED9-B926-251502D4238B}"/>
                </a:ext>
              </a:extLst>
            </p:cNvPr>
            <p:cNvSpPr/>
            <p:nvPr/>
          </p:nvSpPr>
          <p:spPr>
            <a:xfrm>
              <a:off x="7694326" y="1031360"/>
              <a:ext cx="1704752" cy="4083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0E06644-67B1-0652-50F0-F035292294AC}"/>
                </a:ext>
              </a:extLst>
            </p:cNvPr>
            <p:cNvSpPr/>
            <p:nvPr/>
          </p:nvSpPr>
          <p:spPr>
            <a:xfrm>
              <a:off x="7694324" y="1621003"/>
              <a:ext cx="1704752" cy="40831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D3820C-059E-75F8-1C4A-6B9D30ABAF87}"/>
                </a:ext>
              </a:extLst>
            </p:cNvPr>
            <p:cNvSpPr txBox="1"/>
            <p:nvPr/>
          </p:nvSpPr>
          <p:spPr>
            <a:xfrm>
              <a:off x="9501916" y="442121"/>
              <a:ext cx="1552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Convolution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4DE0FB-5A49-EC5E-5D69-FC91B061E0C3}"/>
                </a:ext>
              </a:extLst>
            </p:cNvPr>
            <p:cNvSpPr txBox="1"/>
            <p:nvPr/>
          </p:nvSpPr>
          <p:spPr>
            <a:xfrm>
              <a:off x="9501916" y="1005821"/>
              <a:ext cx="1552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Pooling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6505CD-D63D-27B3-1DCE-0A1C5EDB5E23}"/>
                </a:ext>
              </a:extLst>
            </p:cNvPr>
            <p:cNvSpPr txBox="1"/>
            <p:nvPr/>
          </p:nvSpPr>
          <p:spPr>
            <a:xfrm>
              <a:off x="9501916" y="1621003"/>
              <a:ext cx="2427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Fully connected layer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B79BBA-18B4-C823-71D2-EB848D30B3D4}"/>
              </a:ext>
            </a:extLst>
          </p:cNvPr>
          <p:cNvGrpSpPr/>
          <p:nvPr/>
        </p:nvGrpSpPr>
        <p:grpSpPr>
          <a:xfrm>
            <a:off x="8513537" y="137341"/>
            <a:ext cx="3270596" cy="6562018"/>
            <a:chOff x="1652201" y="165847"/>
            <a:chExt cx="3270596" cy="65620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512B6A2-979C-3F0F-7D51-2C80DEE49748}"/>
                </a:ext>
              </a:extLst>
            </p:cNvPr>
            <p:cNvSpPr/>
            <p:nvPr/>
          </p:nvSpPr>
          <p:spPr>
            <a:xfrm>
              <a:off x="2179732" y="165847"/>
              <a:ext cx="2158290" cy="58479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Preprocessed data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0010A8B-17AF-14C3-9DBC-5A002CF1F1CA}"/>
                </a:ext>
              </a:extLst>
            </p:cNvPr>
            <p:cNvGrpSpPr/>
            <p:nvPr/>
          </p:nvGrpSpPr>
          <p:grpSpPr>
            <a:xfrm>
              <a:off x="1652201" y="1065163"/>
              <a:ext cx="3270596" cy="4763386"/>
              <a:chOff x="1987158" y="1158949"/>
              <a:chExt cx="3270596" cy="476338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EACFE96-7ECC-543A-9A3E-CA1400EA11AB}"/>
                  </a:ext>
                </a:extLst>
              </p:cNvPr>
              <p:cNvSpPr/>
              <p:nvPr/>
            </p:nvSpPr>
            <p:spPr>
              <a:xfrm>
                <a:off x="2222324" y="1452385"/>
                <a:ext cx="2158290" cy="40831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9F2DE43-6BED-A52A-C787-E6216E00F09D}"/>
                  </a:ext>
                </a:extLst>
              </p:cNvPr>
              <p:cNvSpPr/>
              <p:nvPr/>
            </p:nvSpPr>
            <p:spPr>
              <a:xfrm>
                <a:off x="2222324" y="2281726"/>
                <a:ext cx="2158290" cy="40831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01099F2-29F7-545C-D67D-C6ED0B03FEF5}"/>
                  </a:ext>
                </a:extLst>
              </p:cNvPr>
              <p:cNvSpPr/>
              <p:nvPr/>
            </p:nvSpPr>
            <p:spPr>
              <a:xfrm>
                <a:off x="2222324" y="1867055"/>
                <a:ext cx="2158290" cy="40831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09CC475-FFF6-909F-4A57-95ABAC33A164}"/>
                  </a:ext>
                </a:extLst>
              </p:cNvPr>
              <p:cNvSpPr/>
              <p:nvPr/>
            </p:nvSpPr>
            <p:spPr>
              <a:xfrm>
                <a:off x="2222324" y="2696397"/>
                <a:ext cx="2158290" cy="40831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9F0E3BF-3A65-CA91-ABD4-664A32930843}"/>
                  </a:ext>
                </a:extLst>
              </p:cNvPr>
              <p:cNvSpPr/>
              <p:nvPr/>
            </p:nvSpPr>
            <p:spPr>
              <a:xfrm>
                <a:off x="2222324" y="3111068"/>
                <a:ext cx="2158290" cy="40831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0E454CA-E209-AF74-C294-B8B9EC93C422}"/>
                  </a:ext>
                </a:extLst>
              </p:cNvPr>
              <p:cNvSpPr/>
              <p:nvPr/>
            </p:nvSpPr>
            <p:spPr>
              <a:xfrm>
                <a:off x="2222324" y="3525739"/>
                <a:ext cx="2158290" cy="40831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E96C4B6-7650-578C-CE22-B855392166F9}"/>
                  </a:ext>
                </a:extLst>
              </p:cNvPr>
              <p:cNvSpPr/>
              <p:nvPr/>
            </p:nvSpPr>
            <p:spPr>
              <a:xfrm>
                <a:off x="2222324" y="3934053"/>
                <a:ext cx="2158290" cy="40831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E1B76D8-9C91-5EF1-550D-99D4D5D64081}"/>
                  </a:ext>
                </a:extLst>
              </p:cNvPr>
              <p:cNvSpPr/>
              <p:nvPr/>
            </p:nvSpPr>
            <p:spPr>
              <a:xfrm>
                <a:off x="2222324" y="4342367"/>
                <a:ext cx="2158290" cy="40831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A5D75C8-3F59-0C68-72F3-BC6121B3864B}"/>
                  </a:ext>
                </a:extLst>
              </p:cNvPr>
              <p:cNvSpPr/>
              <p:nvPr/>
            </p:nvSpPr>
            <p:spPr>
              <a:xfrm>
                <a:off x="2222324" y="4750681"/>
                <a:ext cx="2158290" cy="40831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D302440-FDED-D76C-E08D-7C29A863DA42}"/>
                  </a:ext>
                </a:extLst>
              </p:cNvPr>
              <p:cNvSpPr/>
              <p:nvPr/>
            </p:nvSpPr>
            <p:spPr>
              <a:xfrm>
                <a:off x="2222324" y="5158995"/>
                <a:ext cx="2158290" cy="40831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981D2C3-A427-5A61-89B8-CCDE7BDE0A52}"/>
                  </a:ext>
                </a:extLst>
              </p:cNvPr>
              <p:cNvSpPr/>
              <p:nvPr/>
            </p:nvSpPr>
            <p:spPr>
              <a:xfrm>
                <a:off x="1987158" y="1158949"/>
                <a:ext cx="3205134" cy="4763386"/>
              </a:xfrm>
              <a:prstGeom prst="roundRect">
                <a:avLst>
                  <a:gd name="adj" fmla="val 10355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F08D67-A0B4-EF46-AE9D-13B0457CFCB5}"/>
                  </a:ext>
                </a:extLst>
              </p:cNvPr>
              <p:cNvSpPr txBox="1"/>
              <p:nvPr/>
            </p:nvSpPr>
            <p:spPr>
              <a:xfrm rot="5400000">
                <a:off x="3625664" y="3176030"/>
                <a:ext cx="26794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/>
                  <a:t>CNN Model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37BF3EB-2797-7D6B-490A-58C51B4DD389}"/>
                </a:ext>
              </a:extLst>
            </p:cNvPr>
            <p:cNvCxnSpPr>
              <a:cxnSpLocks/>
              <a:stCxn id="5" idx="2"/>
              <a:endCxn id="23" idx="0"/>
            </p:cNvCxnSpPr>
            <p:nvPr/>
          </p:nvCxnSpPr>
          <p:spPr>
            <a:xfrm flipH="1">
              <a:off x="3254768" y="750637"/>
              <a:ext cx="4109" cy="3145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9FB8C69-2C4C-F98F-CA4C-73F9B49C8BA1}"/>
                </a:ext>
              </a:extLst>
            </p:cNvPr>
            <p:cNvSpPr/>
            <p:nvPr/>
          </p:nvSpPr>
          <p:spPr>
            <a:xfrm>
              <a:off x="2179732" y="6143075"/>
              <a:ext cx="2158290" cy="58479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Output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2AA0BCB-3D88-586D-EC27-6378FE55630E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>
              <a:off x="3254768" y="5828549"/>
              <a:ext cx="4109" cy="3145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CEC770C-6D75-D484-7379-47C532C3CC28}"/>
              </a:ext>
            </a:extLst>
          </p:cNvPr>
          <p:cNvGrpSpPr/>
          <p:nvPr/>
        </p:nvGrpSpPr>
        <p:grpSpPr>
          <a:xfrm>
            <a:off x="5058307" y="1330093"/>
            <a:ext cx="4078068" cy="4066211"/>
            <a:chOff x="5346150" y="1340743"/>
            <a:chExt cx="4078068" cy="40662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BDAF40-E007-4917-FED1-FBB3638B595F}"/>
                </a:ext>
              </a:extLst>
            </p:cNvPr>
            <p:cNvSpPr txBox="1"/>
            <p:nvPr/>
          </p:nvSpPr>
          <p:spPr>
            <a:xfrm>
              <a:off x="5346150" y="1340743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96 filters, size 11x11, stride 4, padding 2</a:t>
              </a:r>
              <a:endParaRPr lang="en-US" sz="16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EAA23B-3729-E394-C114-B3243B89E73F}"/>
                </a:ext>
              </a:extLst>
            </p:cNvPr>
            <p:cNvSpPr txBox="1"/>
            <p:nvPr/>
          </p:nvSpPr>
          <p:spPr>
            <a:xfrm>
              <a:off x="5346150" y="1743372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size 3x3 filter, stride 2</a:t>
              </a:r>
              <a:endParaRPr 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76EA09-DBC8-D051-1998-E2AB1685ACE6}"/>
                </a:ext>
              </a:extLst>
            </p:cNvPr>
            <p:cNvSpPr txBox="1"/>
            <p:nvPr/>
          </p:nvSpPr>
          <p:spPr>
            <a:xfrm>
              <a:off x="5363625" y="2201730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192 filters, size 5x5, stride 1, padding 2</a:t>
              </a:r>
              <a:endParaRPr lang="en-US" sz="16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5CA2FC4-3CE8-DF1C-0965-0B15E2AFC894}"/>
                </a:ext>
              </a:extLst>
            </p:cNvPr>
            <p:cNvSpPr txBox="1"/>
            <p:nvPr/>
          </p:nvSpPr>
          <p:spPr>
            <a:xfrm>
              <a:off x="5367169" y="2613279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size 3x3 filter, stride 2</a:t>
              </a:r>
              <a:endParaRPr lang="en-US" sz="16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237B029-DF82-0A24-AECA-B5B3A80937C9}"/>
                </a:ext>
              </a:extLst>
            </p:cNvPr>
            <p:cNvSpPr txBox="1"/>
            <p:nvPr/>
          </p:nvSpPr>
          <p:spPr>
            <a:xfrm>
              <a:off x="5378160" y="2971152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288 filters, size 3x3, stride 1, padding 1</a:t>
              </a:r>
              <a:endParaRPr lang="en-US" sz="16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650599D-B851-F920-CF29-25968E8A4E6D}"/>
                </a:ext>
              </a:extLst>
            </p:cNvPr>
            <p:cNvSpPr txBox="1"/>
            <p:nvPr/>
          </p:nvSpPr>
          <p:spPr>
            <a:xfrm>
              <a:off x="5378160" y="3373781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288 filters, size 3x3, stride 1, padding 1</a:t>
              </a:r>
              <a:endParaRPr lang="en-US" sz="16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9B4914C-69DA-F207-53D6-A8ECBE7F7B33}"/>
                </a:ext>
              </a:extLst>
            </p:cNvPr>
            <p:cNvSpPr txBox="1"/>
            <p:nvPr/>
          </p:nvSpPr>
          <p:spPr>
            <a:xfrm>
              <a:off x="5395635" y="3832139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192 filters, size 3x3, stride 1, padding 1</a:t>
              </a:r>
              <a:endParaRPr lang="en-US" sz="16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D8B918-7307-253F-7AE5-356403DA7D7A}"/>
                </a:ext>
              </a:extLst>
            </p:cNvPr>
            <p:cNvSpPr txBox="1"/>
            <p:nvPr/>
          </p:nvSpPr>
          <p:spPr>
            <a:xfrm>
              <a:off x="5399179" y="4243688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size 3x3, stride 2</a:t>
              </a:r>
              <a:endParaRPr 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8490373-22B4-5D00-6DCA-C665E847E21B}"/>
                </a:ext>
              </a:extLst>
            </p:cNvPr>
            <p:cNvSpPr txBox="1"/>
            <p:nvPr/>
          </p:nvSpPr>
          <p:spPr>
            <a:xfrm>
              <a:off x="5409688" y="4644262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4096 neurons</a:t>
              </a:r>
              <a:endParaRPr lang="en-US" sz="16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6F51885-27E0-9025-181C-66CBC94ACF8E}"/>
                </a:ext>
              </a:extLst>
            </p:cNvPr>
            <p:cNvSpPr txBox="1"/>
            <p:nvPr/>
          </p:nvSpPr>
          <p:spPr>
            <a:xfrm>
              <a:off x="5409688" y="5068400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5 neurons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6010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B66D69-E022-17CE-4085-5D29CBF34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1361786"/>
            <a:ext cx="11784070" cy="41344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D18A16-47E3-D7D1-1BA3-605AE4580877}"/>
              </a:ext>
            </a:extLst>
          </p:cNvPr>
          <p:cNvSpPr/>
          <p:nvPr/>
        </p:nvSpPr>
        <p:spPr>
          <a:xfrm>
            <a:off x="568960" y="1958009"/>
            <a:ext cx="11277600" cy="107342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935A0-FAF4-F6E6-C517-576F8D89CD6D}"/>
              </a:ext>
            </a:extLst>
          </p:cNvPr>
          <p:cNvSpPr/>
          <p:nvPr/>
        </p:nvSpPr>
        <p:spPr>
          <a:xfrm>
            <a:off x="568960" y="3191566"/>
            <a:ext cx="11277600" cy="107342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B78AB5-8F75-EDAA-D8A1-522E14904EC8}"/>
              </a:ext>
            </a:extLst>
          </p:cNvPr>
          <p:cNvSpPr/>
          <p:nvPr/>
        </p:nvSpPr>
        <p:spPr>
          <a:xfrm>
            <a:off x="568960" y="4422787"/>
            <a:ext cx="11277600" cy="6362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43583AA-5EB9-B003-C574-17804497609B}"/>
              </a:ext>
            </a:extLst>
          </p:cNvPr>
          <p:cNvSpPr txBox="1"/>
          <p:nvPr/>
        </p:nvSpPr>
        <p:spPr>
          <a:xfrm>
            <a:off x="2523929" y="6304739"/>
            <a:ext cx="719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Our model with custom classifier and fine-tuning</a:t>
            </a:r>
          </a:p>
        </p:txBody>
      </p:sp>
      <p:pic>
        <p:nvPicPr>
          <p:cNvPr id="3" name="Picture 2" descr="Convolutional neural network architecture">
            <a:extLst>
              <a:ext uri="{FF2B5EF4-FFF2-40B4-BE49-F238E27FC236}">
                <a16:creationId xmlns:a16="http://schemas.microsoft.com/office/drawing/2014/main" id="{207B80C3-A0CB-5513-121F-7C8BCF555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" r="490" b="2794"/>
          <a:stretch/>
        </p:blipFill>
        <p:spPr bwMode="auto">
          <a:xfrm>
            <a:off x="2878450" y="156682"/>
            <a:ext cx="6256371" cy="24654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DDA82F-184A-42F0-9FEE-24E45BD383A6}"/>
              </a:ext>
            </a:extLst>
          </p:cNvPr>
          <p:cNvSpPr txBox="1"/>
          <p:nvPr/>
        </p:nvSpPr>
        <p:spPr>
          <a:xfrm>
            <a:off x="4156136" y="2736137"/>
            <a:ext cx="401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Base MobileNet V2 model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644D8A-59E3-2642-88D9-238E6D9CF8CF}"/>
              </a:ext>
            </a:extLst>
          </p:cNvPr>
          <p:cNvGrpSpPr/>
          <p:nvPr/>
        </p:nvGrpSpPr>
        <p:grpSpPr>
          <a:xfrm>
            <a:off x="530618" y="3219490"/>
            <a:ext cx="10372607" cy="3145276"/>
            <a:chOff x="836154" y="3241281"/>
            <a:chExt cx="9585602" cy="29066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9BFFC1E-3F35-E816-0CD8-0084B0525061}"/>
                </a:ext>
              </a:extLst>
            </p:cNvPr>
            <p:cNvGrpSpPr/>
            <p:nvPr/>
          </p:nvGrpSpPr>
          <p:grpSpPr>
            <a:xfrm>
              <a:off x="836154" y="3241281"/>
              <a:ext cx="9585602" cy="2906633"/>
              <a:chOff x="520664" y="3508606"/>
              <a:chExt cx="7981122" cy="2420108"/>
            </a:xfrm>
          </p:grpSpPr>
          <p:pic>
            <p:nvPicPr>
              <p:cNvPr id="5" name="Picture 4" descr="Diagram&#10;&#10;Description automatically generated">
                <a:extLst>
                  <a:ext uri="{FF2B5EF4-FFF2-40B4-BE49-F238E27FC236}">
                    <a16:creationId xmlns:a16="http://schemas.microsoft.com/office/drawing/2014/main" id="{2D2245E3-438D-D872-BD5E-EFEE996D5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664" y="3838763"/>
                <a:ext cx="7981122" cy="2089951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5EFDB46-F837-3478-D578-53622B55A917}"/>
                  </a:ext>
                </a:extLst>
              </p:cNvPr>
              <p:cNvGrpSpPr/>
              <p:nvPr/>
            </p:nvGrpSpPr>
            <p:grpSpPr>
              <a:xfrm>
                <a:off x="2484135" y="3508606"/>
                <a:ext cx="4679963" cy="2328412"/>
                <a:chOff x="2484135" y="3508606"/>
                <a:chExt cx="4679963" cy="2328412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4252B9D3-A9D7-106E-5EB3-85D2B970672D}"/>
                    </a:ext>
                  </a:extLst>
                </p:cNvPr>
                <p:cNvSpPr/>
                <p:nvPr/>
              </p:nvSpPr>
              <p:spPr>
                <a:xfrm>
                  <a:off x="2484135" y="3508606"/>
                  <a:ext cx="4679963" cy="2328412"/>
                </a:xfrm>
                <a:prstGeom prst="roundRect">
                  <a:avLst>
                    <a:gd name="adj" fmla="val 13224"/>
                  </a:avLst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ECE3E17-8557-9B6E-7290-AB2A9CCC2573}"/>
                    </a:ext>
                  </a:extLst>
                </p:cNvPr>
                <p:cNvSpPr txBox="1"/>
                <p:nvPr/>
              </p:nvSpPr>
              <p:spPr>
                <a:xfrm>
                  <a:off x="6152501" y="4294157"/>
                  <a:ext cx="543727" cy="2562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/>
                    <a:t>Linear with Dropout</a:t>
                  </a:r>
                </a:p>
              </p:txBody>
            </p:sp>
            <p:sp>
              <p:nvSpPr>
                <p:cNvPr id="9" name="Left Brace 8">
                  <a:extLst>
                    <a:ext uri="{FF2B5EF4-FFF2-40B4-BE49-F238E27FC236}">
                      <a16:creationId xmlns:a16="http://schemas.microsoft.com/office/drawing/2014/main" id="{2A5ED11C-DEE9-3BD0-F097-2A47F2F755A4}"/>
                    </a:ext>
                  </a:extLst>
                </p:cNvPr>
                <p:cNvSpPr/>
                <p:nvPr/>
              </p:nvSpPr>
              <p:spPr>
                <a:xfrm rot="5400000">
                  <a:off x="3666259" y="2845007"/>
                  <a:ext cx="269240" cy="2311400"/>
                </a:xfrm>
                <a:prstGeom prst="leftBrace">
                  <a:avLst>
                    <a:gd name="adj1" fmla="val 100786"/>
                    <a:gd name="adj2" fmla="val 50000"/>
                  </a:avLst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D98E605-EB00-16F3-FE2C-992E30A49F9B}"/>
                    </a:ext>
                  </a:extLst>
                </p:cNvPr>
                <p:cNvSpPr txBox="1"/>
                <p:nvPr/>
              </p:nvSpPr>
              <p:spPr>
                <a:xfrm>
                  <a:off x="3108960" y="3606203"/>
                  <a:ext cx="16814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/>
                    <a:t>Freeze the first 15 layers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7E1ACF2-2BC1-44BF-C45D-EC6DFAA0F8A7}"/>
                    </a:ext>
                  </a:extLst>
                </p:cNvPr>
                <p:cNvSpPr/>
                <p:nvPr/>
              </p:nvSpPr>
              <p:spPr>
                <a:xfrm>
                  <a:off x="6349999" y="4552950"/>
                  <a:ext cx="45719" cy="5143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64794463-A4D6-FC20-D1C0-7D181B6E24C1}"/>
                    </a:ext>
                  </a:extLst>
                </p:cNvPr>
                <p:cNvCxnSpPr/>
                <p:nvPr/>
              </p:nvCxnSpPr>
              <p:spPr>
                <a:xfrm>
                  <a:off x="6129867" y="4796080"/>
                  <a:ext cx="21166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DA09A5D-1190-9463-E6F9-6753BE31B083}"/>
                </a:ext>
              </a:extLst>
            </p:cNvPr>
            <p:cNvSpPr/>
            <p:nvPr/>
          </p:nvSpPr>
          <p:spPr>
            <a:xfrm>
              <a:off x="7962583" y="4500207"/>
              <a:ext cx="54910" cy="617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76970C9-2041-AFC6-5C51-66F2D6361DA2}"/>
                </a:ext>
              </a:extLst>
            </p:cNvPr>
            <p:cNvCxnSpPr>
              <a:cxnSpLocks/>
            </p:cNvCxnSpPr>
            <p:nvPr/>
          </p:nvCxnSpPr>
          <p:spPr>
            <a:xfrm>
              <a:off x="7886269" y="4787585"/>
              <a:ext cx="8086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659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0E976D-474F-E7B3-28E6-E436FE597284}"/>
              </a:ext>
            </a:extLst>
          </p:cNvPr>
          <p:cNvSpPr/>
          <p:nvPr/>
        </p:nvSpPr>
        <p:spPr>
          <a:xfrm>
            <a:off x="342901" y="263388"/>
            <a:ext cx="1965049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Labeled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B00015-38F1-C854-8345-19F03960597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2307950" y="862644"/>
            <a:ext cx="2154720" cy="49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D16AE2-D62B-1BD6-C0F5-A4117748ED86}"/>
              </a:ext>
            </a:extLst>
          </p:cNvPr>
          <p:cNvSpPr/>
          <p:nvPr/>
        </p:nvSpPr>
        <p:spPr>
          <a:xfrm>
            <a:off x="4462670" y="258419"/>
            <a:ext cx="2390360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Augmented data</a:t>
            </a:r>
          </a:p>
          <a:p>
            <a:pPr algn="ctr"/>
            <a:r>
              <a:rPr lang="en-US"/>
              <a:t>(6 classes * 900 images per class)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6217CF-2D0E-A447-5B19-9EF83A74F273}"/>
              </a:ext>
            </a:extLst>
          </p:cNvPr>
          <p:cNvSpPr/>
          <p:nvPr/>
        </p:nvSpPr>
        <p:spPr>
          <a:xfrm>
            <a:off x="412474" y="2529510"/>
            <a:ext cx="1965049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Pretrained</a:t>
            </a:r>
          </a:p>
          <a:p>
            <a:pPr algn="ctr"/>
            <a:r>
              <a:rPr lang="en-US"/>
              <a:t>MobileNet V2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14090E9-26B4-49B6-84E3-268AF71D2CD6}"/>
              </a:ext>
            </a:extLst>
          </p:cNvPr>
          <p:cNvSpPr/>
          <p:nvPr/>
        </p:nvSpPr>
        <p:spPr>
          <a:xfrm>
            <a:off x="4675326" y="2516292"/>
            <a:ext cx="1965049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My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AC708D-F8E6-D764-AA17-6F234D43985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377523" y="3120517"/>
            <a:ext cx="2297803" cy="13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093D99-115E-6EC5-3532-2F70E7D53E1F}"/>
              </a:ext>
            </a:extLst>
          </p:cNvPr>
          <p:cNvSpPr txBox="1"/>
          <p:nvPr/>
        </p:nvSpPr>
        <p:spPr>
          <a:xfrm>
            <a:off x="2218498" y="450413"/>
            <a:ext cx="2189507" cy="369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Data augmentation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1D46B3-BE50-1674-2618-8219B693C652}"/>
              </a:ext>
            </a:extLst>
          </p:cNvPr>
          <p:cNvSpPr txBox="1"/>
          <p:nvPr/>
        </p:nvSpPr>
        <p:spPr>
          <a:xfrm>
            <a:off x="2454549" y="2641915"/>
            <a:ext cx="203545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/>
              <a:t>Fine-tuning</a:t>
            </a:r>
          </a:p>
          <a:p>
            <a:pPr algn="ctr">
              <a:lnSpc>
                <a:spcPct val="150000"/>
              </a:lnSpc>
            </a:pPr>
            <a:r>
              <a:rPr lang="en-US"/>
              <a:t>Customization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BA114F-D05E-8B74-2ABA-EE6FBE2633F5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657850" y="1466869"/>
            <a:ext cx="1" cy="10494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818F9A-F013-3F59-5AB8-2E374B67A44E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6640375" y="3120517"/>
            <a:ext cx="2222846" cy="13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D77995A-8536-6976-9ED3-A58814037811}"/>
              </a:ext>
            </a:extLst>
          </p:cNvPr>
          <p:cNvSpPr/>
          <p:nvPr/>
        </p:nvSpPr>
        <p:spPr>
          <a:xfrm>
            <a:off x="8863221" y="2529510"/>
            <a:ext cx="1965049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Trained weight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E70D0A-4BEA-CB50-9A2F-EE95EEF9C296}"/>
              </a:ext>
            </a:extLst>
          </p:cNvPr>
          <p:cNvCxnSpPr>
            <a:cxnSpLocks/>
          </p:cNvCxnSpPr>
          <p:nvPr/>
        </p:nvCxnSpPr>
        <p:spPr>
          <a:xfrm flipV="1">
            <a:off x="342901" y="3947142"/>
            <a:ext cx="11116916" cy="6826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7A06DD7-686C-263D-CEBA-FA9092BE4DC1}"/>
              </a:ext>
            </a:extLst>
          </p:cNvPr>
          <p:cNvSpPr/>
          <p:nvPr/>
        </p:nvSpPr>
        <p:spPr>
          <a:xfrm>
            <a:off x="5014699" y="5129060"/>
            <a:ext cx="1965049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My model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8485D26-F4A1-4282-2987-91466193C649}"/>
              </a:ext>
            </a:extLst>
          </p:cNvPr>
          <p:cNvSpPr/>
          <p:nvPr/>
        </p:nvSpPr>
        <p:spPr>
          <a:xfrm>
            <a:off x="412474" y="5509179"/>
            <a:ext cx="437322" cy="4373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F4BEA2-5D35-32F5-CCA5-C41EB72B0A80}"/>
              </a:ext>
            </a:extLst>
          </p:cNvPr>
          <p:cNvCxnSpPr>
            <a:cxnSpLocks/>
            <a:stCxn id="53" idx="6"/>
            <a:endCxn id="64" idx="1"/>
          </p:cNvCxnSpPr>
          <p:nvPr/>
        </p:nvCxnSpPr>
        <p:spPr>
          <a:xfrm>
            <a:off x="849796" y="5727840"/>
            <a:ext cx="4855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29B14FC-0FA5-A17D-D7C9-DBB9AFB7144A}"/>
              </a:ext>
            </a:extLst>
          </p:cNvPr>
          <p:cNvCxnSpPr>
            <a:stCxn id="43" idx="2"/>
            <a:endCxn id="52" idx="0"/>
          </p:cNvCxnSpPr>
          <p:nvPr/>
        </p:nvCxnSpPr>
        <p:spPr>
          <a:xfrm rot="5400000">
            <a:off x="7225935" y="2509249"/>
            <a:ext cx="1391100" cy="384852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5B8A7E4-9BBF-4AAE-53C0-F8A01C61ED62}"/>
              </a:ext>
            </a:extLst>
          </p:cNvPr>
          <p:cNvSpPr txBox="1"/>
          <p:nvPr/>
        </p:nvSpPr>
        <p:spPr>
          <a:xfrm>
            <a:off x="5447159" y="4080946"/>
            <a:ext cx="446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Save the weight and feed it to the local model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6CE6A0-5F4D-EE68-492E-1163F2272D4D}"/>
              </a:ext>
            </a:extLst>
          </p:cNvPr>
          <p:cNvSpPr txBox="1"/>
          <p:nvPr/>
        </p:nvSpPr>
        <p:spPr>
          <a:xfrm>
            <a:off x="6659218" y="2643812"/>
            <a:ext cx="219944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/>
              <a:t>Train on the augmented dataset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29C57F2-AE31-AEFC-C5EF-0AC6EDC18AB2}"/>
              </a:ext>
            </a:extLst>
          </p:cNvPr>
          <p:cNvSpPr/>
          <p:nvPr/>
        </p:nvSpPr>
        <p:spPr>
          <a:xfrm>
            <a:off x="1335364" y="5123615"/>
            <a:ext cx="1773461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Choose a demo image using UI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4740A69-2D70-C36D-6ACA-9D9FE451F467}"/>
              </a:ext>
            </a:extLst>
          </p:cNvPr>
          <p:cNvCxnSpPr>
            <a:cxnSpLocks/>
            <a:stCxn id="64" idx="3"/>
            <a:endCxn id="52" idx="1"/>
          </p:cNvCxnSpPr>
          <p:nvPr/>
        </p:nvCxnSpPr>
        <p:spPr>
          <a:xfrm>
            <a:off x="3108825" y="5727840"/>
            <a:ext cx="1905874" cy="5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2D75A1E-2DF9-7DC3-C61C-1D307028C272}"/>
              </a:ext>
            </a:extLst>
          </p:cNvPr>
          <p:cNvSpPr txBox="1"/>
          <p:nvPr/>
        </p:nvSpPr>
        <p:spPr>
          <a:xfrm>
            <a:off x="3091339" y="5229669"/>
            <a:ext cx="196504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/>
              <a:t>Pass the image through the model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2C5D76B-3866-A167-6049-192F764588BC}"/>
              </a:ext>
            </a:extLst>
          </p:cNvPr>
          <p:cNvSpPr/>
          <p:nvPr/>
        </p:nvSpPr>
        <p:spPr>
          <a:xfrm>
            <a:off x="8496184" y="5132637"/>
            <a:ext cx="2107054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Output: predicted category of waste.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D7E90C4-6B06-CEF0-86F7-114565469DF9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6979748" y="5733285"/>
            <a:ext cx="1516436" cy="3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65CAFC4-8682-7E77-1597-14BDDC350F43}"/>
              </a:ext>
            </a:extLst>
          </p:cNvPr>
          <p:cNvSpPr/>
          <p:nvPr/>
        </p:nvSpPr>
        <p:spPr>
          <a:xfrm>
            <a:off x="11123543" y="5530746"/>
            <a:ext cx="437322" cy="4373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01B586-0654-EA38-5268-F668458D325F}"/>
              </a:ext>
            </a:extLst>
          </p:cNvPr>
          <p:cNvCxnSpPr>
            <a:cxnSpLocks/>
            <a:stCxn id="75" idx="3"/>
            <a:endCxn id="82" idx="2"/>
          </p:cNvCxnSpPr>
          <p:nvPr/>
        </p:nvCxnSpPr>
        <p:spPr>
          <a:xfrm>
            <a:off x="10603238" y="5736862"/>
            <a:ext cx="520305" cy="125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08EF2D7-6807-FBAF-201C-E432FD09FB18}"/>
              </a:ext>
            </a:extLst>
          </p:cNvPr>
          <p:cNvSpPr txBox="1"/>
          <p:nvPr/>
        </p:nvSpPr>
        <p:spPr>
          <a:xfrm>
            <a:off x="-239897" y="4966028"/>
            <a:ext cx="176194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/>
              <a:t>User start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F81890-EC9C-3827-42B1-FCEC39704CD7}"/>
              </a:ext>
            </a:extLst>
          </p:cNvPr>
          <p:cNvSpPr txBox="1"/>
          <p:nvPr/>
        </p:nvSpPr>
        <p:spPr>
          <a:xfrm>
            <a:off x="10461233" y="4828270"/>
            <a:ext cx="176194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/>
              <a:t>End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3370E0-EBD1-1FC2-4F73-EEB8BBA12278}"/>
              </a:ext>
            </a:extLst>
          </p:cNvPr>
          <p:cNvSpPr txBox="1"/>
          <p:nvPr/>
        </p:nvSpPr>
        <p:spPr>
          <a:xfrm>
            <a:off x="7028204" y="5262856"/>
            <a:ext cx="137976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/>
              <a:t>Perform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1511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DBC819-BB1E-2AEE-55C2-428DF51FA435}"/>
              </a:ext>
            </a:extLst>
          </p:cNvPr>
          <p:cNvGrpSpPr/>
          <p:nvPr/>
        </p:nvGrpSpPr>
        <p:grpSpPr>
          <a:xfrm>
            <a:off x="402533" y="54666"/>
            <a:ext cx="1759227" cy="1287117"/>
            <a:chOff x="402533" y="94422"/>
            <a:chExt cx="1759227" cy="128711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58E8095-C987-5DC5-4F98-5CEF908BBB3E}"/>
                </a:ext>
              </a:extLst>
            </p:cNvPr>
            <p:cNvSpPr/>
            <p:nvPr/>
          </p:nvSpPr>
          <p:spPr>
            <a:xfrm>
              <a:off x="516835" y="238539"/>
              <a:ext cx="1530626" cy="2782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conv2d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D6FCD93-65D7-C04B-B7E5-1D6C69CA31B3}"/>
                </a:ext>
              </a:extLst>
            </p:cNvPr>
            <p:cNvSpPr/>
            <p:nvPr/>
          </p:nvSpPr>
          <p:spPr>
            <a:xfrm>
              <a:off x="516834" y="596348"/>
              <a:ext cx="1530627" cy="2782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batchnorm2d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8B06A27-1C35-6CF0-B3B0-29E657E75EFF}"/>
                </a:ext>
              </a:extLst>
            </p:cNvPr>
            <p:cNvSpPr/>
            <p:nvPr/>
          </p:nvSpPr>
          <p:spPr>
            <a:xfrm>
              <a:off x="516834" y="954157"/>
              <a:ext cx="1530627" cy="2782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ReLU6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4612132-E9B6-ADA5-65D7-83B3BCDDFD94}"/>
                </a:ext>
              </a:extLst>
            </p:cNvPr>
            <p:cNvSpPr/>
            <p:nvPr/>
          </p:nvSpPr>
          <p:spPr>
            <a:xfrm>
              <a:off x="402533" y="94422"/>
              <a:ext cx="1759227" cy="12871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6136E3-2A3B-3E2B-CECB-BAF950397054}"/>
              </a:ext>
            </a:extLst>
          </p:cNvPr>
          <p:cNvSpPr/>
          <p:nvPr/>
        </p:nvSpPr>
        <p:spPr>
          <a:xfrm>
            <a:off x="402533" y="1485900"/>
            <a:ext cx="1759227" cy="5665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Inverted residual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0CF49E-B496-378C-0ED7-BCEBEB014ECB}"/>
              </a:ext>
            </a:extLst>
          </p:cNvPr>
          <p:cNvSpPr/>
          <p:nvPr/>
        </p:nvSpPr>
        <p:spPr>
          <a:xfrm>
            <a:off x="402532" y="2196548"/>
            <a:ext cx="1759227" cy="5665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Inverted residual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A2EB42-2AE0-C5CF-9709-8722DD7337E0}"/>
              </a:ext>
            </a:extLst>
          </p:cNvPr>
          <p:cNvSpPr txBox="1"/>
          <p:nvPr/>
        </p:nvSpPr>
        <p:spPr>
          <a:xfrm>
            <a:off x="1088332" y="2487278"/>
            <a:ext cx="1003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CCB473-6AB0-868A-CE1E-AB690D04152C}"/>
              </a:ext>
            </a:extLst>
          </p:cNvPr>
          <p:cNvSpPr/>
          <p:nvPr/>
        </p:nvSpPr>
        <p:spPr>
          <a:xfrm>
            <a:off x="402529" y="3700140"/>
            <a:ext cx="1759227" cy="5665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Inverted residual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B33A942-5E71-DAF1-9897-A07941F9B9AF}"/>
              </a:ext>
            </a:extLst>
          </p:cNvPr>
          <p:cNvSpPr/>
          <p:nvPr/>
        </p:nvSpPr>
        <p:spPr>
          <a:xfrm>
            <a:off x="2305878" y="1582806"/>
            <a:ext cx="506896" cy="2683865"/>
          </a:xfrm>
          <a:prstGeom prst="rightBrace">
            <a:avLst>
              <a:gd name="adj1" fmla="val 7107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97FA-2E1F-40AA-7590-FD4619CDCC2C}"/>
              </a:ext>
            </a:extLst>
          </p:cNvPr>
          <p:cNvSpPr txBox="1"/>
          <p:nvPr/>
        </p:nvSpPr>
        <p:spPr>
          <a:xfrm>
            <a:off x="2812774" y="2722925"/>
            <a:ext cx="318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17 inverted residual blocks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9A24B1-5CD6-5117-61B6-51A1EDCF1F23}"/>
              </a:ext>
            </a:extLst>
          </p:cNvPr>
          <p:cNvGrpSpPr/>
          <p:nvPr/>
        </p:nvGrpSpPr>
        <p:grpSpPr>
          <a:xfrm>
            <a:off x="402529" y="4417945"/>
            <a:ext cx="1759227" cy="1287117"/>
            <a:chOff x="402533" y="94422"/>
            <a:chExt cx="1759227" cy="128711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2721EDB-0ABE-2C98-ECB0-C540B2720134}"/>
                </a:ext>
              </a:extLst>
            </p:cNvPr>
            <p:cNvSpPr/>
            <p:nvPr/>
          </p:nvSpPr>
          <p:spPr>
            <a:xfrm>
              <a:off x="516835" y="238539"/>
              <a:ext cx="1530626" cy="2782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conv2d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A8238AD-FEF4-D969-45DD-582E6EF30FC0}"/>
                </a:ext>
              </a:extLst>
            </p:cNvPr>
            <p:cNvSpPr/>
            <p:nvPr/>
          </p:nvSpPr>
          <p:spPr>
            <a:xfrm>
              <a:off x="516834" y="596348"/>
              <a:ext cx="1530627" cy="2782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batchnorm2d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F40F313-F048-BD3A-CBA6-1C92FF644E39}"/>
                </a:ext>
              </a:extLst>
            </p:cNvPr>
            <p:cNvSpPr/>
            <p:nvPr/>
          </p:nvSpPr>
          <p:spPr>
            <a:xfrm>
              <a:off x="516834" y="954157"/>
              <a:ext cx="1530627" cy="2782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ReLU6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D73F8CF-0E87-0015-D2BD-682633FDF7BB}"/>
                </a:ext>
              </a:extLst>
            </p:cNvPr>
            <p:cNvSpPr/>
            <p:nvPr/>
          </p:nvSpPr>
          <p:spPr>
            <a:xfrm>
              <a:off x="402533" y="94422"/>
              <a:ext cx="1759227" cy="12871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DDCC48F-624D-023C-E913-4014E2844D89}"/>
              </a:ext>
            </a:extLst>
          </p:cNvPr>
          <p:cNvSpPr txBox="1"/>
          <p:nvPr/>
        </p:nvSpPr>
        <p:spPr>
          <a:xfrm>
            <a:off x="1088332" y="2722925"/>
            <a:ext cx="1003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681BEE-C825-5B6F-D163-2CD547A90142}"/>
              </a:ext>
            </a:extLst>
          </p:cNvPr>
          <p:cNvSpPr txBox="1"/>
          <p:nvPr/>
        </p:nvSpPr>
        <p:spPr>
          <a:xfrm>
            <a:off x="1090299" y="2975721"/>
            <a:ext cx="1003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0FA07D-0C87-DC95-7AF5-B0F3DC8DBADC}"/>
              </a:ext>
            </a:extLst>
          </p:cNvPr>
          <p:cNvGrpSpPr/>
          <p:nvPr/>
        </p:nvGrpSpPr>
        <p:grpSpPr>
          <a:xfrm>
            <a:off x="360285" y="5826814"/>
            <a:ext cx="1843713" cy="949187"/>
            <a:chOff x="402532" y="76436"/>
            <a:chExt cx="1759227" cy="94918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A7F8987-DCFA-5C64-B624-497F2C8C7F08}"/>
                </a:ext>
              </a:extLst>
            </p:cNvPr>
            <p:cNvSpPr/>
            <p:nvPr/>
          </p:nvSpPr>
          <p:spPr>
            <a:xfrm>
              <a:off x="516835" y="238539"/>
              <a:ext cx="1530626" cy="2782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dropout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5E32C8-EB30-975A-A036-96A415CB1D98}"/>
                </a:ext>
              </a:extLst>
            </p:cNvPr>
            <p:cNvSpPr/>
            <p:nvPr/>
          </p:nvSpPr>
          <p:spPr>
            <a:xfrm>
              <a:off x="516834" y="596348"/>
              <a:ext cx="1530626" cy="2782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linear(1280, 6)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2BA6A00-2E49-C457-1CBC-058794009ED1}"/>
                </a:ext>
              </a:extLst>
            </p:cNvPr>
            <p:cNvSpPr/>
            <p:nvPr/>
          </p:nvSpPr>
          <p:spPr>
            <a:xfrm>
              <a:off x="402532" y="76436"/>
              <a:ext cx="1759227" cy="9491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44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221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Tom</dc:creator>
  <cp:lastModifiedBy>Tom</cp:lastModifiedBy>
  <cp:revision>1</cp:revision>
  <dcterms:created xsi:type="dcterms:W3CDTF">2022-11-29T06:45:33Z</dcterms:created>
  <dcterms:modified xsi:type="dcterms:W3CDTF">2023-01-13T01:37:39Z</dcterms:modified>
</cp:coreProperties>
</file>