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D6124-7F59-40DE-A6B4-742EEE5E6F2F}" v="47" dt="2023-01-03T13:36:3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08c3c7390a66d5b3" providerId="LiveId" clId="{DB1D6124-7F59-40DE-A6B4-742EEE5E6F2F}"/>
    <pc:docChg chg="undo custSel addSld delSld modSld">
      <pc:chgData name="Tom" userId="08c3c7390a66d5b3" providerId="LiveId" clId="{DB1D6124-7F59-40DE-A6B4-742EEE5E6F2F}" dt="2023-01-03T13:36:42.314" v="1107" actId="1036"/>
      <pc:docMkLst>
        <pc:docMk/>
      </pc:docMkLst>
      <pc:sldChg chg="addSp delSp modSp new mod">
        <pc:chgData name="Tom" userId="08c3c7390a66d5b3" providerId="LiveId" clId="{DB1D6124-7F59-40DE-A6B4-742EEE5E6F2F}" dt="2022-11-29T07:51:33.500" v="209" actId="1076"/>
        <pc:sldMkLst>
          <pc:docMk/>
          <pc:sldMk cId="360106742" sldId="257"/>
        </pc:sldMkLst>
        <pc:spChg chg="del">
          <ac:chgData name="Tom" userId="08c3c7390a66d5b3" providerId="LiveId" clId="{DB1D6124-7F59-40DE-A6B4-742EEE5E6F2F}" dt="2022-11-29T07:25:10.765" v="1" actId="478"/>
          <ac:spMkLst>
            <pc:docMk/>
            <pc:sldMk cId="360106742" sldId="257"/>
            <ac:spMk id="2" creationId="{9BAE6E43-0758-B832-F9A3-8A0066377BFB}"/>
          </ac:spMkLst>
        </pc:spChg>
        <pc:spChg chg="del">
          <ac:chgData name="Tom" userId="08c3c7390a66d5b3" providerId="LiveId" clId="{DB1D6124-7F59-40DE-A6B4-742EEE5E6F2F}" dt="2022-11-29T07:25:10.765" v="1" actId="478"/>
          <ac:spMkLst>
            <pc:docMk/>
            <pc:sldMk cId="360106742" sldId="257"/>
            <ac:spMk id="3" creationId="{8E6CB8CF-AAFD-1B27-8C8A-09760B185271}"/>
          </ac:spMkLst>
        </pc:spChg>
        <pc:spChg chg="add del mod">
          <ac:chgData name="Tom" userId="08c3c7390a66d5b3" providerId="LiveId" clId="{DB1D6124-7F59-40DE-A6B4-742EEE5E6F2F}" dt="2022-11-29T07:26:25.476" v="6" actId="478"/>
          <ac:spMkLst>
            <pc:docMk/>
            <pc:sldMk cId="360106742" sldId="257"/>
            <ac:spMk id="4" creationId="{F7788D1A-1E6D-BBDE-A69C-2C761D21D709}"/>
          </ac:spMkLst>
        </pc:spChg>
        <pc:spChg chg="add mod">
          <ac:chgData name="Tom" userId="08c3c7390a66d5b3" providerId="LiveId" clId="{DB1D6124-7F59-40DE-A6B4-742EEE5E6F2F}" dt="2022-11-29T07:37:56.959" v="161" actId="164"/>
          <ac:spMkLst>
            <pc:docMk/>
            <pc:sldMk cId="360106742" sldId="257"/>
            <ac:spMk id="5" creationId="{E512B6A2-979C-3F0F-7D51-2C80DEE49748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8" creationId="{9EACFE96-7ECC-543A-9A3E-CA1400EA11AB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9" creationId="{D9F2DE43-6BED-A52A-C787-E6216E00F09D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0" creationId="{601099F2-29F7-545C-D67D-C6ED0B03FEF5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1" creationId="{209CC475-FFF6-909F-4A57-95ABAC33A164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2" creationId="{89F0E3BF-3A65-CA91-ABD4-664A32930843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3" creationId="{A0E454CA-E209-AF74-C294-B8B9EC93C422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4" creationId="{7E96C4B6-7650-578C-CE22-B855392166F9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5" creationId="{4E1B76D8-9C91-5EF1-550D-99D4D5D64081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6" creationId="{FA5D75C8-3F59-0C68-72F3-BC6121B3864B}"/>
          </ac:spMkLst>
        </pc:spChg>
        <pc:spChg chg="add mod">
          <ac:chgData name="Tom" userId="08c3c7390a66d5b3" providerId="LiveId" clId="{DB1D6124-7F59-40DE-A6B4-742EEE5E6F2F}" dt="2022-11-29T07:35:35.412" v="137" actId="164"/>
          <ac:spMkLst>
            <pc:docMk/>
            <pc:sldMk cId="360106742" sldId="257"/>
            <ac:spMk id="17" creationId="{7D302440-FDED-D76C-E08D-7C29A863DA42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18" creationId="{287E4D2E-A92F-E0D8-957E-1DBAB8A53E68}"/>
          </ac:spMkLst>
        </pc:spChg>
        <pc:spChg chg="add mod">
          <ac:chgData name="Tom" userId="08c3c7390a66d5b3" providerId="LiveId" clId="{DB1D6124-7F59-40DE-A6B4-742EEE5E6F2F}" dt="2022-11-29T07:32:18.955" v="45" actId="571"/>
          <ac:spMkLst>
            <pc:docMk/>
            <pc:sldMk cId="360106742" sldId="257"/>
            <ac:spMk id="19" creationId="{E2D32D32-C046-ECC9-304C-ACB634B6FBD2}"/>
          </ac:spMkLst>
        </pc:spChg>
        <pc:spChg chg="add mod">
          <ac:chgData name="Tom" userId="08c3c7390a66d5b3" providerId="LiveId" clId="{DB1D6124-7F59-40DE-A6B4-742EEE5E6F2F}" dt="2022-11-29T07:32:18.955" v="45" actId="571"/>
          <ac:spMkLst>
            <pc:docMk/>
            <pc:sldMk cId="360106742" sldId="257"/>
            <ac:spMk id="20" creationId="{085EB51C-14D2-8906-5398-DC8432C87689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1" creationId="{B5A0E3D2-F01D-4ED9-B926-251502D4238B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2" creationId="{40E06644-67B1-0652-50F0-F035292294AC}"/>
          </ac:spMkLst>
        </pc:spChg>
        <pc:spChg chg="add mod">
          <ac:chgData name="Tom" userId="08c3c7390a66d5b3" providerId="LiveId" clId="{DB1D6124-7F59-40DE-A6B4-742EEE5E6F2F}" dt="2022-11-29T07:40:28.289" v="180" actId="14100"/>
          <ac:spMkLst>
            <pc:docMk/>
            <pc:sldMk cId="360106742" sldId="257"/>
            <ac:spMk id="23" creationId="{7981D2C3-A427-5A61-89B8-CCDE7BDE0A52}"/>
          </ac:spMkLst>
        </pc:spChg>
        <pc:spChg chg="add mod">
          <ac:chgData name="Tom" userId="08c3c7390a66d5b3" providerId="LiveId" clId="{DB1D6124-7F59-40DE-A6B4-742EEE5E6F2F}" dt="2022-11-29T07:40:33.177" v="181" actId="1076"/>
          <ac:spMkLst>
            <pc:docMk/>
            <pc:sldMk cId="360106742" sldId="257"/>
            <ac:spMk id="24" creationId="{74F08D67-A0B4-EF46-AE9D-13B0457CFCB5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5" creationId="{2BD3820C-059E-75F8-1C4A-6B9D30ABAF87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6" creationId="{654DE0FB-5A49-EC5E-5D69-FC91B061E0C3}"/>
          </ac:spMkLst>
        </pc:spChg>
        <pc:spChg chg="add mod">
          <ac:chgData name="Tom" userId="08c3c7390a66d5b3" providerId="LiveId" clId="{DB1D6124-7F59-40DE-A6B4-742EEE5E6F2F}" dt="2022-11-29T07:38:12.499" v="164" actId="164"/>
          <ac:spMkLst>
            <pc:docMk/>
            <pc:sldMk cId="360106742" sldId="257"/>
            <ac:spMk id="27" creationId="{546505CD-D63D-27B3-1DCE-0A1C5EDB5E23}"/>
          </ac:spMkLst>
        </pc:spChg>
        <pc:spChg chg="add mod">
          <ac:chgData name="Tom" userId="08c3c7390a66d5b3" providerId="LiveId" clId="{DB1D6124-7F59-40DE-A6B4-742EEE5E6F2F}" dt="2022-11-29T07:37:56.959" v="161" actId="164"/>
          <ac:spMkLst>
            <pc:docMk/>
            <pc:sldMk cId="360106742" sldId="257"/>
            <ac:spMk id="33" creationId="{F9FB8C69-2C4C-F98F-CA4C-73F9B49C8BA1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1" creationId="{95BDAF40-E007-4917-FED1-FBB3638B595F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6" creationId="{7EEAA23B-3729-E394-C114-B3243B89E73F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7" creationId="{5D76EA09-DBC8-D051-1998-E2AB1685ACE6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8" creationId="{C5CA2FC4-3CE8-DF1C-0965-0B15E2AFC894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49" creationId="{3237B029-DF82-0A24-AECA-B5B3A80937C9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0" creationId="{4650599D-B851-F920-CF29-25968E8A4E6D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1" creationId="{89B4914C-69DA-F207-53D6-A8ECBE7F7B33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2" creationId="{58D8B918-7307-253F-7AE5-356403DA7D7A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3" creationId="{D8490373-22B4-5D00-6DCA-C665E847E21B}"/>
          </ac:spMkLst>
        </pc:spChg>
        <pc:spChg chg="add mod">
          <ac:chgData name="Tom" userId="08c3c7390a66d5b3" providerId="LiveId" clId="{DB1D6124-7F59-40DE-A6B4-742EEE5E6F2F}" dt="2022-11-29T07:51:23.907" v="208" actId="164"/>
          <ac:spMkLst>
            <pc:docMk/>
            <pc:sldMk cId="360106742" sldId="257"/>
            <ac:spMk id="54" creationId="{86F51885-27E0-9025-181C-66CBC94ACF8E}"/>
          </ac:spMkLst>
        </pc:spChg>
        <pc:grpChg chg="add mod">
          <ac:chgData name="Tom" userId="08c3c7390a66d5b3" providerId="LiveId" clId="{DB1D6124-7F59-40DE-A6B4-742EEE5E6F2F}" dt="2022-11-29T07:37:56.959" v="161" actId="164"/>
          <ac:grpSpMkLst>
            <pc:docMk/>
            <pc:sldMk cId="360106742" sldId="257"/>
            <ac:grpSpMk id="28" creationId="{80010A8B-17AF-14C3-9DBC-5A002CF1F1CA}"/>
          </ac:grpSpMkLst>
        </pc:grpChg>
        <pc:grpChg chg="add mod">
          <ac:chgData name="Tom" userId="08c3c7390a66d5b3" providerId="LiveId" clId="{DB1D6124-7F59-40DE-A6B4-742EEE5E6F2F}" dt="2022-11-29T07:51:33.500" v="209" actId="1076"/>
          <ac:grpSpMkLst>
            <pc:docMk/>
            <pc:sldMk cId="360106742" sldId="257"/>
            <ac:grpSpMk id="39" creationId="{ECB79BBA-18B4-C823-71D2-EB848D30B3D4}"/>
          </ac:grpSpMkLst>
        </pc:grpChg>
        <pc:grpChg chg="add mod">
          <ac:chgData name="Tom" userId="08c3c7390a66d5b3" providerId="LiveId" clId="{DB1D6124-7F59-40DE-A6B4-742EEE5E6F2F}" dt="2022-11-29T07:51:12.327" v="207" actId="1076"/>
          <ac:grpSpMkLst>
            <pc:docMk/>
            <pc:sldMk cId="360106742" sldId="257"/>
            <ac:grpSpMk id="40" creationId="{6BE1D4F6-B5D1-D3FC-A507-C57A3E90CC30}"/>
          </ac:grpSpMkLst>
        </pc:grpChg>
        <pc:grpChg chg="add mod">
          <ac:chgData name="Tom" userId="08c3c7390a66d5b3" providerId="LiveId" clId="{DB1D6124-7F59-40DE-A6B4-742EEE5E6F2F}" dt="2022-11-29T07:51:33.500" v="209" actId="1076"/>
          <ac:grpSpMkLst>
            <pc:docMk/>
            <pc:sldMk cId="360106742" sldId="257"/>
            <ac:grpSpMk id="55" creationId="{0CEC770C-6D75-D484-7379-47C532C3CC28}"/>
          </ac:grpSpMkLst>
        </pc:grpChg>
        <pc:cxnChg chg="add del mod">
          <ac:chgData name="Tom" userId="08c3c7390a66d5b3" providerId="LiveId" clId="{DB1D6124-7F59-40DE-A6B4-742EEE5E6F2F}" dt="2022-11-29T07:26:26.302" v="7" actId="478"/>
          <ac:cxnSpMkLst>
            <pc:docMk/>
            <pc:sldMk cId="360106742" sldId="257"/>
            <ac:cxnSpMk id="6" creationId="{C0B2C170-8FA8-590B-5233-62725AEDC630}"/>
          </ac:cxnSpMkLst>
        </pc:cxnChg>
        <pc:cxnChg chg="add mod">
          <ac:chgData name="Tom" userId="08c3c7390a66d5b3" providerId="LiveId" clId="{DB1D6124-7F59-40DE-A6B4-742EEE5E6F2F}" dt="2022-11-29T07:40:28.289" v="180" actId="14100"/>
          <ac:cxnSpMkLst>
            <pc:docMk/>
            <pc:sldMk cId="360106742" sldId="257"/>
            <ac:cxnSpMk id="30" creationId="{337BF3EB-2797-7D6B-490A-58C51B4DD389}"/>
          </ac:cxnSpMkLst>
        </pc:cxnChg>
        <pc:cxnChg chg="add mod">
          <ac:chgData name="Tom" userId="08c3c7390a66d5b3" providerId="LiveId" clId="{DB1D6124-7F59-40DE-A6B4-742EEE5E6F2F}" dt="2022-11-29T07:40:28.289" v="180" actId="14100"/>
          <ac:cxnSpMkLst>
            <pc:docMk/>
            <pc:sldMk cId="360106742" sldId="257"/>
            <ac:cxnSpMk id="35" creationId="{62AA0BCB-3D88-586D-EC27-6378FE55630E}"/>
          </ac:cxnSpMkLst>
        </pc:cxnChg>
      </pc:sldChg>
      <pc:sldChg chg="addSp delSp modSp new mod">
        <pc:chgData name="Tom" userId="08c3c7390a66d5b3" providerId="LiveId" clId="{DB1D6124-7F59-40DE-A6B4-742EEE5E6F2F}" dt="2022-12-17T02:43:25.019" v="255" actId="14100"/>
        <pc:sldMkLst>
          <pc:docMk/>
          <pc:sldMk cId="821781271" sldId="258"/>
        </pc:sldMkLst>
        <pc:spChg chg="del">
          <ac:chgData name="Tom" userId="08c3c7390a66d5b3" providerId="LiveId" clId="{DB1D6124-7F59-40DE-A6B4-742EEE5E6F2F}" dt="2022-12-17T02:41:23.979" v="211" actId="478"/>
          <ac:spMkLst>
            <pc:docMk/>
            <pc:sldMk cId="821781271" sldId="258"/>
            <ac:spMk id="2" creationId="{A9C88409-3DD5-8144-FDEA-AAEF88DFFE10}"/>
          </ac:spMkLst>
        </pc:spChg>
        <pc:spChg chg="del">
          <ac:chgData name="Tom" userId="08c3c7390a66d5b3" providerId="LiveId" clId="{DB1D6124-7F59-40DE-A6B4-742EEE5E6F2F}" dt="2022-12-17T02:41:23.979" v="211" actId="478"/>
          <ac:spMkLst>
            <pc:docMk/>
            <pc:sldMk cId="821781271" sldId="258"/>
            <ac:spMk id="3" creationId="{40801BDF-F36C-1BE8-14CD-B79EC89C876F}"/>
          </ac:spMkLst>
        </pc:spChg>
        <pc:spChg chg="add mod">
          <ac:chgData name="Tom" userId="08c3c7390a66d5b3" providerId="LiveId" clId="{DB1D6124-7F59-40DE-A6B4-742EEE5E6F2F}" dt="2022-12-17T02:43:05.118" v="246" actId="14100"/>
          <ac:spMkLst>
            <pc:docMk/>
            <pc:sldMk cId="821781271" sldId="258"/>
            <ac:spMk id="6" creationId="{E7D18A16-47E3-D7D1-1BA3-605AE4580877}"/>
          </ac:spMkLst>
        </pc:spChg>
        <pc:spChg chg="add mod">
          <ac:chgData name="Tom" userId="08c3c7390a66d5b3" providerId="LiveId" clId="{DB1D6124-7F59-40DE-A6B4-742EEE5E6F2F}" dt="2022-12-17T02:43:14.142" v="253" actId="14100"/>
          <ac:spMkLst>
            <pc:docMk/>
            <pc:sldMk cId="821781271" sldId="258"/>
            <ac:spMk id="7" creationId="{9D2935A0-FAF4-F6E6-C517-576F8D89CD6D}"/>
          </ac:spMkLst>
        </pc:spChg>
        <pc:spChg chg="add mod">
          <ac:chgData name="Tom" userId="08c3c7390a66d5b3" providerId="LiveId" clId="{DB1D6124-7F59-40DE-A6B4-742EEE5E6F2F}" dt="2022-12-17T02:42:15.605" v="220" actId="571"/>
          <ac:spMkLst>
            <pc:docMk/>
            <pc:sldMk cId="821781271" sldId="258"/>
            <ac:spMk id="9" creationId="{26C14465-0436-7CCC-DC50-2EBBB85F490C}"/>
          </ac:spMkLst>
        </pc:spChg>
        <pc:spChg chg="add mod">
          <ac:chgData name="Tom" userId="08c3c7390a66d5b3" providerId="LiveId" clId="{DB1D6124-7F59-40DE-A6B4-742EEE5E6F2F}" dt="2022-12-17T02:43:25.019" v="255" actId="14100"/>
          <ac:spMkLst>
            <pc:docMk/>
            <pc:sldMk cId="821781271" sldId="258"/>
            <ac:spMk id="10" creationId="{FFB78AB5-8F75-EDAA-D8A1-522E14904EC8}"/>
          </ac:spMkLst>
        </pc:spChg>
        <pc:picChg chg="add">
          <ac:chgData name="Tom" userId="08c3c7390a66d5b3" providerId="LiveId" clId="{DB1D6124-7F59-40DE-A6B4-742EEE5E6F2F}" dt="2022-12-17T02:41:24.792" v="212" actId="22"/>
          <ac:picMkLst>
            <pc:docMk/>
            <pc:sldMk cId="821781271" sldId="258"/>
            <ac:picMk id="5" creationId="{8DB66D69-E022-17CE-4085-5D29CBF34754}"/>
          </ac:picMkLst>
        </pc:picChg>
        <pc:picChg chg="add mod">
          <ac:chgData name="Tom" userId="08c3c7390a66d5b3" providerId="LiveId" clId="{DB1D6124-7F59-40DE-A6B4-742EEE5E6F2F}" dt="2022-12-17T02:42:15.605" v="220" actId="571"/>
          <ac:picMkLst>
            <pc:docMk/>
            <pc:sldMk cId="821781271" sldId="258"/>
            <ac:picMk id="8" creationId="{B9BEF7FF-8AEE-5EA2-663E-DBB35067579E}"/>
          </ac:picMkLst>
        </pc:picChg>
      </pc:sldChg>
      <pc:sldChg chg="delSp new del mod">
        <pc:chgData name="Tom" userId="08c3c7390a66d5b3" providerId="LiveId" clId="{DB1D6124-7F59-40DE-A6B4-742EEE5E6F2F}" dt="2022-12-22T06:44:05.660" v="259" actId="47"/>
        <pc:sldMkLst>
          <pc:docMk/>
          <pc:sldMk cId="2982468087" sldId="259"/>
        </pc:sldMkLst>
        <pc:spChg chg="del">
          <ac:chgData name="Tom" userId="08c3c7390a66d5b3" providerId="LiveId" clId="{DB1D6124-7F59-40DE-A6B4-742EEE5E6F2F}" dt="2022-12-22T06:44:00.754" v="257" actId="478"/>
          <ac:spMkLst>
            <pc:docMk/>
            <pc:sldMk cId="2982468087" sldId="259"/>
            <ac:spMk id="2" creationId="{0B975FA4-CCFF-FFFD-0D6F-94A1F65A9BF4}"/>
          </ac:spMkLst>
        </pc:spChg>
        <pc:spChg chg="del">
          <ac:chgData name="Tom" userId="08c3c7390a66d5b3" providerId="LiveId" clId="{DB1D6124-7F59-40DE-A6B4-742EEE5E6F2F}" dt="2022-12-22T06:44:00.754" v="257" actId="478"/>
          <ac:spMkLst>
            <pc:docMk/>
            <pc:sldMk cId="2982468087" sldId="259"/>
            <ac:spMk id="3" creationId="{D785563F-089B-009D-E9AB-A917457C2170}"/>
          </ac:spMkLst>
        </pc:spChg>
      </pc:sldChg>
      <pc:sldChg chg="addSp delSp modSp add mod">
        <pc:chgData name="Tom" userId="08c3c7390a66d5b3" providerId="LiveId" clId="{DB1D6124-7F59-40DE-A6B4-742EEE5E6F2F}" dt="2023-01-03T13:36:42.314" v="1107" actId="1036"/>
        <pc:sldMkLst>
          <pc:docMk/>
          <pc:sldMk cId="636595869" sldId="260"/>
        </pc:sldMkLst>
        <pc:spChg chg="add mod">
          <ac:chgData name="Tom" userId="08c3c7390a66d5b3" providerId="LiveId" clId="{DB1D6124-7F59-40DE-A6B4-742EEE5E6F2F}" dt="2023-01-03T13:36:31.802" v="1083" actId="164"/>
          <ac:spMkLst>
            <pc:docMk/>
            <pc:sldMk cId="636595869" sldId="260"/>
            <ac:spMk id="2" creationId="{6DA09A5D-1190-9463-E6F9-6753BE31B083}"/>
          </ac:spMkLst>
        </pc:spChg>
        <pc:spChg chg="add del mod">
          <ac:chgData name="Tom" userId="08c3c7390a66d5b3" providerId="LiveId" clId="{DB1D6124-7F59-40DE-A6B4-742EEE5E6F2F}" dt="2023-01-01T15:13:54.524" v="916" actId="478"/>
          <ac:spMkLst>
            <pc:docMk/>
            <pc:sldMk cId="636595869" sldId="260"/>
            <ac:spMk id="2" creationId="{91BC145D-F25C-98E4-607C-9B7AF737DFB3}"/>
          </ac:spMkLst>
        </pc:spChg>
        <pc:spChg chg="add mod">
          <ac:chgData name="Tom" userId="08c3c7390a66d5b3" providerId="LiveId" clId="{DB1D6124-7F59-40DE-A6B4-742EEE5E6F2F}" dt="2023-01-03T13:36:17.728" v="1082" actId="1035"/>
          <ac:spMkLst>
            <pc:docMk/>
            <pc:sldMk cId="636595869" sldId="260"/>
            <ac:spMk id="4" creationId="{FBDDA82F-184A-42F0-9FEE-24E45BD383A6}"/>
          </ac:spMkLst>
        </pc:spChg>
        <pc:spChg chg="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6" creationId="{4252B9D3-A9D7-106E-5EB3-85D2B970672D}"/>
          </ac:spMkLst>
        </pc:spChg>
        <pc:spChg chg="add del mod">
          <ac:chgData name="Tom" userId="08c3c7390a66d5b3" providerId="LiveId" clId="{DB1D6124-7F59-40DE-A6B4-742EEE5E6F2F}" dt="2022-12-28T14:39:35.262" v="667" actId="478"/>
          <ac:spMkLst>
            <pc:docMk/>
            <pc:sldMk cId="636595869" sldId="260"/>
            <ac:spMk id="7" creationId="{47B64548-BCA8-B2EC-39D1-F7950360AFCB}"/>
          </ac:spMkLst>
        </pc:spChg>
        <pc:spChg chg="mod">
          <ac:chgData name="Tom" userId="08c3c7390a66d5b3" providerId="LiveId" clId="{DB1D6124-7F59-40DE-A6B4-742EEE5E6F2F}" dt="2023-01-03T13:36:42.314" v="1107" actId="1036"/>
          <ac:spMkLst>
            <pc:docMk/>
            <pc:sldMk cId="636595869" sldId="260"/>
            <ac:spMk id="8" creationId="{243583AA-5EB9-B003-C574-17804497609B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9" creationId="{2A5ED11C-DEE9-3BD0-F097-2A47F2F755A4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10" creationId="{07E1ACF2-2BC1-44BF-C45D-EC6DFAA0F8A7}"/>
          </ac:spMkLst>
        </pc:spChg>
        <pc:spChg chg="add mod">
          <ac:chgData name="Tom" userId="08c3c7390a66d5b3" providerId="LiveId" clId="{DB1D6124-7F59-40DE-A6B4-742EEE5E6F2F}" dt="2023-01-01T15:14:07.161" v="918" actId="164"/>
          <ac:spMkLst>
            <pc:docMk/>
            <pc:sldMk cId="636595869" sldId="260"/>
            <ac:spMk id="11" creationId="{0D98E605-EB00-16F3-FE2C-992E30A49F9B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14" creationId="{8673C940-0F48-A6C6-1948-173273E333C6}"/>
          </ac:spMkLst>
        </pc:spChg>
        <pc:spChg chg="del mod ord">
          <ac:chgData name="Tom" userId="08c3c7390a66d5b3" providerId="LiveId" clId="{DB1D6124-7F59-40DE-A6B4-742EEE5E6F2F}" dt="2023-01-01T15:10:03.301" v="756" actId="478"/>
          <ac:spMkLst>
            <pc:docMk/>
            <pc:sldMk cId="636595869" sldId="260"/>
            <ac:spMk id="17" creationId="{63F920E1-7EEC-33DC-4E52-BDDD091B1425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42" creationId="{70773990-37EE-A0D7-C626-7631BA5D979C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56" creationId="{27C1B6C3-30CE-94CC-BD77-F1244E24FC86}"/>
          </ac:spMkLst>
        </pc:spChg>
        <pc:spChg chg="del mod">
          <ac:chgData name="Tom" userId="08c3c7390a66d5b3" providerId="LiveId" clId="{DB1D6124-7F59-40DE-A6B4-742EEE5E6F2F}" dt="2022-12-28T14:36:38.480" v="389" actId="478"/>
          <ac:spMkLst>
            <pc:docMk/>
            <pc:sldMk cId="636595869" sldId="260"/>
            <ac:spMk id="57" creationId="{BCD44EB1-CD07-7FE3-5AF9-7EF635315EBD}"/>
          </ac:spMkLst>
        </pc:spChg>
        <pc:spChg chg="del mod">
          <ac:chgData name="Tom" userId="08c3c7390a66d5b3" providerId="LiveId" clId="{DB1D6124-7F59-40DE-A6B4-742EEE5E6F2F}" dt="2023-01-01T15:12:49.476" v="841" actId="478"/>
          <ac:spMkLst>
            <pc:docMk/>
            <pc:sldMk cId="636595869" sldId="260"/>
            <ac:spMk id="58" creationId="{77AB0F7B-8D0E-8185-8150-6EBFA8BF47DB}"/>
          </ac:spMkLst>
        </pc:spChg>
        <pc:spChg chg="mod">
          <ac:chgData name="Tom" userId="08c3c7390a66d5b3" providerId="LiveId" clId="{DB1D6124-7F59-40DE-A6B4-742EEE5E6F2F}" dt="2023-01-03T13:35:40.802" v="1078" actId="1076"/>
          <ac:spMkLst>
            <pc:docMk/>
            <pc:sldMk cId="636595869" sldId="260"/>
            <ac:spMk id="71" creationId="{BECE3E17-8557-9B6E-7290-AB2A9CCC2573}"/>
          </ac:spMkLst>
        </pc:spChg>
        <pc:spChg chg="del mod">
          <ac:chgData name="Tom" userId="08c3c7390a66d5b3" providerId="LiveId" clId="{DB1D6124-7F59-40DE-A6B4-742EEE5E6F2F}" dt="2022-12-28T14:38:05.606" v="621" actId="478"/>
          <ac:spMkLst>
            <pc:docMk/>
            <pc:sldMk cId="636595869" sldId="260"/>
            <ac:spMk id="72" creationId="{309F216B-E8E3-C303-CC7B-3ECCD74E95B8}"/>
          </ac:spMkLst>
        </pc:spChg>
        <pc:grpChg chg="add mod">
          <ac:chgData name="Tom" userId="08c3c7390a66d5b3" providerId="LiveId" clId="{DB1D6124-7F59-40DE-A6B4-742EEE5E6F2F}" dt="2023-01-01T15:14:19.406" v="921" actId="164"/>
          <ac:grpSpMkLst>
            <pc:docMk/>
            <pc:sldMk cId="636595869" sldId="260"/>
            <ac:grpSpMk id="14" creationId="{95EFDB46-F837-3478-D578-53622B55A917}"/>
          </ac:grpSpMkLst>
        </pc:grpChg>
        <pc:grpChg chg="add mod">
          <ac:chgData name="Tom" userId="08c3c7390a66d5b3" providerId="LiveId" clId="{DB1D6124-7F59-40DE-A6B4-742EEE5E6F2F}" dt="2023-01-03T13:36:31.802" v="1083" actId="164"/>
          <ac:grpSpMkLst>
            <pc:docMk/>
            <pc:sldMk cId="636595869" sldId="260"/>
            <ac:grpSpMk id="15" creationId="{D9BFFC1E-3F35-E816-0CD8-0084B0525061}"/>
          </ac:grpSpMkLst>
        </pc:grpChg>
        <pc:grpChg chg="add mod">
          <ac:chgData name="Tom" userId="08c3c7390a66d5b3" providerId="LiveId" clId="{DB1D6124-7F59-40DE-A6B4-742EEE5E6F2F}" dt="2023-01-03T13:36:42.314" v="1107" actId="1036"/>
          <ac:grpSpMkLst>
            <pc:docMk/>
            <pc:sldMk cId="636595869" sldId="260"/>
            <ac:grpSpMk id="21" creationId="{B7644D8A-59E3-2642-88D9-238E6D9CF8CF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40" creationId="{C19A9AA5-419A-60B9-EF3D-AF77ADC08D89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43" creationId="{B5A2B8C9-5C22-2D5A-64C6-22E749DE0EC9}"/>
          </ac:grpSpMkLst>
        </pc:grpChg>
        <pc:grpChg chg="del mod">
          <ac:chgData name="Tom" userId="08c3c7390a66d5b3" providerId="LiveId" clId="{DB1D6124-7F59-40DE-A6B4-742EEE5E6F2F}" dt="2022-12-28T14:36:38.480" v="389" actId="478"/>
          <ac:grpSpMkLst>
            <pc:docMk/>
            <pc:sldMk cId="636595869" sldId="260"/>
            <ac:grpSpMk id="50" creationId="{9C6CDA39-02E1-400D-EC18-282083E22451}"/>
          </ac:grpSpMkLst>
        </pc:grpChg>
        <pc:grpChg chg="del mod">
          <ac:chgData name="Tom" userId="08c3c7390a66d5b3" providerId="LiveId" clId="{DB1D6124-7F59-40DE-A6B4-742EEE5E6F2F}" dt="2023-01-01T15:12:45.194" v="840" actId="478"/>
          <ac:grpSpMkLst>
            <pc:docMk/>
            <pc:sldMk cId="636595869" sldId="260"/>
            <ac:grpSpMk id="59" creationId="{9FB80573-4377-ECCD-9705-1BEB54A8BC83}"/>
          </ac:grpSpMkLst>
        </pc:grpChg>
        <pc:grpChg chg="del mod ord">
          <ac:chgData name="Tom" userId="08c3c7390a66d5b3" providerId="LiveId" clId="{DB1D6124-7F59-40DE-A6B4-742EEE5E6F2F}" dt="2023-01-01T15:10:22.363" v="807" actId="478"/>
          <ac:grpSpMkLst>
            <pc:docMk/>
            <pc:sldMk cId="636595869" sldId="260"/>
            <ac:grpSpMk id="65" creationId="{3BC16CE5-BDB0-58A2-079B-3C92AEAFE279}"/>
          </ac:grpSpMkLst>
        </pc:grpChg>
        <pc:picChg chg="add mod modCrop">
          <ac:chgData name="Tom" userId="08c3c7390a66d5b3" providerId="LiveId" clId="{DB1D6124-7F59-40DE-A6B4-742EEE5E6F2F}" dt="2023-01-01T15:15:14.652" v="934" actId="1036"/>
          <ac:picMkLst>
            <pc:docMk/>
            <pc:sldMk cId="636595869" sldId="260"/>
            <ac:picMk id="3" creationId="{207B80C3-A0CB-5513-121F-7C8BCF5556AF}"/>
          </ac:picMkLst>
        </pc:picChg>
        <pc:picChg chg="mod ord">
          <ac:chgData name="Tom" userId="08c3c7390a66d5b3" providerId="LiveId" clId="{DB1D6124-7F59-40DE-A6B4-742EEE5E6F2F}" dt="2023-01-01T15:14:19.406" v="921" actId="164"/>
          <ac:picMkLst>
            <pc:docMk/>
            <pc:sldMk cId="636595869" sldId="260"/>
            <ac:picMk id="5" creationId="{2D2245E3-438D-D872-BD5E-EFEE996D58D6}"/>
          </ac:picMkLst>
        </pc:picChg>
        <pc:cxnChg chg="add del mod">
          <ac:chgData name="Tom" userId="08c3c7390a66d5b3" providerId="LiveId" clId="{DB1D6124-7F59-40DE-A6B4-742EEE5E6F2F}" dt="2023-01-03T13:34:35.451" v="957" actId="478"/>
          <ac:cxnSpMkLst>
            <pc:docMk/>
            <pc:sldMk cId="636595869" sldId="260"/>
            <ac:cxnSpMk id="7" creationId="{E44B3353-CBBB-1351-83BF-598F96050EDE}"/>
          </ac:cxnSpMkLst>
        </pc:cxnChg>
        <pc:cxnChg chg="add mod">
          <ac:chgData name="Tom" userId="08c3c7390a66d5b3" providerId="LiveId" clId="{DB1D6124-7F59-40DE-A6B4-742EEE5E6F2F}" dt="2023-01-03T13:35:17.268" v="1073" actId="1036"/>
          <ac:cxnSpMkLst>
            <pc:docMk/>
            <pc:sldMk cId="636595869" sldId="260"/>
            <ac:cxnSpMk id="13" creationId="{64794463-A4D6-FC20-D1C0-7D181B6E24C1}"/>
          </ac:cxnSpMkLst>
        </pc:cxnChg>
        <pc:cxnChg chg="del mod">
          <ac:chgData name="Tom" userId="08c3c7390a66d5b3" providerId="LiveId" clId="{DB1D6124-7F59-40DE-A6B4-742EEE5E6F2F}" dt="2022-12-28T14:36:41.587" v="390" actId="478"/>
          <ac:cxnSpMkLst>
            <pc:docMk/>
            <pc:sldMk cId="636595869" sldId="260"/>
            <ac:cxnSpMk id="16" creationId="{29EC58EF-30B7-05C3-71AE-D5CAF0FD5D5C}"/>
          </ac:cxnSpMkLst>
        </pc:cxnChg>
        <pc:cxnChg chg="add mod">
          <ac:chgData name="Tom" userId="08c3c7390a66d5b3" providerId="LiveId" clId="{DB1D6124-7F59-40DE-A6B4-742EEE5E6F2F}" dt="2023-01-03T13:36:31.802" v="1083" actId="164"/>
          <ac:cxnSpMkLst>
            <pc:docMk/>
            <pc:sldMk cId="636595869" sldId="260"/>
            <ac:cxnSpMk id="18" creationId="{076970C9-2041-AFC6-5C51-66F2D6361DA2}"/>
          </ac:cxnSpMkLst>
        </pc:cxnChg>
        <pc:cxnChg chg="del mod">
          <ac:chgData name="Tom" userId="08c3c7390a66d5b3" providerId="LiveId" clId="{DB1D6124-7F59-40DE-A6B4-742EEE5E6F2F}" dt="2023-01-01T15:10:56.253" v="812" actId="478"/>
          <ac:cxnSpMkLst>
            <pc:docMk/>
            <pc:sldMk cId="636595869" sldId="260"/>
            <ac:cxnSpMk id="18" creationId="{52D3117C-43AF-422B-CC00-C168E5263B8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9AA3-9B7D-B9FD-0D58-8EE33DF3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A8D24-0393-069E-834A-3FFFE8F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7C8A-1C2C-EFA9-1678-37125AC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3989-9897-5DB7-4BFE-A3B41DFE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4508-E40A-EC73-FBBB-DCD2915F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E81B-32D7-27E2-CAA6-45BD539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5195-2930-1007-971D-852465BA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479F-E0E4-27B0-9F39-569D78ED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31B-84BC-941F-61B1-4529772F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E9AA-F983-CAB7-F0F8-C886EA3F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7F3-A239-793F-C715-3F8401177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96438-E302-85B9-4CE7-057092D6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805E9-C697-3FB8-BFEB-3043D06C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B0FAA-5F20-BC98-F600-ACFAB7F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F516-FE2B-196C-FA23-4EFC5A21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46EE-9DAF-9FE4-8ECD-A398BE23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8C4B-28CB-31E0-C2AF-0D36C4B1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C3EC-1B09-F44F-E44B-6715E49D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1791-E78B-2626-94A4-0E2B0C55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07FE-9E77-CC5E-DFEE-08C4639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BC4D-6012-5DBB-F65C-52B4828C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67CE-2EC3-56E2-18A1-AEA1C7FF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22E8-46E3-C837-809D-E29E6D32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2C7D-B759-B682-AD4D-BE2FD979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CD03-8887-1F6A-129D-F139116C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B35B-79E4-2EA3-3889-437734A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68C37-CEE3-952F-87F6-49B0C5B05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EB6A-415C-4425-2AFA-B4EAE2D7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8187F-1F51-91DC-74D6-A70A55D8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6FBB-3799-E365-A940-471550D1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8DA2-08AF-A81F-C4FD-A412C4AF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890-8A8F-073D-5C32-47464E7E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CAF5-6C24-62A1-76BD-7A1B607F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ECF2A-56BA-FC74-71B3-737D258F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20E2C-28A7-CBFC-D609-A0F60BEB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38C6-0CA1-F34F-C689-115DB803F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27408-6893-9B23-E127-EA87040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D498D-D6D4-6649-11D0-C80B39F8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359E2-FCAD-B727-F7AC-143232A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721-FDED-A332-F7B0-9C39163F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E328F-B4B8-CF0E-A330-30B80DCA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7E76-038D-F7FB-F7EE-DE0A9640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28CD0-C67C-B578-3B17-B6603716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873BE-C8F2-C677-4F7E-5B5200A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490CE-A32F-81B4-4D71-49EAFE15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8F6F-E183-F97B-741E-374F8359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07E8-74AB-11E9-2DD6-7600FC5B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98E3-EF83-895D-02F5-1139C4F3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BE5F7-E73A-8B58-8C67-F9701D46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7735-0207-996A-7CFD-0C5AFF1A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A4ADA-27F7-4DE6-2BA5-CD5994B5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1363-1392-E93A-A78C-E2BDEA57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071B-7D1A-156C-536C-F6CE33E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8CBEC-CA11-54AA-2E77-8CD597569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3320-76DD-15B4-0CE8-83113BB0E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9617-8971-7923-A18D-A52649B1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9E0F-BA0B-08BB-42EB-93098115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6E01-DAC0-582D-F87D-E36F283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47C2-4E25-4AEA-04DB-896E018B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931B-379A-FEFC-C15D-C28C9256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1CD4-2954-8365-F877-693FD599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4016-0B1F-47AE-9DB5-2BECA5313565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7174F-E27A-87D9-105F-B2D372E01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74C-56A8-74F0-6365-73D2015EC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9015-6B2E-434D-8D4E-91DD38D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CBF8B-49C8-F4FC-5534-857DBE9D1A1D}"/>
              </a:ext>
            </a:extLst>
          </p:cNvPr>
          <p:cNvSpPr/>
          <p:nvPr/>
        </p:nvSpPr>
        <p:spPr>
          <a:xfrm>
            <a:off x="1147971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Labeled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5196E7-0945-F2C5-AC9F-FB5B1A9891C8}"/>
              </a:ext>
            </a:extLst>
          </p:cNvPr>
          <p:cNvSpPr/>
          <p:nvPr/>
        </p:nvSpPr>
        <p:spPr>
          <a:xfrm>
            <a:off x="3732146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D744CE-5AD8-D83C-6407-D1F6788BEA9B}"/>
              </a:ext>
            </a:extLst>
          </p:cNvPr>
          <p:cNvSpPr/>
          <p:nvPr/>
        </p:nvSpPr>
        <p:spPr>
          <a:xfrm>
            <a:off x="6298517" y="66095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 training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146955-BF7C-30C4-201F-0C182BAB22D2}"/>
              </a:ext>
            </a:extLst>
          </p:cNvPr>
          <p:cNvSpPr/>
          <p:nvPr/>
        </p:nvSpPr>
        <p:spPr>
          <a:xfrm>
            <a:off x="9322260" y="3330901"/>
            <a:ext cx="1965049" cy="120845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Output: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F4DEBC-CBFA-5054-89BC-B837DAB1ED3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13020" y="1265177"/>
            <a:ext cx="6191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79A92-514F-3E0A-F65E-53DA259D14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97195" y="1265177"/>
            <a:ext cx="601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AB95B-6AE9-0192-1156-4A1F05210B5E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262523" y="3935126"/>
            <a:ext cx="10597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DA55C7-D05E-14A3-C206-63E04B02AA5E}"/>
              </a:ext>
            </a:extLst>
          </p:cNvPr>
          <p:cNvSpPr/>
          <p:nvPr/>
        </p:nvSpPr>
        <p:spPr>
          <a:xfrm>
            <a:off x="607942" y="213691"/>
            <a:ext cx="10976116" cy="6430617"/>
          </a:xfrm>
          <a:prstGeom prst="roundRect">
            <a:avLst>
              <a:gd name="adj" fmla="val 717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4CC387-2F08-9D77-DE5E-7B51AE51FACF}"/>
              </a:ext>
            </a:extLst>
          </p:cNvPr>
          <p:cNvSpPr/>
          <p:nvPr/>
        </p:nvSpPr>
        <p:spPr>
          <a:xfrm>
            <a:off x="5917528" y="5125766"/>
            <a:ext cx="1965049" cy="1208450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Trained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D053C8-A150-1E43-D740-BCAEB8D05EAE}"/>
              </a:ext>
            </a:extLst>
          </p:cNvPr>
          <p:cNvSpPr/>
          <p:nvPr/>
        </p:nvSpPr>
        <p:spPr>
          <a:xfrm>
            <a:off x="6297474" y="3330901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Validate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1252A2-0B7B-4056-E847-6420388B7394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7279999" y="1869402"/>
            <a:ext cx="1043" cy="1461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C4B33F-7FB0-855C-39FE-B999D3C91CB0}"/>
              </a:ext>
            </a:extLst>
          </p:cNvPr>
          <p:cNvCxnSpPr>
            <a:cxnSpLocks/>
            <a:stCxn id="55" idx="0"/>
            <a:endCxn id="6" idx="1"/>
          </p:cNvCxnSpPr>
          <p:nvPr/>
        </p:nvCxnSpPr>
        <p:spPr>
          <a:xfrm flipV="1">
            <a:off x="4635158" y="1265177"/>
            <a:ext cx="1663359" cy="2065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2A9737-0F69-D2EC-7F94-B46A6EF1701A}"/>
              </a:ext>
            </a:extLst>
          </p:cNvPr>
          <p:cNvSpPr txBox="1"/>
          <p:nvPr/>
        </p:nvSpPr>
        <p:spPr>
          <a:xfrm>
            <a:off x="8499808" y="3935126"/>
            <a:ext cx="8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85A5FC6-165A-37CC-C49A-3C81D0A9CC05}"/>
              </a:ext>
            </a:extLst>
          </p:cNvPr>
          <p:cNvSpPr/>
          <p:nvPr/>
        </p:nvSpPr>
        <p:spPr>
          <a:xfrm>
            <a:off x="3652633" y="3330901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Modify parameters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450045-3884-F003-5C4C-ED4B35B98D7A}"/>
              </a:ext>
            </a:extLst>
          </p:cNvPr>
          <p:cNvCxnSpPr>
            <a:cxnSpLocks/>
            <a:stCxn id="26" idx="1"/>
            <a:endCxn id="55" idx="3"/>
          </p:cNvCxnSpPr>
          <p:nvPr/>
        </p:nvCxnSpPr>
        <p:spPr>
          <a:xfrm flipH="1">
            <a:off x="5617682" y="3935126"/>
            <a:ext cx="6797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E2F03E-1F50-437B-4F31-E1082CC3E14F}"/>
              </a:ext>
            </a:extLst>
          </p:cNvPr>
          <p:cNvSpPr txBox="1"/>
          <p:nvPr/>
        </p:nvSpPr>
        <p:spPr>
          <a:xfrm>
            <a:off x="5737137" y="3935125"/>
            <a:ext cx="88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0412617-636B-48D1-2BE9-73F2C2763CE3}"/>
              </a:ext>
            </a:extLst>
          </p:cNvPr>
          <p:cNvSpPr/>
          <p:nvPr/>
        </p:nvSpPr>
        <p:spPr>
          <a:xfrm>
            <a:off x="2978237" y="5134212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Unseen dataset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5F9C5A-B4B5-636F-8349-8DE4AE5A110E}"/>
              </a:ext>
            </a:extLst>
          </p:cNvPr>
          <p:cNvCxnSpPr>
            <a:cxnSpLocks/>
            <a:stCxn id="73" idx="3"/>
            <a:endCxn id="23" idx="1"/>
          </p:cNvCxnSpPr>
          <p:nvPr/>
        </p:nvCxnSpPr>
        <p:spPr>
          <a:xfrm flipV="1">
            <a:off x="4943286" y="5729991"/>
            <a:ext cx="974242" cy="8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461BC6-7AB5-5853-144B-FA2E4A728DFD}"/>
              </a:ext>
            </a:extLst>
          </p:cNvPr>
          <p:cNvCxnSpPr>
            <a:cxnSpLocks/>
            <a:stCxn id="23" idx="3"/>
            <a:endCxn id="88" idx="1"/>
          </p:cNvCxnSpPr>
          <p:nvPr/>
        </p:nvCxnSpPr>
        <p:spPr>
          <a:xfrm>
            <a:off x="7882577" y="5729991"/>
            <a:ext cx="1059737" cy="9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3765C8-A625-EAF4-7B2B-ACCE9CC5814C}"/>
              </a:ext>
            </a:extLst>
          </p:cNvPr>
          <p:cNvSpPr/>
          <p:nvPr/>
        </p:nvSpPr>
        <p:spPr>
          <a:xfrm>
            <a:off x="8942314" y="5135650"/>
            <a:ext cx="1965049" cy="120845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Predicted result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299259-714C-2477-7931-59D74F82DF79}"/>
              </a:ext>
            </a:extLst>
          </p:cNvPr>
          <p:cNvCxnSpPr/>
          <p:nvPr/>
        </p:nvCxnSpPr>
        <p:spPr>
          <a:xfrm>
            <a:off x="594689" y="4845325"/>
            <a:ext cx="1097611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9417F7-D23E-A8F5-BF2B-F63DF8002C61}"/>
              </a:ext>
            </a:extLst>
          </p:cNvPr>
          <p:cNvSpPr txBox="1"/>
          <p:nvPr/>
        </p:nvSpPr>
        <p:spPr>
          <a:xfrm>
            <a:off x="690770" y="3851411"/>
            <a:ext cx="196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Training and validating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843D46-0069-63FB-3E06-8022F1EA8C0E}"/>
              </a:ext>
            </a:extLst>
          </p:cNvPr>
          <p:cNvSpPr txBox="1"/>
          <p:nvPr/>
        </p:nvSpPr>
        <p:spPr>
          <a:xfrm>
            <a:off x="690770" y="4988382"/>
            <a:ext cx="19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7159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BE1D4F6-B5D1-D3FC-A507-C57A3E90CC30}"/>
              </a:ext>
            </a:extLst>
          </p:cNvPr>
          <p:cNvGrpSpPr/>
          <p:nvPr/>
        </p:nvGrpSpPr>
        <p:grpSpPr>
          <a:xfrm>
            <a:off x="445661" y="440386"/>
            <a:ext cx="4251275" cy="1415603"/>
            <a:chOff x="7694324" y="442121"/>
            <a:chExt cx="4235301" cy="158719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7E4D2E-A92F-E0D8-957E-1DBAB8A53E68}"/>
                </a:ext>
              </a:extLst>
            </p:cNvPr>
            <p:cNvSpPr/>
            <p:nvPr/>
          </p:nvSpPr>
          <p:spPr>
            <a:xfrm>
              <a:off x="7694326" y="442121"/>
              <a:ext cx="1704752" cy="4083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5A0E3D2-F01D-4ED9-B926-251502D4238B}"/>
                </a:ext>
              </a:extLst>
            </p:cNvPr>
            <p:cNvSpPr/>
            <p:nvPr/>
          </p:nvSpPr>
          <p:spPr>
            <a:xfrm>
              <a:off x="7694326" y="1031360"/>
              <a:ext cx="1704752" cy="4083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0E06644-67B1-0652-50F0-F035292294AC}"/>
                </a:ext>
              </a:extLst>
            </p:cNvPr>
            <p:cNvSpPr/>
            <p:nvPr/>
          </p:nvSpPr>
          <p:spPr>
            <a:xfrm>
              <a:off x="7694324" y="1621003"/>
              <a:ext cx="1704752" cy="40831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D3820C-059E-75F8-1C4A-6B9D30ABAF87}"/>
                </a:ext>
              </a:extLst>
            </p:cNvPr>
            <p:cNvSpPr txBox="1"/>
            <p:nvPr/>
          </p:nvSpPr>
          <p:spPr>
            <a:xfrm>
              <a:off x="9501916" y="442121"/>
              <a:ext cx="15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Convolution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4DE0FB-5A49-EC5E-5D69-FC91B061E0C3}"/>
                </a:ext>
              </a:extLst>
            </p:cNvPr>
            <p:cNvSpPr txBox="1"/>
            <p:nvPr/>
          </p:nvSpPr>
          <p:spPr>
            <a:xfrm>
              <a:off x="9501916" y="1005821"/>
              <a:ext cx="1552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Pooling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6505CD-D63D-27B3-1DCE-0A1C5EDB5E23}"/>
                </a:ext>
              </a:extLst>
            </p:cNvPr>
            <p:cNvSpPr txBox="1"/>
            <p:nvPr/>
          </p:nvSpPr>
          <p:spPr>
            <a:xfrm>
              <a:off x="9501916" y="1621003"/>
              <a:ext cx="2427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Fully connected layer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79BBA-18B4-C823-71D2-EB848D30B3D4}"/>
              </a:ext>
            </a:extLst>
          </p:cNvPr>
          <p:cNvGrpSpPr/>
          <p:nvPr/>
        </p:nvGrpSpPr>
        <p:grpSpPr>
          <a:xfrm>
            <a:off x="8513537" y="137341"/>
            <a:ext cx="3270596" cy="6562018"/>
            <a:chOff x="1652201" y="165847"/>
            <a:chExt cx="3270596" cy="6562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12B6A2-979C-3F0F-7D51-2C80DEE49748}"/>
                </a:ext>
              </a:extLst>
            </p:cNvPr>
            <p:cNvSpPr/>
            <p:nvPr/>
          </p:nvSpPr>
          <p:spPr>
            <a:xfrm>
              <a:off x="2179732" y="165847"/>
              <a:ext cx="2158290" cy="58479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Preprocessed data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010A8B-17AF-14C3-9DBC-5A002CF1F1CA}"/>
                </a:ext>
              </a:extLst>
            </p:cNvPr>
            <p:cNvGrpSpPr/>
            <p:nvPr/>
          </p:nvGrpSpPr>
          <p:grpSpPr>
            <a:xfrm>
              <a:off x="1652201" y="1065163"/>
              <a:ext cx="3270596" cy="4763386"/>
              <a:chOff x="1987158" y="1158949"/>
              <a:chExt cx="3270596" cy="476338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EACFE96-7ECC-543A-9A3E-CA1400EA11AB}"/>
                  </a:ext>
                </a:extLst>
              </p:cNvPr>
              <p:cNvSpPr/>
              <p:nvPr/>
            </p:nvSpPr>
            <p:spPr>
              <a:xfrm>
                <a:off x="2222324" y="1452385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9F2DE43-6BED-A52A-C787-E6216E00F09D}"/>
                  </a:ext>
                </a:extLst>
              </p:cNvPr>
              <p:cNvSpPr/>
              <p:nvPr/>
            </p:nvSpPr>
            <p:spPr>
              <a:xfrm>
                <a:off x="2222324" y="2281726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01099F2-29F7-545C-D67D-C6ED0B03FEF5}"/>
                  </a:ext>
                </a:extLst>
              </p:cNvPr>
              <p:cNvSpPr/>
              <p:nvPr/>
            </p:nvSpPr>
            <p:spPr>
              <a:xfrm>
                <a:off x="2222324" y="1867055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09CC475-FFF6-909F-4A57-95ABAC33A164}"/>
                  </a:ext>
                </a:extLst>
              </p:cNvPr>
              <p:cNvSpPr/>
              <p:nvPr/>
            </p:nvSpPr>
            <p:spPr>
              <a:xfrm>
                <a:off x="2222324" y="2696397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9F0E3BF-3A65-CA91-ABD4-664A32930843}"/>
                  </a:ext>
                </a:extLst>
              </p:cNvPr>
              <p:cNvSpPr/>
              <p:nvPr/>
            </p:nvSpPr>
            <p:spPr>
              <a:xfrm>
                <a:off x="2222324" y="3111068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0E454CA-E209-AF74-C294-B8B9EC93C422}"/>
                  </a:ext>
                </a:extLst>
              </p:cNvPr>
              <p:cNvSpPr/>
              <p:nvPr/>
            </p:nvSpPr>
            <p:spPr>
              <a:xfrm>
                <a:off x="2222324" y="3525739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E96C4B6-7650-578C-CE22-B855392166F9}"/>
                  </a:ext>
                </a:extLst>
              </p:cNvPr>
              <p:cNvSpPr/>
              <p:nvPr/>
            </p:nvSpPr>
            <p:spPr>
              <a:xfrm>
                <a:off x="2222324" y="3934053"/>
                <a:ext cx="2158290" cy="40831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E1B76D8-9C91-5EF1-550D-99D4D5D64081}"/>
                  </a:ext>
                </a:extLst>
              </p:cNvPr>
              <p:cNvSpPr/>
              <p:nvPr/>
            </p:nvSpPr>
            <p:spPr>
              <a:xfrm>
                <a:off x="2222324" y="4342367"/>
                <a:ext cx="2158290" cy="4083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A5D75C8-3F59-0C68-72F3-BC6121B3864B}"/>
                  </a:ext>
                </a:extLst>
              </p:cNvPr>
              <p:cNvSpPr/>
              <p:nvPr/>
            </p:nvSpPr>
            <p:spPr>
              <a:xfrm>
                <a:off x="2222324" y="4750681"/>
                <a:ext cx="2158290" cy="40831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D302440-FDED-D76C-E08D-7C29A863DA42}"/>
                  </a:ext>
                </a:extLst>
              </p:cNvPr>
              <p:cNvSpPr/>
              <p:nvPr/>
            </p:nvSpPr>
            <p:spPr>
              <a:xfrm>
                <a:off x="2222324" y="5158995"/>
                <a:ext cx="2158290" cy="40831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81D2C3-A427-5A61-89B8-CCDE7BDE0A52}"/>
                  </a:ext>
                </a:extLst>
              </p:cNvPr>
              <p:cNvSpPr/>
              <p:nvPr/>
            </p:nvSpPr>
            <p:spPr>
              <a:xfrm>
                <a:off x="1987158" y="1158949"/>
                <a:ext cx="3205134" cy="4763386"/>
              </a:xfrm>
              <a:prstGeom prst="roundRect">
                <a:avLst>
                  <a:gd name="adj" fmla="val 10355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F08D67-A0B4-EF46-AE9D-13B0457CFCB5}"/>
                  </a:ext>
                </a:extLst>
              </p:cNvPr>
              <p:cNvSpPr txBox="1"/>
              <p:nvPr/>
            </p:nvSpPr>
            <p:spPr>
              <a:xfrm rot="5400000">
                <a:off x="3625664" y="3176030"/>
                <a:ext cx="26794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/>
                  <a:t>CNN Model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7BF3EB-2797-7D6B-490A-58C51B4DD389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flipH="1">
              <a:off x="3254768" y="750637"/>
              <a:ext cx="4109" cy="314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FB8C69-2C4C-F98F-CA4C-73F9B49C8BA1}"/>
                </a:ext>
              </a:extLst>
            </p:cNvPr>
            <p:cNvSpPr/>
            <p:nvPr/>
          </p:nvSpPr>
          <p:spPr>
            <a:xfrm>
              <a:off x="2179732" y="6143075"/>
              <a:ext cx="2158290" cy="58479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AA0BCB-3D88-586D-EC27-6378FE55630E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3254768" y="5828549"/>
              <a:ext cx="4109" cy="3145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CEC770C-6D75-D484-7379-47C532C3CC28}"/>
              </a:ext>
            </a:extLst>
          </p:cNvPr>
          <p:cNvGrpSpPr/>
          <p:nvPr/>
        </p:nvGrpSpPr>
        <p:grpSpPr>
          <a:xfrm>
            <a:off x="5058307" y="1330093"/>
            <a:ext cx="4078068" cy="4066211"/>
            <a:chOff x="5346150" y="1340743"/>
            <a:chExt cx="4078068" cy="40662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BDAF40-E007-4917-FED1-FBB3638B595F}"/>
                </a:ext>
              </a:extLst>
            </p:cNvPr>
            <p:cNvSpPr txBox="1"/>
            <p:nvPr/>
          </p:nvSpPr>
          <p:spPr>
            <a:xfrm>
              <a:off x="5346150" y="1340743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96 filters, size 11x11, stride 4, padding 2</a:t>
              </a:r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EAA23B-3729-E394-C114-B3243B89E73F}"/>
                </a:ext>
              </a:extLst>
            </p:cNvPr>
            <p:cNvSpPr txBox="1"/>
            <p:nvPr/>
          </p:nvSpPr>
          <p:spPr>
            <a:xfrm>
              <a:off x="5346150" y="174337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 filter, stride 2</a:t>
              </a:r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76EA09-DBC8-D051-1998-E2AB1685ACE6}"/>
                </a:ext>
              </a:extLst>
            </p:cNvPr>
            <p:cNvSpPr txBox="1"/>
            <p:nvPr/>
          </p:nvSpPr>
          <p:spPr>
            <a:xfrm>
              <a:off x="5363625" y="2201730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192 filters, size 5x5, stride 1, padding 2</a:t>
              </a:r>
              <a:endParaRPr 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CA2FC4-3CE8-DF1C-0965-0B15E2AFC894}"/>
                </a:ext>
              </a:extLst>
            </p:cNvPr>
            <p:cNvSpPr txBox="1"/>
            <p:nvPr/>
          </p:nvSpPr>
          <p:spPr>
            <a:xfrm>
              <a:off x="5367169" y="2613279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 filter, stride 2</a:t>
              </a:r>
              <a:endParaRPr 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37B029-DF82-0A24-AECA-B5B3A80937C9}"/>
                </a:ext>
              </a:extLst>
            </p:cNvPr>
            <p:cNvSpPr txBox="1"/>
            <p:nvPr/>
          </p:nvSpPr>
          <p:spPr>
            <a:xfrm>
              <a:off x="5378160" y="297115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288 filters, size 3x3, stride 1, padding 1</a:t>
              </a:r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50599D-B851-F920-CF29-25968E8A4E6D}"/>
                </a:ext>
              </a:extLst>
            </p:cNvPr>
            <p:cNvSpPr txBox="1"/>
            <p:nvPr/>
          </p:nvSpPr>
          <p:spPr>
            <a:xfrm>
              <a:off x="5378160" y="3373781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288 filters, size 3x3, stride 1, padding 1</a:t>
              </a:r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B4914C-69DA-F207-53D6-A8ECBE7F7B33}"/>
                </a:ext>
              </a:extLst>
            </p:cNvPr>
            <p:cNvSpPr txBox="1"/>
            <p:nvPr/>
          </p:nvSpPr>
          <p:spPr>
            <a:xfrm>
              <a:off x="5395635" y="3832139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192 filters, size 3x3, stride 1, padding 1</a:t>
              </a:r>
              <a:endParaRPr lang="en-US" sz="16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D8B918-7307-253F-7AE5-356403DA7D7A}"/>
                </a:ext>
              </a:extLst>
            </p:cNvPr>
            <p:cNvSpPr txBox="1"/>
            <p:nvPr/>
          </p:nvSpPr>
          <p:spPr>
            <a:xfrm>
              <a:off x="5399179" y="4243688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size 3x3, stride 2</a:t>
              </a:r>
              <a:endParaRPr 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490373-22B4-5D00-6DCA-C665E847E21B}"/>
                </a:ext>
              </a:extLst>
            </p:cNvPr>
            <p:cNvSpPr txBox="1"/>
            <p:nvPr/>
          </p:nvSpPr>
          <p:spPr>
            <a:xfrm>
              <a:off x="5409688" y="4644262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4096 neurons</a:t>
              </a:r>
              <a:endParaRPr lang="en-US" sz="16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F51885-27E0-9025-181C-66CBC94ACF8E}"/>
                </a:ext>
              </a:extLst>
            </p:cNvPr>
            <p:cNvSpPr txBox="1"/>
            <p:nvPr/>
          </p:nvSpPr>
          <p:spPr>
            <a:xfrm>
              <a:off x="5409688" y="5068400"/>
              <a:ext cx="4014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5 neurons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01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66D69-E022-17CE-4085-5D29CBF3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361786"/>
            <a:ext cx="11784070" cy="4134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D18A16-47E3-D7D1-1BA3-605AE4580877}"/>
              </a:ext>
            </a:extLst>
          </p:cNvPr>
          <p:cNvSpPr/>
          <p:nvPr/>
        </p:nvSpPr>
        <p:spPr>
          <a:xfrm>
            <a:off x="568960" y="1958009"/>
            <a:ext cx="11277600" cy="10734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35A0-FAF4-F6E6-C517-576F8D89CD6D}"/>
              </a:ext>
            </a:extLst>
          </p:cNvPr>
          <p:cNvSpPr/>
          <p:nvPr/>
        </p:nvSpPr>
        <p:spPr>
          <a:xfrm>
            <a:off x="568960" y="3191566"/>
            <a:ext cx="11277600" cy="10734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78AB5-8F75-EDAA-D8A1-522E14904EC8}"/>
              </a:ext>
            </a:extLst>
          </p:cNvPr>
          <p:cNvSpPr/>
          <p:nvPr/>
        </p:nvSpPr>
        <p:spPr>
          <a:xfrm>
            <a:off x="568960" y="4422787"/>
            <a:ext cx="11277600" cy="6362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3583AA-5EB9-B003-C574-17804497609B}"/>
              </a:ext>
            </a:extLst>
          </p:cNvPr>
          <p:cNvSpPr txBox="1"/>
          <p:nvPr/>
        </p:nvSpPr>
        <p:spPr>
          <a:xfrm>
            <a:off x="2545855" y="6262413"/>
            <a:ext cx="71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Our model with custom classifier and fine-tuning</a:t>
            </a:r>
          </a:p>
        </p:txBody>
      </p:sp>
      <p:pic>
        <p:nvPicPr>
          <p:cNvPr id="3" name="Picture 2" descr="Convolutional neural network architecture">
            <a:extLst>
              <a:ext uri="{FF2B5EF4-FFF2-40B4-BE49-F238E27FC236}">
                <a16:creationId xmlns:a16="http://schemas.microsoft.com/office/drawing/2014/main" id="{207B80C3-A0CB-5513-121F-7C8BCF55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r="490" b="2794"/>
          <a:stretch/>
        </p:blipFill>
        <p:spPr bwMode="auto">
          <a:xfrm>
            <a:off x="2387600" y="135988"/>
            <a:ext cx="7315200" cy="28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DA82F-184A-42F0-9FEE-24E45BD383A6}"/>
              </a:ext>
            </a:extLst>
          </p:cNvPr>
          <p:cNvSpPr txBox="1"/>
          <p:nvPr/>
        </p:nvSpPr>
        <p:spPr>
          <a:xfrm>
            <a:off x="4156136" y="2805710"/>
            <a:ext cx="40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Base MobileNet V2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644D8A-59E3-2642-88D9-238E6D9CF8CF}"/>
              </a:ext>
            </a:extLst>
          </p:cNvPr>
          <p:cNvGrpSpPr/>
          <p:nvPr/>
        </p:nvGrpSpPr>
        <p:grpSpPr>
          <a:xfrm>
            <a:off x="878489" y="3419086"/>
            <a:ext cx="9585602" cy="2906633"/>
            <a:chOff x="836154" y="3241281"/>
            <a:chExt cx="9585602" cy="29066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BFFC1E-3F35-E816-0CD8-0084B0525061}"/>
                </a:ext>
              </a:extLst>
            </p:cNvPr>
            <p:cNvGrpSpPr/>
            <p:nvPr/>
          </p:nvGrpSpPr>
          <p:grpSpPr>
            <a:xfrm>
              <a:off x="836154" y="3241281"/>
              <a:ext cx="9585602" cy="2906633"/>
              <a:chOff x="520664" y="3508606"/>
              <a:chExt cx="7981122" cy="2420108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2D2245E3-438D-D872-BD5E-EFEE996D5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664" y="3838763"/>
                <a:ext cx="7981122" cy="208995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5EFDB46-F837-3478-D578-53622B55A917}"/>
                  </a:ext>
                </a:extLst>
              </p:cNvPr>
              <p:cNvGrpSpPr/>
              <p:nvPr/>
            </p:nvGrpSpPr>
            <p:grpSpPr>
              <a:xfrm>
                <a:off x="2484135" y="3508606"/>
                <a:ext cx="4679963" cy="2328412"/>
                <a:chOff x="2484135" y="3508606"/>
                <a:chExt cx="4679963" cy="2328412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252B9D3-A9D7-106E-5EB3-85D2B970672D}"/>
                    </a:ext>
                  </a:extLst>
                </p:cNvPr>
                <p:cNvSpPr/>
                <p:nvPr/>
              </p:nvSpPr>
              <p:spPr>
                <a:xfrm>
                  <a:off x="2484135" y="3508606"/>
                  <a:ext cx="4679963" cy="2328412"/>
                </a:xfrm>
                <a:prstGeom prst="roundRect">
                  <a:avLst>
                    <a:gd name="adj" fmla="val 13224"/>
                  </a:avLst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ECE3E17-8557-9B6E-7290-AB2A9CCC2573}"/>
                    </a:ext>
                  </a:extLst>
                </p:cNvPr>
                <p:cNvSpPr txBox="1"/>
                <p:nvPr/>
              </p:nvSpPr>
              <p:spPr>
                <a:xfrm>
                  <a:off x="6152501" y="4294157"/>
                  <a:ext cx="543727" cy="256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/>
                    <a:t>Linear with Dropout</a:t>
                  </a:r>
                </a:p>
              </p:txBody>
            </p: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2A5ED11C-DEE9-3BD0-F097-2A47F2F755A4}"/>
                    </a:ext>
                  </a:extLst>
                </p:cNvPr>
                <p:cNvSpPr/>
                <p:nvPr/>
              </p:nvSpPr>
              <p:spPr>
                <a:xfrm rot="5400000">
                  <a:off x="3666259" y="2845007"/>
                  <a:ext cx="269240" cy="2311400"/>
                </a:xfrm>
                <a:prstGeom prst="leftBrace">
                  <a:avLst>
                    <a:gd name="adj1" fmla="val 100786"/>
                    <a:gd name="adj2" fmla="val 50000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98E605-EB00-16F3-FE2C-992E30A49F9B}"/>
                    </a:ext>
                  </a:extLst>
                </p:cNvPr>
                <p:cNvSpPr txBox="1"/>
                <p:nvPr/>
              </p:nvSpPr>
              <p:spPr>
                <a:xfrm>
                  <a:off x="3108960" y="3606203"/>
                  <a:ext cx="16814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/>
                    <a:t>Freeze the first 15 layers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E1ACF2-2BC1-44BF-C45D-EC6DFAA0F8A7}"/>
                    </a:ext>
                  </a:extLst>
                </p:cNvPr>
                <p:cNvSpPr/>
                <p:nvPr/>
              </p:nvSpPr>
              <p:spPr>
                <a:xfrm>
                  <a:off x="6349999" y="4552950"/>
                  <a:ext cx="45719" cy="5143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4794463-A4D6-FC20-D1C0-7D181B6E24C1}"/>
                    </a:ext>
                  </a:extLst>
                </p:cNvPr>
                <p:cNvCxnSpPr/>
                <p:nvPr/>
              </p:nvCxnSpPr>
              <p:spPr>
                <a:xfrm>
                  <a:off x="6129867" y="4796080"/>
                  <a:ext cx="21166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A09A5D-1190-9463-E6F9-6753BE31B083}"/>
                </a:ext>
              </a:extLst>
            </p:cNvPr>
            <p:cNvSpPr/>
            <p:nvPr/>
          </p:nvSpPr>
          <p:spPr>
            <a:xfrm>
              <a:off x="7962583" y="4500207"/>
              <a:ext cx="54910" cy="6177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6970C9-2041-AFC6-5C51-66F2D6361DA2}"/>
                </a:ext>
              </a:extLst>
            </p:cNvPr>
            <p:cNvCxnSpPr>
              <a:cxnSpLocks/>
            </p:cNvCxnSpPr>
            <p:nvPr/>
          </p:nvCxnSpPr>
          <p:spPr>
            <a:xfrm>
              <a:off x="7886269" y="4787585"/>
              <a:ext cx="8086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5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Tom</dc:creator>
  <cp:lastModifiedBy>Tom</cp:lastModifiedBy>
  <cp:revision>1</cp:revision>
  <dcterms:created xsi:type="dcterms:W3CDTF">2022-11-29T06:45:33Z</dcterms:created>
  <dcterms:modified xsi:type="dcterms:W3CDTF">2023-01-03T13:36:46Z</dcterms:modified>
</cp:coreProperties>
</file>