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4" r:id="rId4"/>
    <p:sldId id="269" r:id="rId5"/>
    <p:sldId id="270" r:id="rId6"/>
    <p:sldId id="271" r:id="rId7"/>
    <p:sldId id="263" r:id="rId8"/>
    <p:sldId id="267" r:id="rId9"/>
    <p:sldId id="268" r:id="rId10"/>
    <p:sldId id="265" r:id="rId11"/>
    <p:sldId id="272" r:id="rId12"/>
    <p:sldId id="273" r:id="rId13"/>
    <p:sldId id="274" r:id="rId14"/>
    <p:sldId id="275" r:id="rId15"/>
    <p:sldId id="276" r:id="rId16"/>
    <p:sldId id="258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8" autoAdjust="0"/>
  </p:normalViewPr>
  <p:slideViewPr>
    <p:cSldViewPr snapToGrid="0">
      <p:cViewPr>
        <p:scale>
          <a:sx n="120" d="100"/>
          <a:sy n="120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DAF0-BB59-4580-9895-D038931753E0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8670-4314-4CEE-AB5D-6D2F348EF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Robocode robots could be developed in Microsoft .NET or Java. </a:t>
            </a:r>
          </a:p>
          <a:p>
            <a:r>
              <a:rPr lang="en-GB" dirty="0"/>
              <a:t>Simply chose Java as I was familiar with it and felt that learning a new language would add too much academic challenge and become overwhelming.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pseudo-class diagram that shows the relationship between the TwitterRobot abstract class, interface and classes + robot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B0CB-FF0B-4569-A14E-52D5709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79" y="685799"/>
            <a:ext cx="11040443" cy="2971801"/>
          </a:xfrm>
        </p:spPr>
        <p:txBody>
          <a:bodyPr/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Analysing the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Randomness of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81F30-5D71-4C0B-A693-E2B3D25D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Thomas Plumpton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1500936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49A14-1DE2-4FB1-B7A4-C1E21C27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4" y="1019908"/>
            <a:ext cx="2968950" cy="240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9FFDA-960A-4725-9DC6-AD125CAD8B3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966825"/>
          </a:xfrm>
        </p:spPr>
        <p:txBody>
          <a:bodyPr anchor="t"/>
          <a:lstStyle/>
          <a:p>
            <a:r>
              <a:rPr lang="en-GB" dirty="0"/>
              <a:t>Statistical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B723-4525-47DE-B75D-124844E8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3" y="2314680"/>
            <a:ext cx="8405148" cy="12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6D1917-935B-404F-89FC-91D5EF71EEE7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04E172-DF95-4B8D-AF0C-28EE6410F56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AB422AC-59B2-43A0-8CB9-6F06C1B72041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C37F56-BB67-4E6B-BB6B-C61EC52E64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FBA8A3-3E15-4965-9282-31791FDCC89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D2B9CA-D5AF-4C89-A9ED-4A30C9FF05C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EAB82-932D-45A2-BEAD-772EF75FD07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FED7E-BE48-4E42-BC80-E7F257AD751D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2C188-A272-4D70-B2D8-7AA659BF28F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84257-D2A7-4C2A-9EEE-FE4F8F8C8AE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4BF8C-3AD6-4259-B469-3697A09764C5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6FF5B5-84C4-4EF2-A51F-820AA08C4BC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D0080-749E-447B-99A3-36E1022ECEE4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F2408-F69E-4697-8BB2-658AC5280876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A3D94-8692-4885-A7DA-8C6AB191AB6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8FA336-BCA4-40E0-A9F5-E6AAB0A44F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3DC1E-B6EA-470F-9B21-E0C18BA8443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CBDC8-2BF7-4480-9F31-A190CF04FB8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233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823702"/>
          </a:xfrm>
        </p:spPr>
        <p:txBody>
          <a:bodyPr anchor="t"/>
          <a:lstStyle/>
          <a:p>
            <a:r>
              <a:rPr lang="en-GB" dirty="0"/>
              <a:t>Character Frequency Visualisation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86FE3-0A75-4BA2-AF04-15C700CB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9" y="1897673"/>
            <a:ext cx="8293543" cy="362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AA0EA3-BAA5-4A90-9F60-D4174BF851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584AAC-0564-4C03-87F0-9C356590F24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399B53-A4DB-4813-903B-F35C186D259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E2E5DE5-D970-425E-8FBB-8DA43BA976C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69A61-49DA-4A8C-86AC-D1059D27D067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88264-5088-4E36-90D4-EED49E7189B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430982-EF0B-4654-8F8E-34E35F94479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90015-E6B9-41E9-850D-1B420AFE414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6D4E3-5635-4626-9D78-65D64C970374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60BE5-D640-423C-84D4-62B9E604387E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086E1-BC46-4E78-AFD3-977BB5AAC03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35588-10BD-4D96-B044-6834E0D9B729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908A5A-B6C7-4545-81E0-6387B13102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1F217-549C-46F8-B476-3C2B234E3C00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A7FA-779A-4647-9548-EE8CD94970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FBC2-CA50-4660-9417-63AC6AC89057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81E2B-F68E-4418-8A60-17AC089A2C55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EEE89-8348-447B-9592-3C9B957FEB9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8D4B0-99C0-45B3-BEFD-6A755CDAF19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945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Twitter User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4B87-8E1D-4BB6-B7B2-1FA64D4E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1783122"/>
            <a:ext cx="7787108" cy="200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9D88-D14B-41C7-B4E5-4E967407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3836060"/>
            <a:ext cx="7787108" cy="201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87430-4503-4167-A696-3B80B7E9465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442516-9766-4138-B93D-4E138693D1B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27A025-7567-4F9C-BE7F-98BB428885CB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460919-D89A-45F4-860E-26F8785F2A7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0C1838-F203-4FF2-9D78-912B1D8AB5C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0CB645-AC34-4BCC-9215-B514AAA452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79C834-BA44-4869-BA04-CEAAF44DDDA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B8FBC-4340-4E0B-86B3-C21D3053FBF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7D4B1-9190-480D-8FB4-D7564772FEB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E4CBA-AECB-4627-A205-254CEBDBBE1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45FCD-3820-4053-98CC-E4E4FB20275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873808-1965-4C55-B350-27FBC49025A4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D34C71-D725-4E9A-BE82-A173870E481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C1DFD-F9E6-4DBC-8398-64E1E5F9F5F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8ABE-3798-425C-9A6A-FCFC611D2EE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CD7EA-BF75-47B7-9D32-C2FDEEA2F03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1F15E-CE0E-473D-9477-1890FD0FF6E6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7BA63-31C0-4196-A81C-1AD08F23B43A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D2139-FA2B-4DB5-A67E-5765E051CB8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7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Battle Statistics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395C-2A8E-451D-A06D-73F2C4A6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186608"/>
            <a:ext cx="8599383" cy="328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4AD6E5-D8F2-4FD6-A14A-AD4427F1E29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A85805-5880-4D3D-9E6D-45AE6C2E34C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9D5AB5-98CF-4E9C-B6F2-D2F5E024E632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111F7D7-54E8-4FDF-B360-81653A928F9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8EA3-3884-4C88-BBDF-0728887602AD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39D69-07F4-4430-8156-F0DA0A0BE76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730D8B-00AE-4E76-A8EA-96A371C551B2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BC023-A366-4BDC-92AB-2023A258E2A1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13E92-9A8B-4269-81F9-E12CCE73FDEC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7A537-C151-4380-A46A-0C68902AC695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2CE91-4862-4D2A-825C-10F32A9DBB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CF3C3D-34EF-4C1D-A738-CFA213E6C192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9BDB67-586C-4581-875D-35B4A2C46DA2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70C06-93CF-46E7-B3BF-2213F07333AC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CF06D-3295-41B1-BCD8-2E57AF1A83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7EF66-871A-4FF6-8446-0DDC36A13CD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7F1DE-CB5A-4ECC-8AA2-1A82C26E88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9F87D-0CD1-4A62-B9AA-3C2EDDDF61BC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DBDC8-3478-49D5-B3D0-0BE06FF6F21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902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Battle Statistics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116A1-0939-46F5-A32B-C509A09C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919540"/>
            <a:ext cx="7116417" cy="388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25ACF-E689-49F5-8C7C-9D1E98E38D4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1D960-B91B-4192-AA72-68A53A659BE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41D59-973B-4B47-96FF-5017D07E709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1709A8-5030-47BB-A06C-CD4210EEBB0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FBE947-F815-49DA-BDC8-085DD276FAC8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51F4F8-FBD6-4878-9AD4-751A6BF6200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21F66A-1FEC-457D-B782-5C4B2C26FAB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5D9FB-F3A3-4792-9B8D-6C84A016AA8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98960-62F0-4440-94AD-5BA7035A917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31489-DE2F-49AF-A865-0625CF2477A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3B158-9FC9-426F-AE6E-BE6C80FA73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0C07-D1BA-4ACF-BE78-3DB99170443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21AF2B0-37B5-4D4E-B640-AE798DE39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A95D4-8D98-4DDE-B544-1C5C07FBD22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49CDE-4CB0-43DF-B384-F7478B6F13D9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AEE64-C576-4B14-8001-A0C52BDA64C4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1E1CF-609F-4A32-A88B-6AE7AF05A47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3681B-2C08-4529-BFFD-886754E80D9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6C637-A98C-49F0-87E9-E1D179AD5B7B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77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Scatter Plot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3C0E4-F59A-40F5-8BF8-BDA34240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1818389"/>
            <a:ext cx="7618364" cy="3868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60A75-2119-4EB2-BF0A-DEAB556052D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A6CC5-6617-40D6-A9B2-DB64B48742D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5E3D9-6360-4CF3-8D86-A2A77942756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AB3049-B101-4EE6-A78C-C47672147E9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F0704D-2472-478A-9921-10C712A531A3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C86C18-11FA-4444-8BED-52E230AA822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F900F0-22AC-425A-821A-9E1FCDF4BAD1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62ABE-AE17-4E84-8151-EBDC58DE7CCC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CF3D-A3CE-45C0-B87C-B44F4CE655A1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4DF19-55E1-4F8F-9681-158084986163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98C51-9C3A-412F-B6A7-31108EB1DA22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45BBA0-9894-4CBF-8937-25A377C3FDB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86DE4D-38D8-4BD0-A093-C14E3FC7600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B176A-322E-4FF6-9DC9-ED91DDE3CF02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FA280-A366-480E-ABC7-E4BE95E339D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5209F-B394-4188-B4C1-DE594947C23F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DAA1E-7EFA-479C-A52E-1F7C755901B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E375B1-E8CF-4B63-B89D-A7A700AE1A4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7B4D2-DDFA-47E2-8286-5909460CA62A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765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Short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Pseudo-Random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Long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A0A935-CB44-423E-8C52-67B649723B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C8DA0-7839-4434-864C-633CE1A14CB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D18BE6-68D4-4DD4-956F-F41538B02AB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6B0E072-D921-481F-ABE7-3BECAAC558B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F0008-1288-4A69-9930-C451614F65B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9159-0304-4B97-801F-ACEAB350F8E5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992CC-3881-4B3F-A83A-93A021593FF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CA1D1-2B16-47FB-8C19-999CE75A88F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72575-F96D-4E5E-8B97-F3EBBA18EEB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05D8F-15BA-46F0-9108-5F15E891AF0D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F8DC-5449-485C-9B5E-691417F6914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9952BD-F01E-4817-BE35-7336A2CB5942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5E2316-9613-42A3-BA27-5833EE64C1FE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A087B-E595-4700-AEE4-B6AA6A68CD3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8463D-53AF-4D7B-AC0C-BF58DD008E3E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7DEC2-FB13-4DEB-993A-59045BD07E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4F81B-55D6-4195-B10A-43AF4E7CE2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C5344-D47A-4A7E-8D9B-5424705870B7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A34A8-2EBB-494A-9DDC-37ADBB50B76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57221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572702"/>
            <a:ext cx="3730175" cy="3124201"/>
          </a:xfrm>
        </p:spPr>
        <p:txBody>
          <a:bodyPr anchor="t"/>
          <a:lstStyle/>
          <a:p>
            <a:r>
              <a:rPr lang="en-GB" dirty="0"/>
              <a:t>Developing the Web Application</a:t>
            </a:r>
          </a:p>
          <a:p>
            <a:r>
              <a:rPr lang="en-GB" dirty="0"/>
              <a:t>Project Management &amp; Organisation</a:t>
            </a:r>
          </a:p>
          <a:p>
            <a:r>
              <a:rPr lang="en-GB" dirty="0"/>
              <a:t>Drawing a 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CF7C5-8292-4324-9483-75652D3DA347}"/>
              </a:ext>
            </a:extLst>
          </p:cNvPr>
          <p:cNvSpPr txBox="1">
            <a:spLocks/>
          </p:cNvSpPr>
          <p:nvPr/>
        </p:nvSpPr>
        <p:spPr>
          <a:xfrm>
            <a:off x="2734235" y="85350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Positives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F4F906-2776-4EBF-8D8B-9C3890F410D5}"/>
              </a:ext>
            </a:extLst>
          </p:cNvPr>
          <p:cNvSpPr txBox="1">
            <a:spLocks/>
          </p:cNvSpPr>
          <p:nvPr/>
        </p:nvSpPr>
        <p:spPr>
          <a:xfrm>
            <a:off x="6658535" y="84722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Negatives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DB1B9-175D-4C93-81F0-0A1E52594054}"/>
              </a:ext>
            </a:extLst>
          </p:cNvPr>
          <p:cNvSpPr txBox="1">
            <a:spLocks/>
          </p:cNvSpPr>
          <p:nvPr/>
        </p:nvSpPr>
        <p:spPr>
          <a:xfrm>
            <a:off x="6658535" y="1572701"/>
            <a:ext cx="4620654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Academic Challenge</a:t>
            </a:r>
          </a:p>
          <a:p>
            <a:r>
              <a:rPr lang="en-GB" dirty="0"/>
              <a:t>Issues with Robocode &amp; Java</a:t>
            </a:r>
          </a:p>
          <a:p>
            <a:r>
              <a:rPr lang="en-GB" dirty="0"/>
              <a:t>Time Limitations</a:t>
            </a:r>
          </a:p>
          <a:p>
            <a:r>
              <a:rPr lang="en-GB" dirty="0"/>
              <a:t>D3.JS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A9B67B-4832-4A07-A1BF-77A3C46D8C86}"/>
              </a:ext>
            </a:extLst>
          </p:cNvPr>
          <p:cNvSpPr txBox="1">
            <a:spLocks/>
          </p:cNvSpPr>
          <p:nvPr/>
        </p:nvSpPr>
        <p:spPr>
          <a:xfrm>
            <a:off x="2734235" y="3612603"/>
            <a:ext cx="4143643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Academic Challenge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FF521-5B16-4FE3-8D0A-C8E810EB181A}"/>
              </a:ext>
            </a:extLst>
          </p:cNvPr>
          <p:cNvSpPr txBox="1">
            <a:spLocks/>
          </p:cNvSpPr>
          <p:nvPr/>
        </p:nvSpPr>
        <p:spPr>
          <a:xfrm>
            <a:off x="2734235" y="4412702"/>
            <a:ext cx="4620654" cy="1670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Motivation</a:t>
            </a:r>
          </a:p>
          <a:p>
            <a:r>
              <a:rPr lang="en-GB" dirty="0"/>
              <a:t>Overcoming Issues</a:t>
            </a:r>
          </a:p>
          <a:p>
            <a:r>
              <a:rPr lang="en-GB" dirty="0"/>
              <a:t>Technical Skills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9E329-C3CC-4E5A-83EF-24852744E26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8011C8-7DB9-4868-B39A-2F5856913350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099B7-A912-4613-90F4-CA18B1A647C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465F28C-AAF2-4B1C-BC76-12065BC80C0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D1ED23-8583-4363-ABFB-B904ADE3BD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327C74-189A-4DBD-87A8-00A0A19962A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6BD7F-9D4C-474D-90C9-0B3E1700620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B8FB4-8C64-4A49-A968-9E7588312537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9FD7B-FA03-44D2-9B06-9F6B8432507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06C17-F995-4B4A-ADC0-2EAEAC9CCAC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AA9AF-89A0-4732-A034-5C3BEAB22B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AE638-4E8B-40C1-AD4F-912A1ECBAE9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E16907A-5930-48BF-A5F1-53AD78A1250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93433-3374-42CF-9C9D-4831D31147C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24F04-DA7A-443B-AA21-9D913A4356CB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428BE-DE4D-49BA-A8F3-1EA6F925858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BE035-FA3F-4EDE-AAD0-DB32A79A9A1F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8D90B-CD53-4B7A-A371-ACB41B39B8BD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6935E-6FFC-4397-8D71-919E53195D5D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818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56" y="2435710"/>
            <a:ext cx="8333020" cy="896470"/>
          </a:xfrm>
        </p:spPr>
        <p:txBody>
          <a:bodyPr>
            <a:noAutofit/>
          </a:bodyPr>
          <a:lstStyle/>
          <a:p>
            <a:pPr algn="l"/>
            <a:r>
              <a:rPr lang="en-GB" sz="5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968" y="3020640"/>
            <a:ext cx="6096000" cy="11654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b="1" dirty="0">
                <a:latin typeface="Poppins" panose="00000500000000000000" pitchFamily="2" charset="0"/>
                <a:cs typeface="Poppins" panose="000005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779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2143460"/>
            <a:ext cx="3924300" cy="3124201"/>
          </a:xfrm>
        </p:spPr>
        <p:txBody>
          <a:bodyPr anchor="t"/>
          <a:lstStyle/>
          <a:p>
            <a:r>
              <a:rPr lang="en-GB" dirty="0"/>
              <a:t>Twitch Plays Pokémon </a:t>
            </a:r>
          </a:p>
          <a:p>
            <a:r>
              <a:rPr lang="en-GB" dirty="0"/>
              <a:t>Twitter &amp; Robocode</a:t>
            </a:r>
          </a:p>
          <a:p>
            <a:r>
              <a:rPr lang="en-GB" dirty="0"/>
              <a:t>Java Program</a:t>
            </a:r>
          </a:p>
          <a:p>
            <a:r>
              <a:rPr lang="en-GB" dirty="0"/>
              <a:t>NodeJS Web Application</a:t>
            </a:r>
          </a:p>
          <a:p>
            <a:r>
              <a:rPr lang="en-GB" dirty="0"/>
              <a:t>Statistical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569C1-4311-449B-A773-3A4A454EB713}"/>
              </a:ext>
            </a:extLst>
          </p:cNvPr>
          <p:cNvSpPr txBox="1">
            <a:spLocks/>
          </p:cNvSpPr>
          <p:nvPr/>
        </p:nvSpPr>
        <p:spPr>
          <a:xfrm>
            <a:off x="6658535" y="2143459"/>
            <a:ext cx="532772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Differentiate PRNG vs TRNG</a:t>
            </a:r>
          </a:p>
          <a:p>
            <a:r>
              <a:rPr lang="en-GB" dirty="0"/>
              <a:t>Create a Random Number Generator</a:t>
            </a:r>
          </a:p>
          <a:p>
            <a:r>
              <a:rPr lang="en-GB" dirty="0"/>
              <a:t>Program Robocode AI</a:t>
            </a:r>
          </a:p>
          <a:p>
            <a:r>
              <a:rPr lang="en-GB" dirty="0"/>
              <a:t>Visualise &amp; Analyse Data</a:t>
            </a:r>
          </a:p>
          <a:p>
            <a:r>
              <a:rPr lang="en-GB" dirty="0"/>
              <a:t>Form a 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75A9E-29CF-44BA-9032-D4A713D75B3C}"/>
              </a:ext>
            </a:extLst>
          </p:cNvPr>
          <p:cNvSpPr txBox="1">
            <a:spLocks/>
          </p:cNvSpPr>
          <p:nvPr/>
        </p:nvSpPr>
        <p:spPr>
          <a:xfrm>
            <a:off x="2734235" y="143883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A4F761-9BFC-4569-8624-EF4C27D02033}"/>
              </a:ext>
            </a:extLst>
          </p:cNvPr>
          <p:cNvSpPr txBox="1">
            <a:spLocks/>
          </p:cNvSpPr>
          <p:nvPr/>
        </p:nvSpPr>
        <p:spPr>
          <a:xfrm>
            <a:off x="6658535" y="143256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69AAAB-CE4C-412D-99EB-E52BDD6118E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87D3C-EC37-4FD7-916C-E6ECDBCBE8DA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58CE84E-F7FC-4DCE-96AE-C9E8D9C28952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EE30-7E01-4F0D-89F6-6A7AA345CB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1C2B93-DDFA-4E16-819C-6A2956A9A54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080F91-9DA0-4D80-A6ED-68095A39B44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6830A-AF59-438B-8DF2-0BC0E9A79CE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0BDF26-4857-4706-822B-D8B85AE9C6B9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6DF2A-71C1-4957-BBA1-9C1A35E17FB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CDF4A-7DE2-4925-8D0C-BD9512CBFBA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46278-1A7F-4125-978D-944CDDA6F0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809389-9D22-4DC1-89BE-51DA9B9301A6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4A1524-718A-4648-8D14-08604D9F00E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D101A-5111-4D23-9A1E-B2B527BB3DFB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28361-274E-4F67-9ACE-8710406EC0F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81244-6069-43AB-9197-14252975AD7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16866-CAA3-4DF8-940B-03549ACDD453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88C21-7DB8-4ED4-A842-32C8C0F81E83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E2304-B9A9-4F05-B891-21E25C6ADF04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9880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1554480"/>
            <a:ext cx="8041341" cy="2829261"/>
          </a:xfrm>
        </p:spPr>
        <p:txBody>
          <a:bodyPr anchor="t">
            <a:normAutofit/>
          </a:bodyPr>
          <a:lstStyle/>
          <a:p>
            <a:r>
              <a:rPr lang="en-GB" sz="2800" dirty="0"/>
              <a:t>Java SE (Standard Edition) Version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3E63-F7F4-4C3C-A307-1D5338BF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74" y="3063240"/>
            <a:ext cx="3583803" cy="10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FF41F-CD77-49C8-9CF2-76C63411B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681287"/>
            <a:ext cx="2839180" cy="158944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7169534-1FC7-4067-9997-58286CF3962E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02D34A-30C2-4214-987D-CB909DBA1C80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D1D92D-86B9-4E4A-BA96-BCF9C86422C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DCB829-B67A-4900-B575-21E11B05A35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0DB755-6E7B-4D28-BE58-134C4A899F97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2584AF7-2FFE-44B0-87D5-3F705AF1BCF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ED4B38-D602-4EED-8EE8-42586DEA6978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98C275-4F11-409A-BCB6-4C8B3EF6A44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569E4-6358-424B-B357-BEBA291A6FB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2FC34-88E5-4351-B2BA-E4704686D34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C410A9-5F35-4C75-822F-2F9016BB6D6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C17EB7-C1CF-44D3-AA67-FDC511082542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9C1F9D8-C6A5-40CA-A075-9E838A27C6A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F1267-09BE-4AD0-82E0-714D839D72F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9A429E-3D4F-4A48-8CEB-45D86F30542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7793A-1F6B-40CD-B0A3-F2CB26FDF30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E5EB-0DA4-43F9-8F78-C0B48B7D109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CDF44-1D13-4A55-8CEA-67B89E384D69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435CF7-C0A1-4589-8068-6D340897614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8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MEAN Stack (MongoDB, ExpressJS, AngularJS, NodeJS)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07E2DB-1ECD-46EF-8C4C-673D1F33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4121" y="2208454"/>
            <a:ext cx="1552595" cy="1645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252664-6BCA-4CA4-B75E-461C7603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4911" r="15571" b="12970"/>
          <a:stretch/>
        </p:blipFill>
        <p:spPr>
          <a:xfrm>
            <a:off x="8033318" y="2095656"/>
            <a:ext cx="1727864" cy="1878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57A966-F907-4F99-B582-6658326DC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9"/>
          <a:stretch/>
        </p:blipFill>
        <p:spPr>
          <a:xfrm>
            <a:off x="2418472" y="1894584"/>
            <a:ext cx="2359268" cy="2013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72DA22-C646-4E38-9059-FB1FD997B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r="20125"/>
          <a:stretch/>
        </p:blipFill>
        <p:spPr>
          <a:xfrm>
            <a:off x="4405544" y="2193681"/>
            <a:ext cx="1860957" cy="170697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DA5EF24-46CC-4200-AB24-FE5A853DE4E3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2DACB2-6332-464D-BB7C-5BDA98562DC8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C11A731-FBF1-4596-A159-B453757BD05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C49F6E-554A-413E-A003-AFABFB506A10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711504-D2A5-4F8C-8AC6-04B37B97CB8C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648D18-3194-4CC7-9D73-02DF0E7D899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DB7C12-606E-4CB7-BEC2-02457E5F6575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9E6A8D-5414-45F3-8174-C76F9346FA18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F759B-9746-4D55-8F69-3DE414B52EAA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BF2C0-E3A5-4389-9A56-83158DE3E2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1B8CF0-42AF-453E-B092-37611E3AAA6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F01EB2-E26E-4CAC-B270-68A599CB968B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3A6A26E-BFFC-43E6-9DF0-5E11985D88F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577C0C-668C-470B-AD1D-2059EEE95C28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D8EBF-268B-4F16-BD9D-DFEE1B2565A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5EAE78-03DD-4C7E-A6BC-B5AF7011A18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22B6C-E7FB-4EAA-AD82-47745020F661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0E782-9A40-4B3A-9D18-4DF2D1A7568B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D9E4C4-B1DB-42BC-BB7A-519AB4B55016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5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D3 (Data Driven Documents) JavaScript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35063-2263-401A-9EBE-D307E401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7"/>
          <a:stretch/>
        </p:blipFill>
        <p:spPr>
          <a:xfrm>
            <a:off x="2734235" y="2042160"/>
            <a:ext cx="2553292" cy="247364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193FB03-E3F1-41EB-A86B-85D7816A332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98ED14-5C71-4CF0-9FB3-4934ED3ED94D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6DACC-E593-47F6-9AA4-6CF5282B655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1A30CA-EC6B-44FD-B19D-739F933C263C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35262-1D7B-4DE3-9493-CBD9A7E6D55D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D1BCC6C-913E-4C2B-9170-4E3BAB1B6D46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DE2E07-8C4E-4B10-9550-57A6C8BF2071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51C67F-7DBF-47D8-AB2F-03608E5F7C3F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3D489-748C-44A0-BA92-4D18260D1FD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4B686-C2B1-4444-865F-441284374A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E5D18-5462-418B-BF3E-F15D2206A2B0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0471F8-5F14-4ED8-BE7C-010BFDE073D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E113EB-720B-4F78-8B57-503027EF2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95B30A-4908-42CC-92E8-CD94B79DF06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5A830-275B-4492-AABA-CFF71366FDA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2BAE7-7C3E-4E48-B9B7-91D7BB9C5B71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08014-8829-4566-8028-FE69D53714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F4E64A-F29C-4729-A89A-DFA801159E7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3E253-6F9F-4F68-B232-88307072042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17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Git Version Control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229F9-7FE9-4216-8E6E-41CDBA1A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6" y="1834865"/>
            <a:ext cx="1479956" cy="147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3964E-997A-432C-96AC-5F2EF7D2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20" y="1834864"/>
            <a:ext cx="1479957" cy="1479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1D10-49A4-4EEB-915B-0D5E49FF4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3424985"/>
            <a:ext cx="7568005" cy="24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FFD6039-5056-4D96-A15F-8CCB72D30A1B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80CD25-073B-48F7-A377-ACDA50E55695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FB1834A-547F-446C-B09D-02711EDAC1E4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00BF30-C5C6-4E77-B5D5-0FE0F07C836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B9BE80-31B2-4352-B1DF-7741CAA2268C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73CA50-0882-40A0-957F-DA186996005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E60E4C-6B23-40C1-907C-DDACE1F3961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32425-493B-41D1-B0DD-83A5841528B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A5D0AF-7C61-4459-AD0F-E69B43A8B47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37074-8DEB-4000-8D83-58FFBD8A0FD1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96B92-5ED8-4153-A1C9-2F5ACD0E0C4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EE0C3B-1872-498F-8306-7A0591D1DCD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ADC42F1-D3DF-421B-ADC3-6DDBED7555E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6B5BC-B77E-4055-95EA-EBDFCD213B0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873A-2E87-4DC8-95D1-A99D5871D304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95A30-FE09-4CAE-88E7-87F972D1F8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2F75A-B21B-42EC-8345-3095478323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13C888-265D-4545-8177-29354623D76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83B06-9497-4440-A8BB-ECBFA3344F02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1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A22E11-3F08-4B4D-85E6-6B94C0F685E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3216901"/>
          </a:xfrm>
        </p:spPr>
        <p:txBody>
          <a:bodyPr anchor="t">
            <a:normAutofit/>
          </a:bodyPr>
          <a:lstStyle/>
          <a:p>
            <a:r>
              <a:rPr lang="en-GB" dirty="0"/>
              <a:t>Twitter API (twitter-4j)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MongoDB Atlas Cluster (mongodb-java-driver)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D3C62-15C8-4A0D-AC23-1EB0B19B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2076792"/>
            <a:ext cx="1693192" cy="13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A2C897-EA18-42DD-A25D-B54EE9F35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8" y="1888209"/>
            <a:ext cx="1696436" cy="1696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A60D9-395F-4EF3-9966-523D2D252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89" y="4610698"/>
            <a:ext cx="4596905" cy="1246192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545712-AC1E-4166-B92C-CF03C6897ABD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C121AB-2B8D-42D5-B446-5971F1C66257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7FDA34-1B5A-476F-8FAB-435A9DD4B21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7EF60E-C581-4EA6-917A-88F3A923090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9D10DA-4123-428C-80CC-116C5AB0F050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13628A-6D42-4ED8-8E3D-84534887711C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335F62-580F-46D9-B504-BB455F632E1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B358E2-0464-4C53-A517-79B9CB8A4F3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2AFE1C-D7FA-4BA4-B633-DAB4E1CCF836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C36518-4BF2-4746-BCD7-FCAA863BD0B6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74EBC3A-02A5-4BA5-B55E-DE1BF21CDA1F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F2AA6D-3B1F-4705-9075-35D45F2A50B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859599-AD02-41F3-8A6A-11856EE3BD8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86866C-E3C0-405B-B83B-6224F5766F7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7C6976-4C47-46E1-860A-CF2BCDEAF2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9A68A9-8BF3-4ECB-8327-1805C11A01C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318C22-CA6C-49F5-8B57-C47EF35A328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6C96EF-D712-42D2-B23D-D4CE7314980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17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19479"/>
          </a:xfrm>
        </p:spPr>
        <p:txBody>
          <a:bodyPr anchor="t"/>
          <a:lstStyle/>
          <a:p>
            <a:r>
              <a:rPr lang="en-GB" dirty="0"/>
              <a:t>Twitter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Read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Sanitise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Parse Tweets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AE08F6-C269-44D8-B4EE-0E16C24ED4F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10013-CABB-41B7-9CB8-6CD5D98C6B6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4EB373A-3C47-433E-B276-1FCAAA1A1916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75D38A-CEFC-4FD6-970D-F9E560B1E79E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1F712-8736-4DF4-918F-C0B299F80F3F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23FF8-A176-4DCB-AB4D-76F8845188E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F01A1-A846-4EAB-B608-2A2E8876535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895EC4-4FF4-4B1C-9BB4-B1666F85B1C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A51A-A4C5-4BDA-BA79-8DC90B09685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5661F-A4E3-43A8-9868-90273E37467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0D169-289F-496C-92E3-9CAFC4B5206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877A6C-2394-49C0-AA76-9B54AF8E5CE4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E04828-555E-4DDD-949B-7C4CEDA0F12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26BC1-ED64-4544-83E1-123251F6DB99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01B30-7CD0-4713-974B-34C281712B1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DFA79-4A64-4BC9-9F19-DB8D06EEC2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D9E7F-6EB1-401B-99CC-50CDA9164E5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CF955-F5BB-49C6-AE02-E17F20ACF39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FF4-6796-45BB-A71E-6743E5A1C55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648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73189"/>
          </a:xfrm>
        </p:spPr>
        <p:txBody>
          <a:bodyPr anchor="t"/>
          <a:lstStyle/>
          <a:p>
            <a:r>
              <a:rPr lang="en-GB" dirty="0"/>
              <a:t>Robocode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Configure &amp; Launch Battle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Custom Robot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Robot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Store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 Battle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654710-0704-4EFD-BEE4-25C76DF9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549" y="4100134"/>
            <a:ext cx="1630524" cy="1630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5116E-DDBB-4688-9B72-71FFDCC60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4" y="1407380"/>
            <a:ext cx="4800190" cy="38086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E544AC-2947-4867-905C-75EBDB9B574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9EFB9-7657-4C81-B980-8856E6F20C1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22E3AA6-6C30-4343-9D1F-7CE64670D5AA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081A3-C85F-4DED-B473-9674738A530B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9FA41-9B28-4174-BB38-A72A309975C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0AE0C4-70D2-4B98-81E9-BC64ECE7DD6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820EC-FD61-49F1-A54F-1CFE82A2A16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B2027B-51B7-47F7-A6EB-EB99DB32FDF5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A3244-3473-49A9-A434-C14F9FB8A515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267D2-C265-4637-A1EC-28B565011E3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3AA50-C955-4E0E-A584-DCC65880428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6BA614-63BF-4DCA-A47B-9C4AF2F849EC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5C5CD6-5A54-4E6F-838A-6342E23B1CDB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6126AB-1A5F-4C9D-8945-648E0343A6B7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32A22-A593-4F50-B784-ED1689CEEAFC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C5B6C-C56C-4A36-8CA6-1B41CE5AD262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94F-5AB2-4DFC-8BEB-7D983870ECCA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6C4E5-3BFE-4AE8-9046-64DE560B389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92ECC-429C-4921-ABA8-6B9A67EA2447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1176</TotalTime>
  <Words>470</Words>
  <Application>Microsoft Office PowerPoint</Application>
  <PresentationFormat>Widescreen</PresentationFormat>
  <Paragraphs>247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Poppins</vt:lpstr>
      <vt:lpstr>Wingdings</vt:lpstr>
      <vt:lpstr>Parallax</vt:lpstr>
      <vt:lpstr>Analysing the Randomness of Social Media</vt:lpstr>
      <vt:lpstr>Project Overview &amp; Objectives</vt:lpstr>
      <vt:lpstr>Justification of Technologies</vt:lpstr>
      <vt:lpstr>Justification of Technologies</vt:lpstr>
      <vt:lpstr>Justification of Technologies</vt:lpstr>
      <vt:lpstr>Justification of Technologies</vt:lpstr>
      <vt:lpstr>Development: Java Program</vt:lpstr>
      <vt:lpstr>Development: Java Program</vt:lpstr>
      <vt:lpstr>Development: Java Program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Project Results &amp; Conclusion</vt:lpstr>
      <vt:lpstr>Reflection</vt:lpstr>
      <vt:lpstr>Thankyou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Randomness of Social Media</dc:title>
  <dc:creator>Tom Plumpton</dc:creator>
  <cp:lastModifiedBy>Tom Plumpton</cp:lastModifiedBy>
  <cp:revision>112</cp:revision>
  <dcterms:created xsi:type="dcterms:W3CDTF">2018-05-08T14:39:52Z</dcterms:created>
  <dcterms:modified xsi:type="dcterms:W3CDTF">2018-05-11T14:18:26Z</dcterms:modified>
</cp:coreProperties>
</file>