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8" r:id="rId3"/>
    <p:sldId id="265" r:id="rId4"/>
    <p:sldId id="264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>
      <p:cViewPr varScale="1">
        <p:scale>
          <a:sx n="79" d="100"/>
          <a:sy n="79" d="100"/>
        </p:scale>
        <p:origin x="8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6BA7D-A672-4B87-9F4C-C5A119E95A7B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D0AA6-26F8-4DAA-AEBF-33C3002CB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13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E984-3368-4227-9815-B480C2FCBE17}" type="datetimeFigureOut">
              <a:rPr lang="en-US" smtClean="0"/>
              <a:pPr/>
              <a:t>4/13/2016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500042"/>
            <a:ext cx="3457572" cy="298443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UNIVERSITY OF BOLTON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836613"/>
            <a:ext cx="9144000" cy="533400"/>
            <a:chOff x="0" y="527"/>
            <a:chExt cx="5760" cy="336"/>
          </a:xfrm>
        </p:grpSpPr>
        <p:sp>
          <p:nvSpPr>
            <p:cNvPr id="5" name="AutoShape 6"/>
            <p:cNvSpPr>
              <a:spLocks noChangeAspect="1" noChangeArrowheads="1" noTextEdit="1"/>
            </p:cNvSpPr>
            <p:nvPr/>
          </p:nvSpPr>
          <p:spPr bwMode="auto">
            <a:xfrm>
              <a:off x="0" y="527"/>
              <a:ext cx="5760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571"/>
              <a:ext cx="4907" cy="292"/>
            </a:xfrm>
            <a:prstGeom prst="rect">
              <a:avLst/>
            </a:prstGeom>
            <a:solidFill>
              <a:srgbClr val="FF912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4888" y="527"/>
              <a:ext cx="872" cy="336"/>
              <a:chOff x="4888" y="527"/>
              <a:chExt cx="872" cy="336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5468" y="571"/>
                <a:ext cx="292" cy="292"/>
              </a:xfrm>
              <a:prstGeom prst="rect">
                <a:avLst/>
              </a:prstGeom>
              <a:solidFill>
                <a:srgbClr val="008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4888" y="571"/>
                <a:ext cx="583" cy="292"/>
              </a:xfrm>
              <a:prstGeom prst="rect">
                <a:avLst/>
              </a:prstGeom>
              <a:solidFill>
                <a:srgbClr val="00247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" name="Freeform 11"/>
              <p:cNvSpPr>
                <a:spLocks noEditPoints="1"/>
              </p:cNvSpPr>
              <p:nvPr/>
            </p:nvSpPr>
            <p:spPr bwMode="auto">
              <a:xfrm>
                <a:off x="4923" y="760"/>
                <a:ext cx="55" cy="58"/>
              </a:xfrm>
              <a:custGeom>
                <a:avLst/>
                <a:gdLst/>
                <a:ahLst/>
                <a:cxnLst>
                  <a:cxn ang="0">
                    <a:pos x="44" y="114"/>
                  </a:cxn>
                  <a:cxn ang="0">
                    <a:pos x="29" y="109"/>
                  </a:cxn>
                  <a:cxn ang="0">
                    <a:pos x="19" y="102"/>
                  </a:cxn>
                  <a:cxn ang="0">
                    <a:pos x="12" y="94"/>
                  </a:cxn>
                  <a:cxn ang="0">
                    <a:pos x="5" y="85"/>
                  </a:cxn>
                  <a:cxn ang="0">
                    <a:pos x="0" y="70"/>
                  </a:cxn>
                  <a:cxn ang="0">
                    <a:pos x="0" y="58"/>
                  </a:cxn>
                  <a:cxn ang="0">
                    <a:pos x="3" y="36"/>
                  </a:cxn>
                  <a:cxn ang="0">
                    <a:pos x="8" y="25"/>
                  </a:cxn>
                  <a:cxn ang="0">
                    <a:pos x="24" y="10"/>
                  </a:cxn>
                  <a:cxn ang="0">
                    <a:pos x="39" y="3"/>
                  </a:cxn>
                  <a:cxn ang="0">
                    <a:pos x="49" y="0"/>
                  </a:cxn>
                  <a:cxn ang="0">
                    <a:pos x="66" y="1"/>
                  </a:cxn>
                  <a:cxn ang="0">
                    <a:pos x="82" y="6"/>
                  </a:cxn>
                  <a:cxn ang="0">
                    <a:pos x="92" y="13"/>
                  </a:cxn>
                  <a:cxn ang="0">
                    <a:pos x="99" y="20"/>
                  </a:cxn>
                  <a:cxn ang="0">
                    <a:pos x="106" y="30"/>
                  </a:cxn>
                  <a:cxn ang="0">
                    <a:pos x="111" y="46"/>
                  </a:cxn>
                  <a:cxn ang="0">
                    <a:pos x="111" y="58"/>
                  </a:cxn>
                  <a:cxn ang="0">
                    <a:pos x="107" y="80"/>
                  </a:cxn>
                  <a:cxn ang="0">
                    <a:pos x="102" y="90"/>
                  </a:cxn>
                  <a:cxn ang="0">
                    <a:pos x="87" y="106"/>
                  </a:cxn>
                  <a:cxn ang="0">
                    <a:pos x="77" y="111"/>
                  </a:cxn>
                  <a:cxn ang="0">
                    <a:pos x="66" y="114"/>
                  </a:cxn>
                  <a:cxn ang="0">
                    <a:pos x="56" y="114"/>
                  </a:cxn>
                  <a:cxn ang="0">
                    <a:pos x="46" y="12"/>
                  </a:cxn>
                  <a:cxn ang="0">
                    <a:pos x="37" y="15"/>
                  </a:cxn>
                  <a:cxn ang="0">
                    <a:pos x="24" y="25"/>
                  </a:cxn>
                  <a:cxn ang="0">
                    <a:pos x="15" y="39"/>
                  </a:cxn>
                  <a:cxn ang="0">
                    <a:pos x="12" y="58"/>
                  </a:cxn>
                  <a:cxn ang="0">
                    <a:pos x="15" y="77"/>
                  </a:cxn>
                  <a:cxn ang="0">
                    <a:pos x="24" y="90"/>
                  </a:cxn>
                  <a:cxn ang="0">
                    <a:pos x="34" y="99"/>
                  </a:cxn>
                  <a:cxn ang="0">
                    <a:pos x="46" y="102"/>
                  </a:cxn>
                  <a:cxn ang="0">
                    <a:pos x="65" y="102"/>
                  </a:cxn>
                  <a:cxn ang="0">
                    <a:pos x="72" y="100"/>
                  </a:cxn>
                  <a:cxn ang="0">
                    <a:pos x="87" y="90"/>
                  </a:cxn>
                  <a:cxn ang="0">
                    <a:pos x="95" y="75"/>
                  </a:cxn>
                  <a:cxn ang="0">
                    <a:pos x="99" y="58"/>
                  </a:cxn>
                  <a:cxn ang="0">
                    <a:pos x="95" y="39"/>
                  </a:cxn>
                  <a:cxn ang="0">
                    <a:pos x="92" y="32"/>
                  </a:cxn>
                  <a:cxn ang="0">
                    <a:pos x="80" y="18"/>
                  </a:cxn>
                  <a:cxn ang="0">
                    <a:pos x="65" y="12"/>
                  </a:cxn>
                </a:cxnLst>
                <a:rect l="0" t="0" r="r" b="b"/>
                <a:pathLst>
                  <a:path w="111" h="114">
                    <a:moveTo>
                      <a:pt x="56" y="114"/>
                    </a:moveTo>
                    <a:lnTo>
                      <a:pt x="44" y="114"/>
                    </a:lnTo>
                    <a:lnTo>
                      <a:pt x="32" y="111"/>
                    </a:lnTo>
                    <a:lnTo>
                      <a:pt x="29" y="109"/>
                    </a:lnTo>
                    <a:lnTo>
                      <a:pt x="24" y="106"/>
                    </a:lnTo>
                    <a:lnTo>
                      <a:pt x="19" y="102"/>
                    </a:lnTo>
                    <a:lnTo>
                      <a:pt x="15" y="99"/>
                    </a:lnTo>
                    <a:lnTo>
                      <a:pt x="12" y="94"/>
                    </a:lnTo>
                    <a:lnTo>
                      <a:pt x="8" y="90"/>
                    </a:lnTo>
                    <a:lnTo>
                      <a:pt x="5" y="85"/>
                    </a:lnTo>
                    <a:lnTo>
                      <a:pt x="3" y="80"/>
                    </a:lnTo>
                    <a:lnTo>
                      <a:pt x="0" y="70"/>
                    </a:lnTo>
                    <a:lnTo>
                      <a:pt x="0" y="63"/>
                    </a:lnTo>
                    <a:lnTo>
                      <a:pt x="0" y="58"/>
                    </a:lnTo>
                    <a:lnTo>
                      <a:pt x="0" y="46"/>
                    </a:lnTo>
                    <a:lnTo>
                      <a:pt x="3" y="36"/>
                    </a:lnTo>
                    <a:lnTo>
                      <a:pt x="5" y="30"/>
                    </a:lnTo>
                    <a:lnTo>
                      <a:pt x="8" y="25"/>
                    </a:lnTo>
                    <a:lnTo>
                      <a:pt x="15" y="17"/>
                    </a:lnTo>
                    <a:lnTo>
                      <a:pt x="24" y="1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44" y="1"/>
                    </a:lnTo>
                    <a:lnTo>
                      <a:pt x="49" y="0"/>
                    </a:lnTo>
                    <a:lnTo>
                      <a:pt x="56" y="0"/>
                    </a:lnTo>
                    <a:lnTo>
                      <a:pt x="66" y="1"/>
                    </a:lnTo>
                    <a:lnTo>
                      <a:pt x="78" y="5"/>
                    </a:lnTo>
                    <a:lnTo>
                      <a:pt x="82" y="6"/>
                    </a:lnTo>
                    <a:lnTo>
                      <a:pt x="87" y="10"/>
                    </a:lnTo>
                    <a:lnTo>
                      <a:pt x="92" y="13"/>
                    </a:lnTo>
                    <a:lnTo>
                      <a:pt x="95" y="17"/>
                    </a:lnTo>
                    <a:lnTo>
                      <a:pt x="99" y="20"/>
                    </a:lnTo>
                    <a:lnTo>
                      <a:pt x="102" y="25"/>
                    </a:lnTo>
                    <a:lnTo>
                      <a:pt x="106" y="30"/>
                    </a:lnTo>
                    <a:lnTo>
                      <a:pt x="107" y="36"/>
                    </a:lnTo>
                    <a:lnTo>
                      <a:pt x="111" y="46"/>
                    </a:lnTo>
                    <a:lnTo>
                      <a:pt x="111" y="51"/>
                    </a:lnTo>
                    <a:lnTo>
                      <a:pt x="111" y="58"/>
                    </a:lnTo>
                    <a:lnTo>
                      <a:pt x="111" y="70"/>
                    </a:lnTo>
                    <a:lnTo>
                      <a:pt x="107" y="80"/>
                    </a:lnTo>
                    <a:lnTo>
                      <a:pt x="106" y="85"/>
                    </a:lnTo>
                    <a:lnTo>
                      <a:pt x="102" y="90"/>
                    </a:lnTo>
                    <a:lnTo>
                      <a:pt x="95" y="99"/>
                    </a:lnTo>
                    <a:lnTo>
                      <a:pt x="87" y="106"/>
                    </a:lnTo>
                    <a:lnTo>
                      <a:pt x="82" y="109"/>
                    </a:lnTo>
                    <a:lnTo>
                      <a:pt x="77" y="111"/>
                    </a:lnTo>
                    <a:lnTo>
                      <a:pt x="72" y="112"/>
                    </a:lnTo>
                    <a:lnTo>
                      <a:pt x="66" y="114"/>
                    </a:lnTo>
                    <a:lnTo>
                      <a:pt x="61" y="114"/>
                    </a:lnTo>
                    <a:lnTo>
                      <a:pt x="56" y="114"/>
                    </a:lnTo>
                    <a:close/>
                    <a:moveTo>
                      <a:pt x="56" y="12"/>
                    </a:moveTo>
                    <a:lnTo>
                      <a:pt x="46" y="12"/>
                    </a:lnTo>
                    <a:lnTo>
                      <a:pt x="42" y="13"/>
                    </a:lnTo>
                    <a:lnTo>
                      <a:pt x="37" y="15"/>
                    </a:lnTo>
                    <a:lnTo>
                      <a:pt x="30" y="18"/>
                    </a:lnTo>
                    <a:lnTo>
                      <a:pt x="24" y="25"/>
                    </a:lnTo>
                    <a:lnTo>
                      <a:pt x="19" y="32"/>
                    </a:lnTo>
                    <a:lnTo>
                      <a:pt x="15" y="39"/>
                    </a:lnTo>
                    <a:lnTo>
                      <a:pt x="12" y="47"/>
                    </a:lnTo>
                    <a:lnTo>
                      <a:pt x="12" y="58"/>
                    </a:lnTo>
                    <a:lnTo>
                      <a:pt x="12" y="66"/>
                    </a:lnTo>
                    <a:lnTo>
                      <a:pt x="15" y="77"/>
                    </a:lnTo>
                    <a:lnTo>
                      <a:pt x="19" y="83"/>
                    </a:lnTo>
                    <a:lnTo>
                      <a:pt x="24" y="90"/>
                    </a:lnTo>
                    <a:lnTo>
                      <a:pt x="30" y="95"/>
                    </a:lnTo>
                    <a:lnTo>
                      <a:pt x="34" y="99"/>
                    </a:lnTo>
                    <a:lnTo>
                      <a:pt x="37" y="100"/>
                    </a:lnTo>
                    <a:lnTo>
                      <a:pt x="46" y="102"/>
                    </a:lnTo>
                    <a:lnTo>
                      <a:pt x="56" y="104"/>
                    </a:lnTo>
                    <a:lnTo>
                      <a:pt x="65" y="102"/>
                    </a:lnTo>
                    <a:lnTo>
                      <a:pt x="68" y="102"/>
                    </a:lnTo>
                    <a:lnTo>
                      <a:pt x="72" y="100"/>
                    </a:lnTo>
                    <a:lnTo>
                      <a:pt x="80" y="95"/>
                    </a:lnTo>
                    <a:lnTo>
                      <a:pt x="87" y="90"/>
                    </a:lnTo>
                    <a:lnTo>
                      <a:pt x="92" y="83"/>
                    </a:lnTo>
                    <a:lnTo>
                      <a:pt x="95" y="75"/>
                    </a:lnTo>
                    <a:lnTo>
                      <a:pt x="99" y="66"/>
                    </a:lnTo>
                    <a:lnTo>
                      <a:pt x="99" y="58"/>
                    </a:lnTo>
                    <a:lnTo>
                      <a:pt x="99" y="47"/>
                    </a:lnTo>
                    <a:lnTo>
                      <a:pt x="95" y="39"/>
                    </a:lnTo>
                    <a:lnTo>
                      <a:pt x="94" y="36"/>
                    </a:lnTo>
                    <a:lnTo>
                      <a:pt x="92" y="32"/>
                    </a:lnTo>
                    <a:lnTo>
                      <a:pt x="87" y="25"/>
                    </a:lnTo>
                    <a:lnTo>
                      <a:pt x="80" y="18"/>
                    </a:lnTo>
                    <a:lnTo>
                      <a:pt x="73" y="15"/>
                    </a:lnTo>
                    <a:lnTo>
                      <a:pt x="65" y="12"/>
                    </a:lnTo>
                    <a:lnTo>
                      <a:pt x="56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4985" y="732"/>
                <a:ext cx="40" cy="85"/>
              </a:xfrm>
              <a:custGeom>
                <a:avLst/>
                <a:gdLst/>
                <a:ahLst/>
                <a:cxnLst>
                  <a:cxn ang="0">
                    <a:pos x="78" y="16"/>
                  </a:cxn>
                  <a:cxn ang="0">
                    <a:pos x="68" y="12"/>
                  </a:cxn>
                  <a:cxn ang="0">
                    <a:pos x="63" y="12"/>
                  </a:cxn>
                  <a:cxn ang="0">
                    <a:pos x="59" y="10"/>
                  </a:cxn>
                  <a:cxn ang="0">
                    <a:pos x="53" y="12"/>
                  </a:cxn>
                  <a:cxn ang="0">
                    <a:pos x="47" y="14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5" y="24"/>
                  </a:cxn>
                  <a:cxn ang="0">
                    <a:pos x="34" y="31"/>
                  </a:cxn>
                  <a:cxn ang="0">
                    <a:pos x="32" y="38"/>
                  </a:cxn>
                  <a:cxn ang="0">
                    <a:pos x="32" y="45"/>
                  </a:cxn>
                  <a:cxn ang="0">
                    <a:pos x="32" y="60"/>
                  </a:cxn>
                  <a:cxn ang="0">
                    <a:pos x="54" y="60"/>
                  </a:cxn>
                  <a:cxn ang="0">
                    <a:pos x="54" y="69"/>
                  </a:cxn>
                  <a:cxn ang="0">
                    <a:pos x="32" y="69"/>
                  </a:cxn>
                  <a:cxn ang="0">
                    <a:pos x="32" y="169"/>
                  </a:cxn>
                  <a:cxn ang="0">
                    <a:pos x="20" y="169"/>
                  </a:cxn>
                  <a:cxn ang="0">
                    <a:pos x="20" y="69"/>
                  </a:cxn>
                  <a:cxn ang="0">
                    <a:pos x="0" y="69"/>
                  </a:cxn>
                  <a:cxn ang="0">
                    <a:pos x="0" y="60"/>
                  </a:cxn>
                  <a:cxn ang="0">
                    <a:pos x="20" y="60"/>
                  </a:cxn>
                  <a:cxn ang="0">
                    <a:pos x="20" y="41"/>
                  </a:cxn>
                  <a:cxn ang="0">
                    <a:pos x="22" y="31"/>
                  </a:cxn>
                  <a:cxn ang="0">
                    <a:pos x="23" y="24"/>
                  </a:cxn>
                  <a:cxn ang="0">
                    <a:pos x="27" y="16"/>
                  </a:cxn>
                  <a:cxn ang="0">
                    <a:pos x="29" y="14"/>
                  </a:cxn>
                  <a:cxn ang="0">
                    <a:pos x="32" y="10"/>
                  </a:cxn>
                  <a:cxn ang="0">
                    <a:pos x="37" y="5"/>
                  </a:cxn>
                  <a:cxn ang="0">
                    <a:pos x="44" y="2"/>
                  </a:cxn>
                  <a:cxn ang="0">
                    <a:pos x="51" y="0"/>
                  </a:cxn>
                  <a:cxn ang="0">
                    <a:pos x="59" y="0"/>
                  </a:cxn>
                  <a:cxn ang="0">
                    <a:pos x="68" y="0"/>
                  </a:cxn>
                  <a:cxn ang="0">
                    <a:pos x="78" y="4"/>
                  </a:cxn>
                  <a:cxn ang="0">
                    <a:pos x="78" y="16"/>
                  </a:cxn>
                </a:cxnLst>
                <a:rect l="0" t="0" r="r" b="b"/>
                <a:pathLst>
                  <a:path w="78" h="169">
                    <a:moveTo>
                      <a:pt x="78" y="16"/>
                    </a:moveTo>
                    <a:lnTo>
                      <a:pt x="68" y="12"/>
                    </a:lnTo>
                    <a:lnTo>
                      <a:pt x="63" y="12"/>
                    </a:lnTo>
                    <a:lnTo>
                      <a:pt x="59" y="10"/>
                    </a:lnTo>
                    <a:lnTo>
                      <a:pt x="53" y="12"/>
                    </a:lnTo>
                    <a:lnTo>
                      <a:pt x="47" y="14"/>
                    </a:lnTo>
                    <a:lnTo>
                      <a:pt x="42" y="16"/>
                    </a:lnTo>
                    <a:lnTo>
                      <a:pt x="39" y="19"/>
                    </a:lnTo>
                    <a:lnTo>
                      <a:pt x="35" y="24"/>
                    </a:lnTo>
                    <a:lnTo>
                      <a:pt x="34" y="31"/>
                    </a:lnTo>
                    <a:lnTo>
                      <a:pt x="32" y="38"/>
                    </a:lnTo>
                    <a:lnTo>
                      <a:pt x="32" y="45"/>
                    </a:lnTo>
                    <a:lnTo>
                      <a:pt x="32" y="60"/>
                    </a:lnTo>
                    <a:lnTo>
                      <a:pt x="54" y="60"/>
                    </a:lnTo>
                    <a:lnTo>
                      <a:pt x="54" y="69"/>
                    </a:lnTo>
                    <a:lnTo>
                      <a:pt x="32" y="69"/>
                    </a:lnTo>
                    <a:lnTo>
                      <a:pt x="32" y="169"/>
                    </a:lnTo>
                    <a:lnTo>
                      <a:pt x="20" y="169"/>
                    </a:lnTo>
                    <a:lnTo>
                      <a:pt x="20" y="69"/>
                    </a:lnTo>
                    <a:lnTo>
                      <a:pt x="0" y="69"/>
                    </a:lnTo>
                    <a:lnTo>
                      <a:pt x="0" y="60"/>
                    </a:lnTo>
                    <a:lnTo>
                      <a:pt x="20" y="60"/>
                    </a:lnTo>
                    <a:lnTo>
                      <a:pt x="20" y="41"/>
                    </a:lnTo>
                    <a:lnTo>
                      <a:pt x="22" y="31"/>
                    </a:lnTo>
                    <a:lnTo>
                      <a:pt x="23" y="24"/>
                    </a:lnTo>
                    <a:lnTo>
                      <a:pt x="27" y="16"/>
                    </a:lnTo>
                    <a:lnTo>
                      <a:pt x="29" y="14"/>
                    </a:lnTo>
                    <a:lnTo>
                      <a:pt x="32" y="10"/>
                    </a:lnTo>
                    <a:lnTo>
                      <a:pt x="37" y="5"/>
                    </a:lnTo>
                    <a:lnTo>
                      <a:pt x="44" y="2"/>
                    </a:lnTo>
                    <a:lnTo>
                      <a:pt x="51" y="0"/>
                    </a:lnTo>
                    <a:lnTo>
                      <a:pt x="59" y="0"/>
                    </a:lnTo>
                    <a:lnTo>
                      <a:pt x="68" y="0"/>
                    </a:lnTo>
                    <a:lnTo>
                      <a:pt x="78" y="4"/>
                    </a:lnTo>
                    <a:lnTo>
                      <a:pt x="7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" name="Freeform 13"/>
              <p:cNvSpPr>
                <a:spLocks noEditPoints="1"/>
              </p:cNvSpPr>
              <p:nvPr/>
            </p:nvSpPr>
            <p:spPr bwMode="auto">
              <a:xfrm>
                <a:off x="5067" y="733"/>
                <a:ext cx="58" cy="84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65" y="2"/>
                  </a:cxn>
                  <a:cxn ang="0">
                    <a:pos x="75" y="5"/>
                  </a:cxn>
                  <a:cxn ang="0">
                    <a:pos x="87" y="12"/>
                  </a:cxn>
                  <a:cxn ang="0">
                    <a:pos x="97" y="26"/>
                  </a:cxn>
                  <a:cxn ang="0">
                    <a:pos x="99" y="43"/>
                  </a:cxn>
                  <a:cxn ang="0">
                    <a:pos x="97" y="55"/>
                  </a:cxn>
                  <a:cxn ang="0">
                    <a:pos x="94" y="65"/>
                  </a:cxn>
                  <a:cxn ang="0">
                    <a:pos x="85" y="72"/>
                  </a:cxn>
                  <a:cxn ang="0">
                    <a:pos x="73" y="79"/>
                  </a:cxn>
                  <a:cxn ang="0">
                    <a:pos x="90" y="84"/>
                  </a:cxn>
                  <a:cxn ang="0">
                    <a:pos x="104" y="94"/>
                  </a:cxn>
                  <a:cxn ang="0">
                    <a:pos x="111" y="108"/>
                  </a:cxn>
                  <a:cxn ang="0">
                    <a:pos x="114" y="123"/>
                  </a:cxn>
                  <a:cxn ang="0">
                    <a:pos x="113" y="135"/>
                  </a:cxn>
                  <a:cxn ang="0">
                    <a:pos x="106" y="147"/>
                  </a:cxn>
                  <a:cxn ang="0">
                    <a:pos x="92" y="161"/>
                  </a:cxn>
                  <a:cxn ang="0">
                    <a:pos x="77" y="166"/>
                  </a:cxn>
                  <a:cxn ang="0">
                    <a:pos x="56" y="167"/>
                  </a:cxn>
                  <a:cxn ang="0">
                    <a:pos x="0" y="0"/>
                  </a:cxn>
                  <a:cxn ang="0">
                    <a:pos x="39" y="72"/>
                  </a:cxn>
                  <a:cxn ang="0">
                    <a:pos x="54" y="70"/>
                  </a:cxn>
                  <a:cxn ang="0">
                    <a:pos x="66" y="65"/>
                  </a:cxn>
                  <a:cxn ang="0">
                    <a:pos x="72" y="60"/>
                  </a:cxn>
                  <a:cxn ang="0">
                    <a:pos x="75" y="51"/>
                  </a:cxn>
                  <a:cxn ang="0">
                    <a:pos x="75" y="39"/>
                  </a:cxn>
                  <a:cxn ang="0">
                    <a:pos x="72" y="31"/>
                  </a:cxn>
                  <a:cxn ang="0">
                    <a:pos x="65" y="26"/>
                  </a:cxn>
                  <a:cxn ang="0">
                    <a:pos x="53" y="22"/>
                  </a:cxn>
                  <a:cxn ang="0">
                    <a:pos x="24" y="22"/>
                  </a:cxn>
                  <a:cxn ang="0">
                    <a:pos x="24" y="145"/>
                  </a:cxn>
                  <a:cxn ang="0">
                    <a:pos x="63" y="145"/>
                  </a:cxn>
                  <a:cxn ang="0">
                    <a:pos x="77" y="142"/>
                  </a:cxn>
                  <a:cxn ang="0">
                    <a:pos x="85" y="135"/>
                  </a:cxn>
                  <a:cxn ang="0">
                    <a:pos x="89" y="125"/>
                  </a:cxn>
                  <a:cxn ang="0">
                    <a:pos x="89" y="114"/>
                  </a:cxn>
                  <a:cxn ang="0">
                    <a:pos x="84" y="104"/>
                  </a:cxn>
                  <a:cxn ang="0">
                    <a:pos x="75" y="97"/>
                  </a:cxn>
                  <a:cxn ang="0">
                    <a:pos x="61" y="94"/>
                  </a:cxn>
                  <a:cxn ang="0">
                    <a:pos x="24" y="94"/>
                  </a:cxn>
                </a:cxnLst>
                <a:rect l="0" t="0" r="r" b="b"/>
                <a:pathLst>
                  <a:path w="114" h="167">
                    <a:moveTo>
                      <a:pt x="0" y="0"/>
                    </a:moveTo>
                    <a:lnTo>
                      <a:pt x="48" y="0"/>
                    </a:lnTo>
                    <a:lnTo>
                      <a:pt x="60" y="0"/>
                    </a:lnTo>
                    <a:lnTo>
                      <a:pt x="65" y="2"/>
                    </a:lnTo>
                    <a:lnTo>
                      <a:pt x="70" y="3"/>
                    </a:lnTo>
                    <a:lnTo>
                      <a:pt x="75" y="5"/>
                    </a:lnTo>
                    <a:lnTo>
                      <a:pt x="80" y="7"/>
                    </a:lnTo>
                    <a:lnTo>
                      <a:pt x="87" y="12"/>
                    </a:lnTo>
                    <a:lnTo>
                      <a:pt x="92" y="19"/>
                    </a:lnTo>
                    <a:lnTo>
                      <a:pt x="97" y="26"/>
                    </a:lnTo>
                    <a:lnTo>
                      <a:pt x="99" y="34"/>
                    </a:lnTo>
                    <a:lnTo>
                      <a:pt x="99" y="43"/>
                    </a:lnTo>
                    <a:lnTo>
                      <a:pt x="99" y="49"/>
                    </a:lnTo>
                    <a:lnTo>
                      <a:pt x="97" y="55"/>
                    </a:lnTo>
                    <a:lnTo>
                      <a:pt x="95" y="60"/>
                    </a:lnTo>
                    <a:lnTo>
                      <a:pt x="94" y="65"/>
                    </a:lnTo>
                    <a:lnTo>
                      <a:pt x="90" y="68"/>
                    </a:lnTo>
                    <a:lnTo>
                      <a:pt x="85" y="72"/>
                    </a:lnTo>
                    <a:lnTo>
                      <a:pt x="80" y="75"/>
                    </a:lnTo>
                    <a:lnTo>
                      <a:pt x="73" y="79"/>
                    </a:lnTo>
                    <a:lnTo>
                      <a:pt x="84" y="80"/>
                    </a:lnTo>
                    <a:lnTo>
                      <a:pt x="90" y="84"/>
                    </a:lnTo>
                    <a:lnTo>
                      <a:pt x="97" y="89"/>
                    </a:lnTo>
                    <a:lnTo>
                      <a:pt x="104" y="94"/>
                    </a:lnTo>
                    <a:lnTo>
                      <a:pt x="109" y="101"/>
                    </a:lnTo>
                    <a:lnTo>
                      <a:pt x="111" y="108"/>
                    </a:lnTo>
                    <a:lnTo>
                      <a:pt x="114" y="114"/>
                    </a:lnTo>
                    <a:lnTo>
                      <a:pt x="114" y="123"/>
                    </a:lnTo>
                    <a:lnTo>
                      <a:pt x="114" y="132"/>
                    </a:lnTo>
                    <a:lnTo>
                      <a:pt x="113" y="135"/>
                    </a:lnTo>
                    <a:lnTo>
                      <a:pt x="111" y="140"/>
                    </a:lnTo>
                    <a:lnTo>
                      <a:pt x="106" y="147"/>
                    </a:lnTo>
                    <a:lnTo>
                      <a:pt x="101" y="154"/>
                    </a:lnTo>
                    <a:lnTo>
                      <a:pt x="92" y="161"/>
                    </a:lnTo>
                    <a:lnTo>
                      <a:pt x="82" y="164"/>
                    </a:lnTo>
                    <a:lnTo>
                      <a:pt x="77" y="166"/>
                    </a:lnTo>
                    <a:lnTo>
                      <a:pt x="70" y="167"/>
                    </a:lnTo>
                    <a:lnTo>
                      <a:pt x="56" y="167"/>
                    </a:lnTo>
                    <a:lnTo>
                      <a:pt x="0" y="167"/>
                    </a:lnTo>
                    <a:lnTo>
                      <a:pt x="0" y="0"/>
                    </a:lnTo>
                    <a:close/>
                    <a:moveTo>
                      <a:pt x="24" y="72"/>
                    </a:moveTo>
                    <a:lnTo>
                      <a:pt x="39" y="72"/>
                    </a:lnTo>
                    <a:lnTo>
                      <a:pt x="48" y="72"/>
                    </a:lnTo>
                    <a:lnTo>
                      <a:pt x="54" y="70"/>
                    </a:lnTo>
                    <a:lnTo>
                      <a:pt x="61" y="68"/>
                    </a:lnTo>
                    <a:lnTo>
                      <a:pt x="66" y="65"/>
                    </a:lnTo>
                    <a:lnTo>
                      <a:pt x="70" y="61"/>
                    </a:lnTo>
                    <a:lnTo>
                      <a:pt x="72" y="60"/>
                    </a:lnTo>
                    <a:lnTo>
                      <a:pt x="73" y="56"/>
                    </a:lnTo>
                    <a:lnTo>
                      <a:pt x="75" y="51"/>
                    </a:lnTo>
                    <a:lnTo>
                      <a:pt x="75" y="44"/>
                    </a:lnTo>
                    <a:lnTo>
                      <a:pt x="75" y="39"/>
                    </a:lnTo>
                    <a:lnTo>
                      <a:pt x="73" y="36"/>
                    </a:lnTo>
                    <a:lnTo>
                      <a:pt x="72" y="31"/>
                    </a:lnTo>
                    <a:lnTo>
                      <a:pt x="68" y="27"/>
                    </a:lnTo>
                    <a:lnTo>
                      <a:pt x="65" y="26"/>
                    </a:lnTo>
                    <a:lnTo>
                      <a:pt x="60" y="24"/>
                    </a:lnTo>
                    <a:lnTo>
                      <a:pt x="53" y="22"/>
                    </a:lnTo>
                    <a:lnTo>
                      <a:pt x="46" y="22"/>
                    </a:lnTo>
                    <a:lnTo>
                      <a:pt x="24" y="22"/>
                    </a:lnTo>
                    <a:lnTo>
                      <a:pt x="24" y="72"/>
                    </a:lnTo>
                    <a:close/>
                    <a:moveTo>
                      <a:pt x="24" y="145"/>
                    </a:moveTo>
                    <a:lnTo>
                      <a:pt x="53" y="145"/>
                    </a:lnTo>
                    <a:lnTo>
                      <a:pt x="63" y="145"/>
                    </a:lnTo>
                    <a:lnTo>
                      <a:pt x="70" y="143"/>
                    </a:lnTo>
                    <a:lnTo>
                      <a:pt x="77" y="142"/>
                    </a:lnTo>
                    <a:lnTo>
                      <a:pt x="82" y="138"/>
                    </a:lnTo>
                    <a:lnTo>
                      <a:pt x="85" y="135"/>
                    </a:lnTo>
                    <a:lnTo>
                      <a:pt x="87" y="130"/>
                    </a:lnTo>
                    <a:lnTo>
                      <a:pt x="89" y="125"/>
                    </a:lnTo>
                    <a:lnTo>
                      <a:pt x="90" y="120"/>
                    </a:lnTo>
                    <a:lnTo>
                      <a:pt x="89" y="114"/>
                    </a:lnTo>
                    <a:lnTo>
                      <a:pt x="87" y="109"/>
                    </a:lnTo>
                    <a:lnTo>
                      <a:pt x="84" y="104"/>
                    </a:lnTo>
                    <a:lnTo>
                      <a:pt x="80" y="101"/>
                    </a:lnTo>
                    <a:lnTo>
                      <a:pt x="75" y="97"/>
                    </a:lnTo>
                    <a:lnTo>
                      <a:pt x="68" y="96"/>
                    </a:lnTo>
                    <a:lnTo>
                      <a:pt x="61" y="94"/>
                    </a:lnTo>
                    <a:lnTo>
                      <a:pt x="53" y="94"/>
                    </a:lnTo>
                    <a:lnTo>
                      <a:pt x="24" y="94"/>
                    </a:lnTo>
                    <a:lnTo>
                      <a:pt x="24" y="1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" name="Freeform 14"/>
              <p:cNvSpPr>
                <a:spLocks noEditPoints="1"/>
              </p:cNvSpPr>
              <p:nvPr/>
            </p:nvSpPr>
            <p:spPr bwMode="auto">
              <a:xfrm>
                <a:off x="5132" y="760"/>
                <a:ext cx="60" cy="58"/>
              </a:xfrm>
              <a:custGeom>
                <a:avLst/>
                <a:gdLst/>
                <a:ahLst/>
                <a:cxnLst>
                  <a:cxn ang="0">
                    <a:pos x="118" y="68"/>
                  </a:cxn>
                  <a:cxn ang="0">
                    <a:pos x="113" y="85"/>
                  </a:cxn>
                  <a:cxn ang="0">
                    <a:pos x="106" y="94"/>
                  </a:cxn>
                  <a:cxn ang="0">
                    <a:pos x="97" y="102"/>
                  </a:cxn>
                  <a:cxn ang="0">
                    <a:pos x="89" y="109"/>
                  </a:cxn>
                  <a:cxn ang="0">
                    <a:pos x="78" y="112"/>
                  </a:cxn>
                  <a:cxn ang="0">
                    <a:pos x="65" y="114"/>
                  </a:cxn>
                  <a:cxn ang="0">
                    <a:pos x="46" y="114"/>
                  </a:cxn>
                  <a:cxn ang="0">
                    <a:pos x="30" y="109"/>
                  </a:cxn>
                  <a:cxn ang="0">
                    <a:pos x="17" y="99"/>
                  </a:cxn>
                  <a:cxn ang="0">
                    <a:pos x="10" y="90"/>
                  </a:cxn>
                  <a:cxn ang="0">
                    <a:pos x="5" y="80"/>
                  </a:cxn>
                  <a:cxn ang="0">
                    <a:pos x="1" y="68"/>
                  </a:cxn>
                  <a:cxn ang="0">
                    <a:pos x="0" y="56"/>
                  </a:cxn>
                  <a:cxn ang="0">
                    <a:pos x="5" y="34"/>
                  </a:cxn>
                  <a:cxn ang="0">
                    <a:pos x="7" y="29"/>
                  </a:cxn>
                  <a:cxn ang="0">
                    <a:pos x="17" y="17"/>
                  </a:cxn>
                  <a:cxn ang="0">
                    <a:pos x="25" y="10"/>
                  </a:cxn>
                  <a:cxn ang="0">
                    <a:pos x="36" y="5"/>
                  </a:cxn>
                  <a:cxn ang="0">
                    <a:pos x="48" y="1"/>
                  </a:cxn>
                  <a:cxn ang="0">
                    <a:pos x="60" y="0"/>
                  </a:cxn>
                  <a:cxn ang="0">
                    <a:pos x="84" y="5"/>
                  </a:cxn>
                  <a:cxn ang="0">
                    <a:pos x="97" y="12"/>
                  </a:cxn>
                  <a:cxn ang="0">
                    <a:pos x="106" y="20"/>
                  </a:cxn>
                  <a:cxn ang="0">
                    <a:pos x="114" y="34"/>
                  </a:cxn>
                  <a:cxn ang="0">
                    <a:pos x="118" y="44"/>
                  </a:cxn>
                  <a:cxn ang="0">
                    <a:pos x="119" y="56"/>
                  </a:cxn>
                  <a:cxn ang="0">
                    <a:pos x="24" y="65"/>
                  </a:cxn>
                  <a:cxn ang="0">
                    <a:pos x="29" y="78"/>
                  </a:cxn>
                  <a:cxn ang="0">
                    <a:pos x="37" y="88"/>
                  </a:cxn>
                  <a:cxn ang="0">
                    <a:pos x="51" y="95"/>
                  </a:cxn>
                  <a:cxn ang="0">
                    <a:pos x="66" y="95"/>
                  </a:cxn>
                  <a:cxn ang="0">
                    <a:pos x="80" y="90"/>
                  </a:cxn>
                  <a:cxn ang="0">
                    <a:pos x="90" y="80"/>
                  </a:cxn>
                  <a:cxn ang="0">
                    <a:pos x="95" y="65"/>
                  </a:cxn>
                  <a:cxn ang="0">
                    <a:pos x="95" y="49"/>
                  </a:cxn>
                  <a:cxn ang="0">
                    <a:pos x="90" y="36"/>
                  </a:cxn>
                  <a:cxn ang="0">
                    <a:pos x="80" y="25"/>
                  </a:cxn>
                  <a:cxn ang="0">
                    <a:pos x="66" y="20"/>
                  </a:cxn>
                  <a:cxn ang="0">
                    <a:pos x="51" y="20"/>
                  </a:cxn>
                  <a:cxn ang="0">
                    <a:pos x="39" y="25"/>
                  </a:cxn>
                  <a:cxn ang="0">
                    <a:pos x="29" y="36"/>
                  </a:cxn>
                  <a:cxn ang="0">
                    <a:pos x="24" y="49"/>
                  </a:cxn>
                </a:cxnLst>
                <a:rect l="0" t="0" r="r" b="b"/>
                <a:pathLst>
                  <a:path w="119" h="114">
                    <a:moveTo>
                      <a:pt x="119" y="56"/>
                    </a:moveTo>
                    <a:lnTo>
                      <a:pt x="118" y="68"/>
                    </a:lnTo>
                    <a:lnTo>
                      <a:pt x="114" y="80"/>
                    </a:lnTo>
                    <a:lnTo>
                      <a:pt x="113" y="85"/>
                    </a:lnTo>
                    <a:lnTo>
                      <a:pt x="109" y="90"/>
                    </a:lnTo>
                    <a:lnTo>
                      <a:pt x="106" y="94"/>
                    </a:lnTo>
                    <a:lnTo>
                      <a:pt x="102" y="99"/>
                    </a:lnTo>
                    <a:lnTo>
                      <a:pt x="97" y="102"/>
                    </a:lnTo>
                    <a:lnTo>
                      <a:pt x="94" y="106"/>
                    </a:lnTo>
                    <a:lnTo>
                      <a:pt x="89" y="109"/>
                    </a:lnTo>
                    <a:lnTo>
                      <a:pt x="84" y="111"/>
                    </a:lnTo>
                    <a:lnTo>
                      <a:pt x="78" y="112"/>
                    </a:lnTo>
                    <a:lnTo>
                      <a:pt x="72" y="114"/>
                    </a:lnTo>
                    <a:lnTo>
                      <a:pt x="65" y="114"/>
                    </a:lnTo>
                    <a:lnTo>
                      <a:pt x="60" y="114"/>
                    </a:lnTo>
                    <a:lnTo>
                      <a:pt x="46" y="114"/>
                    </a:lnTo>
                    <a:lnTo>
                      <a:pt x="36" y="111"/>
                    </a:lnTo>
                    <a:lnTo>
                      <a:pt x="30" y="109"/>
                    </a:lnTo>
                    <a:lnTo>
                      <a:pt x="25" y="106"/>
                    </a:lnTo>
                    <a:lnTo>
                      <a:pt x="17" y="99"/>
                    </a:lnTo>
                    <a:lnTo>
                      <a:pt x="13" y="94"/>
                    </a:lnTo>
                    <a:lnTo>
                      <a:pt x="10" y="90"/>
                    </a:lnTo>
                    <a:lnTo>
                      <a:pt x="7" y="85"/>
                    </a:lnTo>
                    <a:lnTo>
                      <a:pt x="5" y="80"/>
                    </a:lnTo>
                    <a:lnTo>
                      <a:pt x="3" y="75"/>
                    </a:lnTo>
                    <a:lnTo>
                      <a:pt x="1" y="68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1" y="44"/>
                    </a:lnTo>
                    <a:lnTo>
                      <a:pt x="5" y="34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10" y="25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5" y="10"/>
                    </a:lnTo>
                    <a:lnTo>
                      <a:pt x="30" y="6"/>
                    </a:lnTo>
                    <a:lnTo>
                      <a:pt x="36" y="5"/>
                    </a:lnTo>
                    <a:lnTo>
                      <a:pt x="41" y="3"/>
                    </a:lnTo>
                    <a:lnTo>
                      <a:pt x="48" y="1"/>
                    </a:lnTo>
                    <a:lnTo>
                      <a:pt x="53" y="0"/>
                    </a:lnTo>
                    <a:lnTo>
                      <a:pt x="60" y="0"/>
                    </a:lnTo>
                    <a:lnTo>
                      <a:pt x="72" y="1"/>
                    </a:lnTo>
                    <a:lnTo>
                      <a:pt x="84" y="5"/>
                    </a:lnTo>
                    <a:lnTo>
                      <a:pt x="92" y="8"/>
                    </a:lnTo>
                    <a:lnTo>
                      <a:pt x="97" y="12"/>
                    </a:lnTo>
                    <a:lnTo>
                      <a:pt x="102" y="15"/>
                    </a:lnTo>
                    <a:lnTo>
                      <a:pt x="106" y="20"/>
                    </a:lnTo>
                    <a:lnTo>
                      <a:pt x="109" y="24"/>
                    </a:lnTo>
                    <a:lnTo>
                      <a:pt x="114" y="34"/>
                    </a:lnTo>
                    <a:lnTo>
                      <a:pt x="116" y="39"/>
                    </a:lnTo>
                    <a:lnTo>
                      <a:pt x="118" y="44"/>
                    </a:lnTo>
                    <a:lnTo>
                      <a:pt x="118" y="51"/>
                    </a:lnTo>
                    <a:lnTo>
                      <a:pt x="119" y="56"/>
                    </a:lnTo>
                    <a:close/>
                    <a:moveTo>
                      <a:pt x="24" y="56"/>
                    </a:moveTo>
                    <a:lnTo>
                      <a:pt x="24" y="65"/>
                    </a:lnTo>
                    <a:lnTo>
                      <a:pt x="25" y="73"/>
                    </a:lnTo>
                    <a:lnTo>
                      <a:pt x="29" y="78"/>
                    </a:lnTo>
                    <a:lnTo>
                      <a:pt x="32" y="85"/>
                    </a:lnTo>
                    <a:lnTo>
                      <a:pt x="37" y="88"/>
                    </a:lnTo>
                    <a:lnTo>
                      <a:pt x="44" y="92"/>
                    </a:lnTo>
                    <a:lnTo>
                      <a:pt x="51" y="95"/>
                    </a:lnTo>
                    <a:lnTo>
                      <a:pt x="58" y="95"/>
                    </a:lnTo>
                    <a:lnTo>
                      <a:pt x="66" y="95"/>
                    </a:lnTo>
                    <a:lnTo>
                      <a:pt x="75" y="92"/>
                    </a:lnTo>
                    <a:lnTo>
                      <a:pt x="80" y="90"/>
                    </a:lnTo>
                    <a:lnTo>
                      <a:pt x="87" y="85"/>
                    </a:lnTo>
                    <a:lnTo>
                      <a:pt x="90" y="80"/>
                    </a:lnTo>
                    <a:lnTo>
                      <a:pt x="94" y="73"/>
                    </a:lnTo>
                    <a:lnTo>
                      <a:pt x="95" y="65"/>
                    </a:lnTo>
                    <a:lnTo>
                      <a:pt x="95" y="56"/>
                    </a:lnTo>
                    <a:lnTo>
                      <a:pt x="95" y="49"/>
                    </a:lnTo>
                    <a:lnTo>
                      <a:pt x="94" y="42"/>
                    </a:lnTo>
                    <a:lnTo>
                      <a:pt x="90" y="36"/>
                    </a:lnTo>
                    <a:lnTo>
                      <a:pt x="85" y="30"/>
                    </a:lnTo>
                    <a:lnTo>
                      <a:pt x="80" y="25"/>
                    </a:lnTo>
                    <a:lnTo>
                      <a:pt x="73" y="22"/>
                    </a:lnTo>
                    <a:lnTo>
                      <a:pt x="66" y="20"/>
                    </a:lnTo>
                    <a:lnTo>
                      <a:pt x="58" y="20"/>
                    </a:lnTo>
                    <a:lnTo>
                      <a:pt x="51" y="20"/>
                    </a:lnTo>
                    <a:lnTo>
                      <a:pt x="44" y="22"/>
                    </a:lnTo>
                    <a:lnTo>
                      <a:pt x="39" y="25"/>
                    </a:lnTo>
                    <a:lnTo>
                      <a:pt x="32" y="30"/>
                    </a:lnTo>
                    <a:lnTo>
                      <a:pt x="29" y="36"/>
                    </a:lnTo>
                    <a:lnTo>
                      <a:pt x="25" y="42"/>
                    </a:lnTo>
                    <a:lnTo>
                      <a:pt x="24" y="49"/>
                    </a:lnTo>
                    <a:lnTo>
                      <a:pt x="24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5205" y="733"/>
                <a:ext cx="11" cy="8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" name="Freeform 16"/>
              <p:cNvSpPr>
                <a:spLocks/>
              </p:cNvSpPr>
              <p:nvPr/>
            </p:nvSpPr>
            <p:spPr bwMode="auto">
              <a:xfrm>
                <a:off x="5226" y="750"/>
                <a:ext cx="41" cy="68"/>
              </a:xfrm>
              <a:custGeom>
                <a:avLst/>
                <a:gdLst/>
                <a:ahLst/>
                <a:cxnLst>
                  <a:cxn ang="0">
                    <a:pos x="41" y="24"/>
                  </a:cxn>
                  <a:cxn ang="0">
                    <a:pos x="77" y="24"/>
                  </a:cxn>
                  <a:cxn ang="0">
                    <a:pos x="77" y="43"/>
                  </a:cxn>
                  <a:cxn ang="0">
                    <a:pos x="41" y="43"/>
                  </a:cxn>
                  <a:cxn ang="0">
                    <a:pos x="41" y="99"/>
                  </a:cxn>
                  <a:cxn ang="0">
                    <a:pos x="41" y="104"/>
                  </a:cxn>
                  <a:cxn ang="0">
                    <a:pos x="43" y="108"/>
                  </a:cxn>
                  <a:cxn ang="0">
                    <a:pos x="46" y="113"/>
                  </a:cxn>
                  <a:cxn ang="0">
                    <a:pos x="51" y="115"/>
                  </a:cxn>
                  <a:cxn ang="0">
                    <a:pos x="55" y="116"/>
                  </a:cxn>
                  <a:cxn ang="0">
                    <a:pos x="57" y="116"/>
                  </a:cxn>
                  <a:cxn ang="0">
                    <a:pos x="63" y="116"/>
                  </a:cxn>
                  <a:cxn ang="0">
                    <a:pos x="69" y="115"/>
                  </a:cxn>
                  <a:cxn ang="0">
                    <a:pos x="75" y="111"/>
                  </a:cxn>
                  <a:cxn ang="0">
                    <a:pos x="82" y="108"/>
                  </a:cxn>
                  <a:cxn ang="0">
                    <a:pos x="82" y="128"/>
                  </a:cxn>
                  <a:cxn ang="0">
                    <a:pos x="75" y="132"/>
                  </a:cxn>
                  <a:cxn ang="0">
                    <a:pos x="69" y="133"/>
                  </a:cxn>
                  <a:cxn ang="0">
                    <a:pos x="62" y="135"/>
                  </a:cxn>
                  <a:cxn ang="0">
                    <a:pos x="55" y="135"/>
                  </a:cxn>
                  <a:cxn ang="0">
                    <a:pos x="48" y="135"/>
                  </a:cxn>
                  <a:cxn ang="0">
                    <a:pos x="41" y="133"/>
                  </a:cxn>
                  <a:cxn ang="0">
                    <a:pos x="34" y="130"/>
                  </a:cxn>
                  <a:cxn ang="0">
                    <a:pos x="29" y="127"/>
                  </a:cxn>
                  <a:cxn ang="0">
                    <a:pos x="24" y="121"/>
                  </a:cxn>
                  <a:cxn ang="0">
                    <a:pos x="22" y="115"/>
                  </a:cxn>
                  <a:cxn ang="0">
                    <a:pos x="21" y="108"/>
                  </a:cxn>
                  <a:cxn ang="0">
                    <a:pos x="19" y="101"/>
                  </a:cxn>
                  <a:cxn ang="0">
                    <a:pos x="19" y="43"/>
                  </a:cxn>
                  <a:cxn ang="0">
                    <a:pos x="0" y="43"/>
                  </a:cxn>
                  <a:cxn ang="0">
                    <a:pos x="0" y="41"/>
                  </a:cxn>
                  <a:cxn ang="0">
                    <a:pos x="41" y="0"/>
                  </a:cxn>
                  <a:cxn ang="0">
                    <a:pos x="41" y="24"/>
                  </a:cxn>
                </a:cxnLst>
                <a:rect l="0" t="0" r="r" b="b"/>
                <a:pathLst>
                  <a:path w="82" h="135">
                    <a:moveTo>
                      <a:pt x="41" y="24"/>
                    </a:moveTo>
                    <a:lnTo>
                      <a:pt x="77" y="24"/>
                    </a:lnTo>
                    <a:lnTo>
                      <a:pt x="77" y="43"/>
                    </a:lnTo>
                    <a:lnTo>
                      <a:pt x="41" y="43"/>
                    </a:lnTo>
                    <a:lnTo>
                      <a:pt x="41" y="99"/>
                    </a:lnTo>
                    <a:lnTo>
                      <a:pt x="41" y="104"/>
                    </a:lnTo>
                    <a:lnTo>
                      <a:pt x="43" y="108"/>
                    </a:lnTo>
                    <a:lnTo>
                      <a:pt x="46" y="113"/>
                    </a:lnTo>
                    <a:lnTo>
                      <a:pt x="51" y="115"/>
                    </a:lnTo>
                    <a:lnTo>
                      <a:pt x="55" y="116"/>
                    </a:lnTo>
                    <a:lnTo>
                      <a:pt x="57" y="116"/>
                    </a:lnTo>
                    <a:lnTo>
                      <a:pt x="63" y="116"/>
                    </a:lnTo>
                    <a:lnTo>
                      <a:pt x="69" y="115"/>
                    </a:lnTo>
                    <a:lnTo>
                      <a:pt x="75" y="111"/>
                    </a:lnTo>
                    <a:lnTo>
                      <a:pt x="82" y="108"/>
                    </a:lnTo>
                    <a:lnTo>
                      <a:pt x="82" y="128"/>
                    </a:lnTo>
                    <a:lnTo>
                      <a:pt x="75" y="132"/>
                    </a:lnTo>
                    <a:lnTo>
                      <a:pt x="69" y="133"/>
                    </a:lnTo>
                    <a:lnTo>
                      <a:pt x="62" y="135"/>
                    </a:lnTo>
                    <a:lnTo>
                      <a:pt x="55" y="135"/>
                    </a:lnTo>
                    <a:lnTo>
                      <a:pt x="48" y="135"/>
                    </a:lnTo>
                    <a:lnTo>
                      <a:pt x="41" y="133"/>
                    </a:lnTo>
                    <a:lnTo>
                      <a:pt x="34" y="130"/>
                    </a:lnTo>
                    <a:lnTo>
                      <a:pt x="29" y="127"/>
                    </a:lnTo>
                    <a:lnTo>
                      <a:pt x="24" y="121"/>
                    </a:lnTo>
                    <a:lnTo>
                      <a:pt x="22" y="115"/>
                    </a:lnTo>
                    <a:lnTo>
                      <a:pt x="21" y="108"/>
                    </a:lnTo>
                    <a:lnTo>
                      <a:pt x="19" y="101"/>
                    </a:lnTo>
                    <a:lnTo>
                      <a:pt x="19" y="43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41" y="0"/>
                    </a:lnTo>
                    <a:lnTo>
                      <a:pt x="41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Freeform 17"/>
              <p:cNvSpPr>
                <a:spLocks noEditPoints="1"/>
              </p:cNvSpPr>
              <p:nvPr/>
            </p:nvSpPr>
            <p:spPr bwMode="auto">
              <a:xfrm>
                <a:off x="5273" y="760"/>
                <a:ext cx="59" cy="58"/>
              </a:xfrm>
              <a:custGeom>
                <a:avLst/>
                <a:gdLst/>
                <a:ahLst/>
                <a:cxnLst>
                  <a:cxn ang="0">
                    <a:pos x="116" y="68"/>
                  </a:cxn>
                  <a:cxn ang="0">
                    <a:pos x="111" y="85"/>
                  </a:cxn>
                  <a:cxn ang="0">
                    <a:pos x="106" y="94"/>
                  </a:cxn>
                  <a:cxn ang="0">
                    <a:pos x="98" y="102"/>
                  </a:cxn>
                  <a:cxn ang="0">
                    <a:pos x="87" y="109"/>
                  </a:cxn>
                  <a:cxn ang="0">
                    <a:pos x="77" y="112"/>
                  </a:cxn>
                  <a:cxn ang="0">
                    <a:pos x="65" y="114"/>
                  </a:cxn>
                  <a:cxn ang="0">
                    <a:pos x="46" y="114"/>
                  </a:cxn>
                  <a:cxn ang="0">
                    <a:pos x="29" y="109"/>
                  </a:cxn>
                  <a:cxn ang="0">
                    <a:pos x="16" y="99"/>
                  </a:cxn>
                  <a:cxn ang="0">
                    <a:pos x="9" y="90"/>
                  </a:cxn>
                  <a:cxn ang="0">
                    <a:pos x="4" y="80"/>
                  </a:cxn>
                  <a:cxn ang="0">
                    <a:pos x="0" y="68"/>
                  </a:cxn>
                  <a:cxn ang="0">
                    <a:pos x="0" y="56"/>
                  </a:cxn>
                  <a:cxn ang="0">
                    <a:pos x="4" y="34"/>
                  </a:cxn>
                  <a:cxn ang="0">
                    <a:pos x="7" y="29"/>
                  </a:cxn>
                  <a:cxn ang="0">
                    <a:pos x="17" y="17"/>
                  </a:cxn>
                  <a:cxn ang="0">
                    <a:pos x="26" y="10"/>
                  </a:cxn>
                  <a:cxn ang="0">
                    <a:pos x="36" y="5"/>
                  </a:cxn>
                  <a:cxn ang="0">
                    <a:pos x="46" y="1"/>
                  </a:cxn>
                  <a:cxn ang="0">
                    <a:pos x="58" y="0"/>
                  </a:cxn>
                  <a:cxn ang="0">
                    <a:pos x="82" y="5"/>
                  </a:cxn>
                  <a:cxn ang="0">
                    <a:pos x="98" y="12"/>
                  </a:cxn>
                  <a:cxn ang="0">
                    <a:pos x="105" y="20"/>
                  </a:cxn>
                  <a:cxn ang="0">
                    <a:pos x="113" y="34"/>
                  </a:cxn>
                  <a:cxn ang="0">
                    <a:pos x="116" y="44"/>
                  </a:cxn>
                  <a:cxn ang="0">
                    <a:pos x="118" y="56"/>
                  </a:cxn>
                  <a:cxn ang="0">
                    <a:pos x="22" y="65"/>
                  </a:cxn>
                  <a:cxn ang="0">
                    <a:pos x="28" y="78"/>
                  </a:cxn>
                  <a:cxn ang="0">
                    <a:pos x="38" y="88"/>
                  </a:cxn>
                  <a:cxn ang="0">
                    <a:pos x="50" y="95"/>
                  </a:cxn>
                  <a:cxn ang="0">
                    <a:pos x="67" y="95"/>
                  </a:cxn>
                  <a:cxn ang="0">
                    <a:pos x="81" y="90"/>
                  </a:cxn>
                  <a:cxn ang="0">
                    <a:pos x="89" y="80"/>
                  </a:cxn>
                  <a:cxn ang="0">
                    <a:pos x="94" y="65"/>
                  </a:cxn>
                  <a:cxn ang="0">
                    <a:pos x="94" y="49"/>
                  </a:cxn>
                  <a:cxn ang="0">
                    <a:pos x="89" y="36"/>
                  </a:cxn>
                  <a:cxn ang="0">
                    <a:pos x="79" y="25"/>
                  </a:cxn>
                  <a:cxn ang="0">
                    <a:pos x="65" y="20"/>
                  </a:cxn>
                  <a:cxn ang="0">
                    <a:pos x="50" y="20"/>
                  </a:cxn>
                  <a:cxn ang="0">
                    <a:pos x="38" y="25"/>
                  </a:cxn>
                  <a:cxn ang="0">
                    <a:pos x="28" y="36"/>
                  </a:cxn>
                  <a:cxn ang="0">
                    <a:pos x="22" y="49"/>
                  </a:cxn>
                </a:cxnLst>
                <a:rect l="0" t="0" r="r" b="b"/>
                <a:pathLst>
                  <a:path w="118" h="114">
                    <a:moveTo>
                      <a:pt x="118" y="56"/>
                    </a:moveTo>
                    <a:lnTo>
                      <a:pt x="116" y="68"/>
                    </a:lnTo>
                    <a:lnTo>
                      <a:pt x="115" y="80"/>
                    </a:lnTo>
                    <a:lnTo>
                      <a:pt x="111" y="85"/>
                    </a:lnTo>
                    <a:lnTo>
                      <a:pt x="108" y="90"/>
                    </a:lnTo>
                    <a:lnTo>
                      <a:pt x="106" y="94"/>
                    </a:lnTo>
                    <a:lnTo>
                      <a:pt x="101" y="99"/>
                    </a:lnTo>
                    <a:lnTo>
                      <a:pt x="98" y="102"/>
                    </a:lnTo>
                    <a:lnTo>
                      <a:pt x="93" y="106"/>
                    </a:lnTo>
                    <a:lnTo>
                      <a:pt x="87" y="109"/>
                    </a:lnTo>
                    <a:lnTo>
                      <a:pt x="82" y="111"/>
                    </a:lnTo>
                    <a:lnTo>
                      <a:pt x="77" y="112"/>
                    </a:lnTo>
                    <a:lnTo>
                      <a:pt x="70" y="114"/>
                    </a:lnTo>
                    <a:lnTo>
                      <a:pt x="65" y="114"/>
                    </a:lnTo>
                    <a:lnTo>
                      <a:pt x="58" y="114"/>
                    </a:lnTo>
                    <a:lnTo>
                      <a:pt x="46" y="114"/>
                    </a:lnTo>
                    <a:lnTo>
                      <a:pt x="34" y="111"/>
                    </a:lnTo>
                    <a:lnTo>
                      <a:pt x="29" y="109"/>
                    </a:lnTo>
                    <a:lnTo>
                      <a:pt x="26" y="106"/>
                    </a:lnTo>
                    <a:lnTo>
                      <a:pt x="16" y="99"/>
                    </a:lnTo>
                    <a:lnTo>
                      <a:pt x="12" y="94"/>
                    </a:lnTo>
                    <a:lnTo>
                      <a:pt x="9" y="90"/>
                    </a:lnTo>
                    <a:lnTo>
                      <a:pt x="7" y="85"/>
                    </a:lnTo>
                    <a:lnTo>
                      <a:pt x="4" y="80"/>
                    </a:lnTo>
                    <a:lnTo>
                      <a:pt x="2" y="75"/>
                    </a:lnTo>
                    <a:lnTo>
                      <a:pt x="0" y="68"/>
                    </a:lnTo>
                    <a:lnTo>
                      <a:pt x="0" y="63"/>
                    </a:lnTo>
                    <a:lnTo>
                      <a:pt x="0" y="56"/>
                    </a:lnTo>
                    <a:lnTo>
                      <a:pt x="0" y="44"/>
                    </a:lnTo>
                    <a:lnTo>
                      <a:pt x="4" y="34"/>
                    </a:lnTo>
                    <a:lnTo>
                      <a:pt x="5" y="32"/>
                    </a:lnTo>
                    <a:lnTo>
                      <a:pt x="7" y="29"/>
                    </a:lnTo>
                    <a:lnTo>
                      <a:pt x="9" y="25"/>
                    </a:lnTo>
                    <a:lnTo>
                      <a:pt x="17" y="17"/>
                    </a:lnTo>
                    <a:lnTo>
                      <a:pt x="21" y="12"/>
                    </a:lnTo>
                    <a:lnTo>
                      <a:pt x="26" y="10"/>
                    </a:lnTo>
                    <a:lnTo>
                      <a:pt x="31" y="6"/>
                    </a:lnTo>
                    <a:lnTo>
                      <a:pt x="36" y="5"/>
                    </a:lnTo>
                    <a:lnTo>
                      <a:pt x="41" y="3"/>
                    </a:lnTo>
                    <a:lnTo>
                      <a:pt x="46" y="1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70" y="1"/>
                    </a:lnTo>
                    <a:lnTo>
                      <a:pt x="82" y="5"/>
                    </a:lnTo>
                    <a:lnTo>
                      <a:pt x="93" y="8"/>
                    </a:lnTo>
                    <a:lnTo>
                      <a:pt x="98" y="12"/>
                    </a:lnTo>
                    <a:lnTo>
                      <a:pt x="101" y="15"/>
                    </a:lnTo>
                    <a:lnTo>
                      <a:pt x="105" y="20"/>
                    </a:lnTo>
                    <a:lnTo>
                      <a:pt x="108" y="24"/>
                    </a:lnTo>
                    <a:lnTo>
                      <a:pt x="113" y="34"/>
                    </a:lnTo>
                    <a:lnTo>
                      <a:pt x="116" y="39"/>
                    </a:lnTo>
                    <a:lnTo>
                      <a:pt x="116" y="44"/>
                    </a:lnTo>
                    <a:lnTo>
                      <a:pt x="118" y="51"/>
                    </a:lnTo>
                    <a:lnTo>
                      <a:pt x="118" y="56"/>
                    </a:lnTo>
                    <a:close/>
                    <a:moveTo>
                      <a:pt x="22" y="56"/>
                    </a:moveTo>
                    <a:lnTo>
                      <a:pt x="22" y="65"/>
                    </a:lnTo>
                    <a:lnTo>
                      <a:pt x="24" y="73"/>
                    </a:lnTo>
                    <a:lnTo>
                      <a:pt x="28" y="78"/>
                    </a:lnTo>
                    <a:lnTo>
                      <a:pt x="33" y="85"/>
                    </a:lnTo>
                    <a:lnTo>
                      <a:pt x="38" y="88"/>
                    </a:lnTo>
                    <a:lnTo>
                      <a:pt x="43" y="92"/>
                    </a:lnTo>
                    <a:lnTo>
                      <a:pt x="50" y="95"/>
                    </a:lnTo>
                    <a:lnTo>
                      <a:pt x="58" y="95"/>
                    </a:lnTo>
                    <a:lnTo>
                      <a:pt x="67" y="95"/>
                    </a:lnTo>
                    <a:lnTo>
                      <a:pt x="74" y="92"/>
                    </a:lnTo>
                    <a:lnTo>
                      <a:pt x="81" y="90"/>
                    </a:lnTo>
                    <a:lnTo>
                      <a:pt x="86" y="85"/>
                    </a:lnTo>
                    <a:lnTo>
                      <a:pt x="89" y="80"/>
                    </a:lnTo>
                    <a:lnTo>
                      <a:pt x="93" y="73"/>
                    </a:lnTo>
                    <a:lnTo>
                      <a:pt x="94" y="65"/>
                    </a:lnTo>
                    <a:lnTo>
                      <a:pt x="96" y="56"/>
                    </a:lnTo>
                    <a:lnTo>
                      <a:pt x="94" y="49"/>
                    </a:lnTo>
                    <a:lnTo>
                      <a:pt x="93" y="42"/>
                    </a:lnTo>
                    <a:lnTo>
                      <a:pt x="89" y="36"/>
                    </a:lnTo>
                    <a:lnTo>
                      <a:pt x="86" y="30"/>
                    </a:lnTo>
                    <a:lnTo>
                      <a:pt x="79" y="25"/>
                    </a:lnTo>
                    <a:lnTo>
                      <a:pt x="74" y="22"/>
                    </a:lnTo>
                    <a:lnTo>
                      <a:pt x="65" y="20"/>
                    </a:lnTo>
                    <a:lnTo>
                      <a:pt x="58" y="20"/>
                    </a:lnTo>
                    <a:lnTo>
                      <a:pt x="50" y="20"/>
                    </a:lnTo>
                    <a:lnTo>
                      <a:pt x="45" y="22"/>
                    </a:lnTo>
                    <a:lnTo>
                      <a:pt x="38" y="25"/>
                    </a:lnTo>
                    <a:lnTo>
                      <a:pt x="33" y="30"/>
                    </a:lnTo>
                    <a:lnTo>
                      <a:pt x="28" y="36"/>
                    </a:lnTo>
                    <a:lnTo>
                      <a:pt x="24" y="42"/>
                    </a:lnTo>
                    <a:lnTo>
                      <a:pt x="22" y="49"/>
                    </a:lnTo>
                    <a:lnTo>
                      <a:pt x="22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Freeform 18"/>
              <p:cNvSpPr>
                <a:spLocks/>
              </p:cNvSpPr>
              <p:nvPr/>
            </p:nvSpPr>
            <p:spPr bwMode="auto">
              <a:xfrm>
                <a:off x="5344" y="760"/>
                <a:ext cx="47" cy="57"/>
              </a:xfrm>
              <a:custGeom>
                <a:avLst/>
                <a:gdLst/>
                <a:ahLst/>
                <a:cxnLst>
                  <a:cxn ang="0">
                    <a:pos x="22" y="17"/>
                  </a:cxn>
                  <a:cxn ang="0">
                    <a:pos x="25" y="13"/>
                  </a:cxn>
                  <a:cxn ang="0">
                    <a:pos x="29" y="10"/>
                  </a:cxn>
                  <a:cxn ang="0">
                    <a:pos x="34" y="6"/>
                  </a:cxn>
                  <a:cxn ang="0">
                    <a:pos x="37" y="5"/>
                  </a:cxn>
                  <a:cxn ang="0">
                    <a:pos x="41" y="3"/>
                  </a:cxn>
                  <a:cxn ang="0">
                    <a:pos x="46" y="1"/>
                  </a:cxn>
                  <a:cxn ang="0">
                    <a:pos x="51" y="0"/>
                  </a:cxn>
                  <a:cxn ang="0">
                    <a:pos x="56" y="0"/>
                  </a:cxn>
                  <a:cxn ang="0">
                    <a:pos x="63" y="1"/>
                  </a:cxn>
                  <a:cxn ang="0">
                    <a:pos x="70" y="3"/>
                  </a:cxn>
                  <a:cxn ang="0">
                    <a:pos x="77" y="6"/>
                  </a:cxn>
                  <a:cxn ang="0">
                    <a:pos x="80" y="8"/>
                  </a:cxn>
                  <a:cxn ang="0">
                    <a:pos x="82" y="12"/>
                  </a:cxn>
                  <a:cxn ang="0">
                    <a:pos x="85" y="15"/>
                  </a:cxn>
                  <a:cxn ang="0">
                    <a:pos x="87" y="18"/>
                  </a:cxn>
                  <a:cxn ang="0">
                    <a:pos x="90" y="25"/>
                  </a:cxn>
                  <a:cxn ang="0">
                    <a:pos x="92" y="34"/>
                  </a:cxn>
                  <a:cxn ang="0">
                    <a:pos x="94" y="44"/>
                  </a:cxn>
                  <a:cxn ang="0">
                    <a:pos x="94" y="112"/>
                  </a:cxn>
                  <a:cxn ang="0">
                    <a:pos x="72" y="112"/>
                  </a:cxn>
                  <a:cxn ang="0">
                    <a:pos x="72" y="44"/>
                  </a:cxn>
                  <a:cxn ang="0">
                    <a:pos x="72" y="39"/>
                  </a:cxn>
                  <a:cxn ang="0">
                    <a:pos x="70" y="34"/>
                  </a:cxn>
                  <a:cxn ang="0">
                    <a:pos x="68" y="29"/>
                  </a:cxn>
                  <a:cxn ang="0">
                    <a:pos x="65" y="25"/>
                  </a:cxn>
                  <a:cxn ang="0">
                    <a:pos x="63" y="22"/>
                  </a:cxn>
                  <a:cxn ang="0">
                    <a:pos x="58" y="18"/>
                  </a:cxn>
                  <a:cxn ang="0">
                    <a:pos x="55" y="18"/>
                  </a:cxn>
                  <a:cxn ang="0">
                    <a:pos x="49" y="17"/>
                  </a:cxn>
                  <a:cxn ang="0">
                    <a:pos x="43" y="18"/>
                  </a:cxn>
                  <a:cxn ang="0">
                    <a:pos x="36" y="20"/>
                  </a:cxn>
                  <a:cxn ang="0">
                    <a:pos x="29" y="25"/>
                  </a:cxn>
                  <a:cxn ang="0">
                    <a:pos x="22" y="34"/>
                  </a:cxn>
                  <a:cxn ang="0">
                    <a:pos x="22" y="112"/>
                  </a:cxn>
                  <a:cxn ang="0">
                    <a:pos x="0" y="112"/>
                  </a:cxn>
                  <a:cxn ang="0">
                    <a:pos x="0" y="3"/>
                  </a:cxn>
                  <a:cxn ang="0">
                    <a:pos x="22" y="3"/>
                  </a:cxn>
                  <a:cxn ang="0">
                    <a:pos x="22" y="17"/>
                  </a:cxn>
                </a:cxnLst>
                <a:rect l="0" t="0" r="r" b="b"/>
                <a:pathLst>
                  <a:path w="94" h="112">
                    <a:moveTo>
                      <a:pt x="22" y="17"/>
                    </a:moveTo>
                    <a:lnTo>
                      <a:pt x="25" y="13"/>
                    </a:lnTo>
                    <a:lnTo>
                      <a:pt x="29" y="10"/>
                    </a:lnTo>
                    <a:lnTo>
                      <a:pt x="34" y="6"/>
                    </a:lnTo>
                    <a:lnTo>
                      <a:pt x="37" y="5"/>
                    </a:lnTo>
                    <a:lnTo>
                      <a:pt x="41" y="3"/>
                    </a:lnTo>
                    <a:lnTo>
                      <a:pt x="46" y="1"/>
                    </a:lnTo>
                    <a:lnTo>
                      <a:pt x="51" y="0"/>
                    </a:lnTo>
                    <a:lnTo>
                      <a:pt x="56" y="0"/>
                    </a:lnTo>
                    <a:lnTo>
                      <a:pt x="63" y="1"/>
                    </a:lnTo>
                    <a:lnTo>
                      <a:pt x="70" y="3"/>
                    </a:lnTo>
                    <a:lnTo>
                      <a:pt x="77" y="6"/>
                    </a:lnTo>
                    <a:lnTo>
                      <a:pt x="80" y="8"/>
                    </a:lnTo>
                    <a:lnTo>
                      <a:pt x="82" y="12"/>
                    </a:lnTo>
                    <a:lnTo>
                      <a:pt x="85" y="15"/>
                    </a:lnTo>
                    <a:lnTo>
                      <a:pt x="87" y="18"/>
                    </a:lnTo>
                    <a:lnTo>
                      <a:pt x="90" y="25"/>
                    </a:lnTo>
                    <a:lnTo>
                      <a:pt x="92" y="34"/>
                    </a:lnTo>
                    <a:lnTo>
                      <a:pt x="94" y="44"/>
                    </a:lnTo>
                    <a:lnTo>
                      <a:pt x="94" y="112"/>
                    </a:lnTo>
                    <a:lnTo>
                      <a:pt x="72" y="112"/>
                    </a:lnTo>
                    <a:lnTo>
                      <a:pt x="72" y="44"/>
                    </a:lnTo>
                    <a:lnTo>
                      <a:pt x="72" y="39"/>
                    </a:lnTo>
                    <a:lnTo>
                      <a:pt x="70" y="34"/>
                    </a:lnTo>
                    <a:lnTo>
                      <a:pt x="68" y="29"/>
                    </a:lnTo>
                    <a:lnTo>
                      <a:pt x="65" y="25"/>
                    </a:lnTo>
                    <a:lnTo>
                      <a:pt x="63" y="22"/>
                    </a:lnTo>
                    <a:lnTo>
                      <a:pt x="58" y="18"/>
                    </a:lnTo>
                    <a:lnTo>
                      <a:pt x="55" y="18"/>
                    </a:lnTo>
                    <a:lnTo>
                      <a:pt x="49" y="17"/>
                    </a:lnTo>
                    <a:lnTo>
                      <a:pt x="43" y="18"/>
                    </a:lnTo>
                    <a:lnTo>
                      <a:pt x="36" y="20"/>
                    </a:lnTo>
                    <a:lnTo>
                      <a:pt x="29" y="25"/>
                    </a:lnTo>
                    <a:lnTo>
                      <a:pt x="22" y="34"/>
                    </a:lnTo>
                    <a:lnTo>
                      <a:pt x="22" y="112"/>
                    </a:lnTo>
                    <a:lnTo>
                      <a:pt x="0" y="112"/>
                    </a:lnTo>
                    <a:lnTo>
                      <a:pt x="0" y="3"/>
                    </a:lnTo>
                    <a:lnTo>
                      <a:pt x="22" y="3"/>
                    </a:lnTo>
                    <a:lnTo>
                      <a:pt x="22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19"/>
              <p:cNvSpPr>
                <a:spLocks/>
              </p:cNvSpPr>
              <p:nvPr/>
            </p:nvSpPr>
            <p:spPr bwMode="auto">
              <a:xfrm>
                <a:off x="4925" y="610"/>
                <a:ext cx="72" cy="85"/>
              </a:xfrm>
              <a:custGeom>
                <a:avLst/>
                <a:gdLst/>
                <a:ahLst/>
                <a:cxnLst>
                  <a:cxn ang="0">
                    <a:pos x="145" y="102"/>
                  </a:cxn>
                  <a:cxn ang="0">
                    <a:pos x="145" y="109"/>
                  </a:cxn>
                  <a:cxn ang="0">
                    <a:pos x="144" y="116"/>
                  </a:cxn>
                  <a:cxn ang="0">
                    <a:pos x="140" y="130"/>
                  </a:cxn>
                  <a:cxn ang="0">
                    <a:pos x="137" y="137"/>
                  </a:cxn>
                  <a:cxn ang="0">
                    <a:pos x="135" y="142"/>
                  </a:cxn>
                  <a:cxn ang="0">
                    <a:pos x="127" y="152"/>
                  </a:cxn>
                  <a:cxn ang="0">
                    <a:pos x="122" y="155"/>
                  </a:cxn>
                  <a:cxn ang="0">
                    <a:pos x="116" y="159"/>
                  </a:cxn>
                  <a:cxn ang="0">
                    <a:pos x="110" y="162"/>
                  </a:cxn>
                  <a:cxn ang="0">
                    <a:pos x="103" y="166"/>
                  </a:cxn>
                  <a:cxn ang="0">
                    <a:pos x="96" y="167"/>
                  </a:cxn>
                  <a:cxn ang="0">
                    <a:pos x="87" y="169"/>
                  </a:cxn>
                  <a:cxn ang="0">
                    <a:pos x="70" y="169"/>
                  </a:cxn>
                  <a:cxn ang="0">
                    <a:pos x="57" y="169"/>
                  </a:cxn>
                  <a:cxn ang="0">
                    <a:pos x="43" y="166"/>
                  </a:cxn>
                  <a:cxn ang="0">
                    <a:pos x="38" y="164"/>
                  </a:cxn>
                  <a:cxn ang="0">
                    <a:pos x="31" y="160"/>
                  </a:cxn>
                  <a:cxn ang="0">
                    <a:pos x="21" y="154"/>
                  </a:cxn>
                  <a:cxn ang="0">
                    <a:pos x="16" y="148"/>
                  </a:cxn>
                  <a:cxn ang="0">
                    <a:pos x="12" y="143"/>
                  </a:cxn>
                  <a:cxn ang="0">
                    <a:pos x="9" y="138"/>
                  </a:cxn>
                  <a:cxn ang="0">
                    <a:pos x="5" y="133"/>
                  </a:cxn>
                  <a:cxn ang="0">
                    <a:pos x="4" y="126"/>
                  </a:cxn>
                  <a:cxn ang="0">
                    <a:pos x="2" y="119"/>
                  </a:cxn>
                  <a:cxn ang="0">
                    <a:pos x="0" y="113"/>
                  </a:cxn>
                  <a:cxn ang="0">
                    <a:pos x="0" y="104"/>
                  </a:cxn>
                  <a:cxn ang="0">
                    <a:pos x="0" y="0"/>
                  </a:cxn>
                  <a:cxn ang="0">
                    <a:pos x="24" y="0"/>
                  </a:cxn>
                  <a:cxn ang="0">
                    <a:pos x="24" y="99"/>
                  </a:cxn>
                  <a:cxn ang="0">
                    <a:pos x="26" y="111"/>
                  </a:cxn>
                  <a:cxn ang="0">
                    <a:pos x="27" y="121"/>
                  </a:cxn>
                  <a:cxn ang="0">
                    <a:pos x="31" y="128"/>
                  </a:cxn>
                  <a:cxn ang="0">
                    <a:pos x="39" y="138"/>
                  </a:cxn>
                  <a:cxn ang="0">
                    <a:pos x="45" y="142"/>
                  </a:cxn>
                  <a:cxn ang="0">
                    <a:pos x="51" y="145"/>
                  </a:cxn>
                  <a:cxn ang="0">
                    <a:pos x="60" y="147"/>
                  </a:cxn>
                  <a:cxn ang="0">
                    <a:pos x="70" y="147"/>
                  </a:cxn>
                  <a:cxn ang="0">
                    <a:pos x="84" y="147"/>
                  </a:cxn>
                  <a:cxn ang="0">
                    <a:pos x="89" y="145"/>
                  </a:cxn>
                  <a:cxn ang="0">
                    <a:pos x="94" y="143"/>
                  </a:cxn>
                  <a:cxn ang="0">
                    <a:pos x="103" y="140"/>
                  </a:cxn>
                  <a:cxn ang="0">
                    <a:pos x="110" y="135"/>
                  </a:cxn>
                  <a:cxn ang="0">
                    <a:pos x="113" y="131"/>
                  </a:cxn>
                  <a:cxn ang="0">
                    <a:pos x="115" y="128"/>
                  </a:cxn>
                  <a:cxn ang="0">
                    <a:pos x="118" y="119"/>
                  </a:cxn>
                  <a:cxn ang="0">
                    <a:pos x="120" y="109"/>
                  </a:cxn>
                  <a:cxn ang="0">
                    <a:pos x="122" y="97"/>
                  </a:cxn>
                  <a:cxn ang="0">
                    <a:pos x="122" y="0"/>
                  </a:cxn>
                  <a:cxn ang="0">
                    <a:pos x="145" y="0"/>
                  </a:cxn>
                  <a:cxn ang="0">
                    <a:pos x="145" y="102"/>
                  </a:cxn>
                </a:cxnLst>
                <a:rect l="0" t="0" r="r" b="b"/>
                <a:pathLst>
                  <a:path w="145" h="169">
                    <a:moveTo>
                      <a:pt x="145" y="102"/>
                    </a:moveTo>
                    <a:lnTo>
                      <a:pt x="145" y="109"/>
                    </a:lnTo>
                    <a:lnTo>
                      <a:pt x="144" y="116"/>
                    </a:lnTo>
                    <a:lnTo>
                      <a:pt x="140" y="130"/>
                    </a:lnTo>
                    <a:lnTo>
                      <a:pt x="137" y="137"/>
                    </a:lnTo>
                    <a:lnTo>
                      <a:pt x="135" y="142"/>
                    </a:lnTo>
                    <a:lnTo>
                      <a:pt x="127" y="152"/>
                    </a:lnTo>
                    <a:lnTo>
                      <a:pt x="122" y="155"/>
                    </a:lnTo>
                    <a:lnTo>
                      <a:pt x="116" y="159"/>
                    </a:lnTo>
                    <a:lnTo>
                      <a:pt x="110" y="162"/>
                    </a:lnTo>
                    <a:lnTo>
                      <a:pt x="103" y="166"/>
                    </a:lnTo>
                    <a:lnTo>
                      <a:pt x="96" y="167"/>
                    </a:lnTo>
                    <a:lnTo>
                      <a:pt x="87" y="169"/>
                    </a:lnTo>
                    <a:lnTo>
                      <a:pt x="70" y="169"/>
                    </a:lnTo>
                    <a:lnTo>
                      <a:pt x="57" y="169"/>
                    </a:lnTo>
                    <a:lnTo>
                      <a:pt x="43" y="166"/>
                    </a:lnTo>
                    <a:lnTo>
                      <a:pt x="38" y="164"/>
                    </a:lnTo>
                    <a:lnTo>
                      <a:pt x="31" y="160"/>
                    </a:lnTo>
                    <a:lnTo>
                      <a:pt x="21" y="154"/>
                    </a:lnTo>
                    <a:lnTo>
                      <a:pt x="16" y="148"/>
                    </a:lnTo>
                    <a:lnTo>
                      <a:pt x="12" y="143"/>
                    </a:lnTo>
                    <a:lnTo>
                      <a:pt x="9" y="138"/>
                    </a:lnTo>
                    <a:lnTo>
                      <a:pt x="5" y="133"/>
                    </a:lnTo>
                    <a:lnTo>
                      <a:pt x="4" y="126"/>
                    </a:lnTo>
                    <a:lnTo>
                      <a:pt x="2" y="119"/>
                    </a:lnTo>
                    <a:lnTo>
                      <a:pt x="0" y="113"/>
                    </a:lnTo>
                    <a:lnTo>
                      <a:pt x="0" y="104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99"/>
                    </a:lnTo>
                    <a:lnTo>
                      <a:pt x="26" y="111"/>
                    </a:lnTo>
                    <a:lnTo>
                      <a:pt x="27" y="121"/>
                    </a:lnTo>
                    <a:lnTo>
                      <a:pt x="31" y="128"/>
                    </a:lnTo>
                    <a:lnTo>
                      <a:pt x="39" y="138"/>
                    </a:lnTo>
                    <a:lnTo>
                      <a:pt x="45" y="142"/>
                    </a:lnTo>
                    <a:lnTo>
                      <a:pt x="51" y="145"/>
                    </a:lnTo>
                    <a:lnTo>
                      <a:pt x="60" y="147"/>
                    </a:lnTo>
                    <a:lnTo>
                      <a:pt x="70" y="147"/>
                    </a:lnTo>
                    <a:lnTo>
                      <a:pt x="84" y="147"/>
                    </a:lnTo>
                    <a:lnTo>
                      <a:pt x="89" y="145"/>
                    </a:lnTo>
                    <a:lnTo>
                      <a:pt x="94" y="143"/>
                    </a:lnTo>
                    <a:lnTo>
                      <a:pt x="103" y="140"/>
                    </a:lnTo>
                    <a:lnTo>
                      <a:pt x="110" y="135"/>
                    </a:lnTo>
                    <a:lnTo>
                      <a:pt x="113" y="131"/>
                    </a:lnTo>
                    <a:lnTo>
                      <a:pt x="115" y="128"/>
                    </a:lnTo>
                    <a:lnTo>
                      <a:pt x="118" y="119"/>
                    </a:lnTo>
                    <a:lnTo>
                      <a:pt x="120" y="109"/>
                    </a:lnTo>
                    <a:lnTo>
                      <a:pt x="122" y="97"/>
                    </a:lnTo>
                    <a:lnTo>
                      <a:pt x="122" y="0"/>
                    </a:lnTo>
                    <a:lnTo>
                      <a:pt x="145" y="0"/>
                    </a:lnTo>
                    <a:lnTo>
                      <a:pt x="145" y="1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auto">
              <a:xfrm>
                <a:off x="5013" y="637"/>
                <a:ext cx="47" cy="57"/>
              </a:xfrm>
              <a:custGeom>
                <a:avLst/>
                <a:gdLst/>
                <a:ahLst/>
                <a:cxnLst>
                  <a:cxn ang="0">
                    <a:pos x="21" y="18"/>
                  </a:cxn>
                  <a:cxn ang="0">
                    <a:pos x="26" y="14"/>
                  </a:cxn>
                  <a:cxn ang="0">
                    <a:pos x="29" y="11"/>
                  </a:cxn>
                  <a:cxn ang="0">
                    <a:pos x="32" y="7"/>
                  </a:cxn>
                  <a:cxn ang="0">
                    <a:pos x="36" y="6"/>
                  </a:cxn>
                  <a:cxn ang="0">
                    <a:pos x="41" y="4"/>
                  </a:cxn>
                  <a:cxn ang="0">
                    <a:pos x="46" y="2"/>
                  </a:cxn>
                  <a:cxn ang="0">
                    <a:pos x="50" y="0"/>
                  </a:cxn>
                  <a:cxn ang="0">
                    <a:pos x="55" y="0"/>
                  </a:cxn>
                  <a:cxn ang="0">
                    <a:pos x="63" y="2"/>
                  </a:cxn>
                  <a:cxn ang="0">
                    <a:pos x="70" y="4"/>
                  </a:cxn>
                  <a:cxn ang="0">
                    <a:pos x="77" y="7"/>
                  </a:cxn>
                  <a:cxn ang="0">
                    <a:pos x="79" y="9"/>
                  </a:cxn>
                  <a:cxn ang="0">
                    <a:pos x="82" y="12"/>
                  </a:cxn>
                  <a:cxn ang="0">
                    <a:pos x="84" y="16"/>
                  </a:cxn>
                  <a:cxn ang="0">
                    <a:pos x="87" y="19"/>
                  </a:cxn>
                  <a:cxn ang="0">
                    <a:pos x="89" y="26"/>
                  </a:cxn>
                  <a:cxn ang="0">
                    <a:pos x="92" y="35"/>
                  </a:cxn>
                  <a:cxn ang="0">
                    <a:pos x="92" y="45"/>
                  </a:cxn>
                  <a:cxn ang="0">
                    <a:pos x="92" y="113"/>
                  </a:cxn>
                  <a:cxn ang="0">
                    <a:pos x="70" y="113"/>
                  </a:cxn>
                  <a:cxn ang="0">
                    <a:pos x="70" y="45"/>
                  </a:cxn>
                  <a:cxn ang="0">
                    <a:pos x="70" y="40"/>
                  </a:cxn>
                  <a:cxn ang="0">
                    <a:pos x="68" y="35"/>
                  </a:cxn>
                  <a:cxn ang="0">
                    <a:pos x="67" y="30"/>
                  </a:cxn>
                  <a:cxn ang="0">
                    <a:pos x="65" y="26"/>
                  </a:cxn>
                  <a:cxn ang="0">
                    <a:pos x="62" y="23"/>
                  </a:cxn>
                  <a:cxn ang="0">
                    <a:pos x="58" y="19"/>
                  </a:cxn>
                  <a:cxn ang="0">
                    <a:pos x="53" y="19"/>
                  </a:cxn>
                  <a:cxn ang="0">
                    <a:pos x="50" y="18"/>
                  </a:cxn>
                  <a:cxn ang="0">
                    <a:pos x="41" y="19"/>
                  </a:cxn>
                  <a:cxn ang="0">
                    <a:pos x="36" y="21"/>
                  </a:cxn>
                  <a:cxn ang="0">
                    <a:pos x="29" y="26"/>
                  </a:cxn>
                  <a:cxn ang="0">
                    <a:pos x="21" y="35"/>
                  </a:cxn>
                  <a:cxn ang="0">
                    <a:pos x="21" y="113"/>
                  </a:cxn>
                  <a:cxn ang="0">
                    <a:pos x="0" y="113"/>
                  </a:cxn>
                  <a:cxn ang="0">
                    <a:pos x="0" y="4"/>
                  </a:cxn>
                  <a:cxn ang="0">
                    <a:pos x="21" y="4"/>
                  </a:cxn>
                  <a:cxn ang="0">
                    <a:pos x="21" y="18"/>
                  </a:cxn>
                </a:cxnLst>
                <a:rect l="0" t="0" r="r" b="b"/>
                <a:pathLst>
                  <a:path w="92" h="113">
                    <a:moveTo>
                      <a:pt x="21" y="18"/>
                    </a:moveTo>
                    <a:lnTo>
                      <a:pt x="26" y="14"/>
                    </a:lnTo>
                    <a:lnTo>
                      <a:pt x="29" y="11"/>
                    </a:lnTo>
                    <a:lnTo>
                      <a:pt x="32" y="7"/>
                    </a:lnTo>
                    <a:lnTo>
                      <a:pt x="36" y="6"/>
                    </a:lnTo>
                    <a:lnTo>
                      <a:pt x="41" y="4"/>
                    </a:lnTo>
                    <a:lnTo>
                      <a:pt x="46" y="2"/>
                    </a:lnTo>
                    <a:lnTo>
                      <a:pt x="50" y="0"/>
                    </a:lnTo>
                    <a:lnTo>
                      <a:pt x="55" y="0"/>
                    </a:lnTo>
                    <a:lnTo>
                      <a:pt x="63" y="2"/>
                    </a:lnTo>
                    <a:lnTo>
                      <a:pt x="70" y="4"/>
                    </a:lnTo>
                    <a:lnTo>
                      <a:pt x="77" y="7"/>
                    </a:lnTo>
                    <a:lnTo>
                      <a:pt x="79" y="9"/>
                    </a:lnTo>
                    <a:lnTo>
                      <a:pt x="82" y="12"/>
                    </a:lnTo>
                    <a:lnTo>
                      <a:pt x="84" y="16"/>
                    </a:lnTo>
                    <a:lnTo>
                      <a:pt x="87" y="19"/>
                    </a:lnTo>
                    <a:lnTo>
                      <a:pt x="89" y="26"/>
                    </a:lnTo>
                    <a:lnTo>
                      <a:pt x="92" y="35"/>
                    </a:lnTo>
                    <a:lnTo>
                      <a:pt x="92" y="45"/>
                    </a:lnTo>
                    <a:lnTo>
                      <a:pt x="92" y="113"/>
                    </a:lnTo>
                    <a:lnTo>
                      <a:pt x="70" y="113"/>
                    </a:lnTo>
                    <a:lnTo>
                      <a:pt x="70" y="45"/>
                    </a:lnTo>
                    <a:lnTo>
                      <a:pt x="70" y="40"/>
                    </a:lnTo>
                    <a:lnTo>
                      <a:pt x="68" y="35"/>
                    </a:lnTo>
                    <a:lnTo>
                      <a:pt x="67" y="30"/>
                    </a:lnTo>
                    <a:lnTo>
                      <a:pt x="65" y="26"/>
                    </a:lnTo>
                    <a:lnTo>
                      <a:pt x="62" y="23"/>
                    </a:lnTo>
                    <a:lnTo>
                      <a:pt x="58" y="19"/>
                    </a:lnTo>
                    <a:lnTo>
                      <a:pt x="53" y="19"/>
                    </a:lnTo>
                    <a:lnTo>
                      <a:pt x="50" y="18"/>
                    </a:lnTo>
                    <a:lnTo>
                      <a:pt x="41" y="19"/>
                    </a:lnTo>
                    <a:lnTo>
                      <a:pt x="36" y="21"/>
                    </a:lnTo>
                    <a:lnTo>
                      <a:pt x="29" y="26"/>
                    </a:lnTo>
                    <a:lnTo>
                      <a:pt x="21" y="35"/>
                    </a:lnTo>
                    <a:lnTo>
                      <a:pt x="21" y="113"/>
                    </a:lnTo>
                    <a:lnTo>
                      <a:pt x="0" y="113"/>
                    </a:lnTo>
                    <a:lnTo>
                      <a:pt x="0" y="4"/>
                    </a:lnTo>
                    <a:lnTo>
                      <a:pt x="21" y="4"/>
                    </a:ln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21"/>
              <p:cNvSpPr>
                <a:spLocks noEditPoints="1"/>
              </p:cNvSpPr>
              <p:nvPr/>
            </p:nvSpPr>
            <p:spPr bwMode="auto">
              <a:xfrm>
                <a:off x="5075" y="615"/>
                <a:ext cx="14" cy="79"/>
              </a:xfrm>
              <a:custGeom>
                <a:avLst/>
                <a:gdLst/>
                <a:ahLst/>
                <a:cxnLst>
                  <a:cxn ang="0">
                    <a:pos x="24" y="157"/>
                  </a:cxn>
                  <a:cxn ang="0">
                    <a:pos x="2" y="157"/>
                  </a:cxn>
                  <a:cxn ang="0">
                    <a:pos x="2" y="48"/>
                  </a:cxn>
                  <a:cxn ang="0">
                    <a:pos x="24" y="48"/>
                  </a:cxn>
                  <a:cxn ang="0">
                    <a:pos x="24" y="157"/>
                  </a:cxn>
                  <a:cxn ang="0">
                    <a:pos x="14" y="27"/>
                  </a:cxn>
                  <a:cxn ang="0">
                    <a:pos x="9" y="26"/>
                  </a:cxn>
                  <a:cxn ang="0">
                    <a:pos x="7" y="24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2" y="9"/>
                  </a:cxn>
                  <a:cxn ang="0">
                    <a:pos x="4" y="7"/>
                  </a:cxn>
                  <a:cxn ang="0">
                    <a:pos x="5" y="5"/>
                  </a:cxn>
                  <a:cxn ang="0">
                    <a:pos x="9" y="2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6" y="9"/>
                  </a:cxn>
                  <a:cxn ang="0">
                    <a:pos x="27" y="14"/>
                  </a:cxn>
                  <a:cxn ang="0">
                    <a:pos x="26" y="19"/>
                  </a:cxn>
                  <a:cxn ang="0">
                    <a:pos x="24" y="21"/>
                  </a:cxn>
                  <a:cxn ang="0">
                    <a:pos x="22" y="22"/>
                  </a:cxn>
                  <a:cxn ang="0">
                    <a:pos x="19" y="26"/>
                  </a:cxn>
                  <a:cxn ang="0">
                    <a:pos x="14" y="27"/>
                  </a:cxn>
                </a:cxnLst>
                <a:rect l="0" t="0" r="r" b="b"/>
                <a:pathLst>
                  <a:path w="27" h="157">
                    <a:moveTo>
                      <a:pt x="24" y="157"/>
                    </a:moveTo>
                    <a:lnTo>
                      <a:pt x="2" y="157"/>
                    </a:lnTo>
                    <a:lnTo>
                      <a:pt x="2" y="48"/>
                    </a:lnTo>
                    <a:lnTo>
                      <a:pt x="24" y="48"/>
                    </a:lnTo>
                    <a:lnTo>
                      <a:pt x="24" y="157"/>
                    </a:lnTo>
                    <a:close/>
                    <a:moveTo>
                      <a:pt x="14" y="27"/>
                    </a:moveTo>
                    <a:lnTo>
                      <a:pt x="9" y="26"/>
                    </a:lnTo>
                    <a:lnTo>
                      <a:pt x="7" y="24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7"/>
                    </a:lnTo>
                    <a:lnTo>
                      <a:pt x="5" y="5"/>
                    </a:lnTo>
                    <a:lnTo>
                      <a:pt x="9" y="2"/>
                    </a:lnTo>
                    <a:lnTo>
                      <a:pt x="14" y="0"/>
                    </a:lnTo>
                    <a:lnTo>
                      <a:pt x="19" y="2"/>
                    </a:lnTo>
                    <a:lnTo>
                      <a:pt x="21" y="3"/>
                    </a:lnTo>
                    <a:lnTo>
                      <a:pt x="22" y="5"/>
                    </a:lnTo>
                    <a:lnTo>
                      <a:pt x="26" y="9"/>
                    </a:lnTo>
                    <a:lnTo>
                      <a:pt x="27" y="14"/>
                    </a:lnTo>
                    <a:lnTo>
                      <a:pt x="26" y="19"/>
                    </a:lnTo>
                    <a:lnTo>
                      <a:pt x="24" y="21"/>
                    </a:lnTo>
                    <a:lnTo>
                      <a:pt x="22" y="22"/>
                    </a:lnTo>
                    <a:lnTo>
                      <a:pt x="19" y="26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Freeform 22"/>
              <p:cNvSpPr>
                <a:spLocks/>
              </p:cNvSpPr>
              <p:nvPr/>
            </p:nvSpPr>
            <p:spPr bwMode="auto">
              <a:xfrm>
                <a:off x="5097" y="638"/>
                <a:ext cx="53" cy="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53" y="69"/>
                  </a:cxn>
                  <a:cxn ang="0">
                    <a:pos x="82" y="0"/>
                  </a:cxn>
                  <a:cxn ang="0">
                    <a:pos x="106" y="0"/>
                  </a:cxn>
                  <a:cxn ang="0">
                    <a:pos x="56" y="113"/>
                  </a:cxn>
                  <a:cxn ang="0">
                    <a:pos x="49" y="113"/>
                  </a:cxn>
                  <a:cxn ang="0">
                    <a:pos x="0" y="0"/>
                  </a:cxn>
                </a:cxnLst>
                <a:rect l="0" t="0" r="r" b="b"/>
                <a:pathLst>
                  <a:path w="106" h="113">
                    <a:moveTo>
                      <a:pt x="0" y="0"/>
                    </a:moveTo>
                    <a:lnTo>
                      <a:pt x="24" y="0"/>
                    </a:lnTo>
                    <a:lnTo>
                      <a:pt x="53" y="69"/>
                    </a:lnTo>
                    <a:lnTo>
                      <a:pt x="82" y="0"/>
                    </a:lnTo>
                    <a:lnTo>
                      <a:pt x="106" y="0"/>
                    </a:lnTo>
                    <a:lnTo>
                      <a:pt x="56" y="113"/>
                    </a:lnTo>
                    <a:lnTo>
                      <a:pt x="49" y="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5155" y="637"/>
                <a:ext cx="49" cy="58"/>
              </a:xfrm>
              <a:custGeom>
                <a:avLst/>
                <a:gdLst/>
                <a:ahLst/>
                <a:cxnLst>
                  <a:cxn ang="0">
                    <a:pos x="87" y="108"/>
                  </a:cxn>
                  <a:cxn ang="0">
                    <a:pos x="67" y="115"/>
                  </a:cxn>
                  <a:cxn ang="0">
                    <a:pos x="48" y="115"/>
                  </a:cxn>
                  <a:cxn ang="0">
                    <a:pos x="36" y="113"/>
                  </a:cxn>
                  <a:cxn ang="0">
                    <a:pos x="26" y="108"/>
                  </a:cxn>
                  <a:cxn ang="0">
                    <a:pos x="17" y="103"/>
                  </a:cxn>
                  <a:cxn ang="0">
                    <a:pos x="7" y="89"/>
                  </a:cxn>
                  <a:cxn ang="0">
                    <a:pos x="0" y="69"/>
                  </a:cxn>
                  <a:cxn ang="0">
                    <a:pos x="0" y="45"/>
                  </a:cxn>
                  <a:cxn ang="0">
                    <a:pos x="4" y="35"/>
                  </a:cxn>
                  <a:cxn ang="0">
                    <a:pos x="14" y="16"/>
                  </a:cxn>
                  <a:cxn ang="0">
                    <a:pos x="26" y="7"/>
                  </a:cxn>
                  <a:cxn ang="0">
                    <a:pos x="40" y="2"/>
                  </a:cxn>
                  <a:cxn ang="0">
                    <a:pos x="51" y="0"/>
                  </a:cxn>
                  <a:cxn ang="0">
                    <a:pos x="67" y="2"/>
                  </a:cxn>
                  <a:cxn ang="0">
                    <a:pos x="79" y="9"/>
                  </a:cxn>
                  <a:cxn ang="0">
                    <a:pos x="87" y="16"/>
                  </a:cxn>
                  <a:cxn ang="0">
                    <a:pos x="94" y="30"/>
                  </a:cxn>
                  <a:cxn ang="0">
                    <a:pos x="99" y="48"/>
                  </a:cxn>
                  <a:cxn ang="0">
                    <a:pos x="22" y="62"/>
                  </a:cxn>
                  <a:cxn ang="0">
                    <a:pos x="26" y="76"/>
                  </a:cxn>
                  <a:cxn ang="0">
                    <a:pos x="33" y="86"/>
                  </a:cxn>
                  <a:cxn ang="0">
                    <a:pos x="45" y="93"/>
                  </a:cxn>
                  <a:cxn ang="0">
                    <a:pos x="58" y="94"/>
                  </a:cxn>
                  <a:cxn ang="0">
                    <a:pos x="77" y="91"/>
                  </a:cxn>
                  <a:cxn ang="0">
                    <a:pos x="98" y="81"/>
                  </a:cxn>
                  <a:cxn ang="0">
                    <a:pos x="77" y="47"/>
                  </a:cxn>
                  <a:cxn ang="0">
                    <a:pos x="75" y="36"/>
                  </a:cxn>
                  <a:cxn ang="0">
                    <a:pos x="72" y="30"/>
                  </a:cxn>
                  <a:cxn ang="0">
                    <a:pos x="67" y="24"/>
                  </a:cxn>
                  <a:cxn ang="0">
                    <a:pos x="57" y="21"/>
                  </a:cxn>
                  <a:cxn ang="0">
                    <a:pos x="46" y="21"/>
                  </a:cxn>
                  <a:cxn ang="0">
                    <a:pos x="36" y="24"/>
                  </a:cxn>
                  <a:cxn ang="0">
                    <a:pos x="29" y="31"/>
                  </a:cxn>
                  <a:cxn ang="0">
                    <a:pos x="24" y="42"/>
                  </a:cxn>
                  <a:cxn ang="0">
                    <a:pos x="77" y="47"/>
                  </a:cxn>
                </a:cxnLst>
                <a:rect l="0" t="0" r="r" b="b"/>
                <a:pathLst>
                  <a:path w="99" h="115">
                    <a:moveTo>
                      <a:pt x="98" y="103"/>
                    </a:moveTo>
                    <a:lnTo>
                      <a:pt x="87" y="108"/>
                    </a:lnTo>
                    <a:lnTo>
                      <a:pt x="77" y="113"/>
                    </a:lnTo>
                    <a:lnTo>
                      <a:pt x="67" y="115"/>
                    </a:lnTo>
                    <a:lnTo>
                      <a:pt x="53" y="115"/>
                    </a:lnTo>
                    <a:lnTo>
                      <a:pt x="48" y="115"/>
                    </a:lnTo>
                    <a:lnTo>
                      <a:pt x="41" y="115"/>
                    </a:lnTo>
                    <a:lnTo>
                      <a:pt x="36" y="113"/>
                    </a:lnTo>
                    <a:lnTo>
                      <a:pt x="31" y="112"/>
                    </a:lnTo>
                    <a:lnTo>
                      <a:pt x="26" y="108"/>
                    </a:lnTo>
                    <a:lnTo>
                      <a:pt x="22" y="106"/>
                    </a:lnTo>
                    <a:lnTo>
                      <a:pt x="17" y="103"/>
                    </a:lnTo>
                    <a:lnTo>
                      <a:pt x="14" y="98"/>
                    </a:lnTo>
                    <a:lnTo>
                      <a:pt x="7" y="89"/>
                    </a:lnTo>
                    <a:lnTo>
                      <a:pt x="4" y="79"/>
                    </a:lnTo>
                    <a:lnTo>
                      <a:pt x="0" y="69"/>
                    </a:lnTo>
                    <a:lnTo>
                      <a:pt x="0" y="57"/>
                    </a:lnTo>
                    <a:lnTo>
                      <a:pt x="0" y="45"/>
                    </a:lnTo>
                    <a:lnTo>
                      <a:pt x="2" y="40"/>
                    </a:lnTo>
                    <a:lnTo>
                      <a:pt x="4" y="35"/>
                    </a:lnTo>
                    <a:lnTo>
                      <a:pt x="7" y="24"/>
                    </a:lnTo>
                    <a:lnTo>
                      <a:pt x="14" y="16"/>
                    </a:lnTo>
                    <a:lnTo>
                      <a:pt x="22" y="9"/>
                    </a:lnTo>
                    <a:lnTo>
                      <a:pt x="26" y="7"/>
                    </a:lnTo>
                    <a:lnTo>
                      <a:pt x="31" y="4"/>
                    </a:lnTo>
                    <a:lnTo>
                      <a:pt x="40" y="2"/>
                    </a:lnTo>
                    <a:lnTo>
                      <a:pt x="46" y="0"/>
                    </a:lnTo>
                    <a:lnTo>
                      <a:pt x="51" y="0"/>
                    </a:lnTo>
                    <a:lnTo>
                      <a:pt x="62" y="2"/>
                    </a:lnTo>
                    <a:lnTo>
                      <a:pt x="67" y="2"/>
                    </a:lnTo>
                    <a:lnTo>
                      <a:pt x="72" y="4"/>
                    </a:lnTo>
                    <a:lnTo>
                      <a:pt x="79" y="9"/>
                    </a:lnTo>
                    <a:lnTo>
                      <a:pt x="84" y="12"/>
                    </a:lnTo>
                    <a:lnTo>
                      <a:pt x="87" y="16"/>
                    </a:lnTo>
                    <a:lnTo>
                      <a:pt x="93" y="24"/>
                    </a:lnTo>
                    <a:lnTo>
                      <a:pt x="94" y="30"/>
                    </a:lnTo>
                    <a:lnTo>
                      <a:pt x="96" y="35"/>
                    </a:lnTo>
                    <a:lnTo>
                      <a:pt x="99" y="48"/>
                    </a:lnTo>
                    <a:lnTo>
                      <a:pt x="99" y="62"/>
                    </a:lnTo>
                    <a:lnTo>
                      <a:pt x="22" y="62"/>
                    </a:lnTo>
                    <a:lnTo>
                      <a:pt x="24" y="69"/>
                    </a:lnTo>
                    <a:lnTo>
                      <a:pt x="26" y="76"/>
                    </a:lnTo>
                    <a:lnTo>
                      <a:pt x="29" y="83"/>
                    </a:lnTo>
                    <a:lnTo>
                      <a:pt x="33" y="86"/>
                    </a:lnTo>
                    <a:lnTo>
                      <a:pt x="38" y="89"/>
                    </a:lnTo>
                    <a:lnTo>
                      <a:pt x="45" y="93"/>
                    </a:lnTo>
                    <a:lnTo>
                      <a:pt x="51" y="94"/>
                    </a:lnTo>
                    <a:lnTo>
                      <a:pt x="58" y="94"/>
                    </a:lnTo>
                    <a:lnTo>
                      <a:pt x="69" y="94"/>
                    </a:lnTo>
                    <a:lnTo>
                      <a:pt x="77" y="91"/>
                    </a:lnTo>
                    <a:lnTo>
                      <a:pt x="87" y="88"/>
                    </a:lnTo>
                    <a:lnTo>
                      <a:pt x="98" y="81"/>
                    </a:lnTo>
                    <a:lnTo>
                      <a:pt x="98" y="103"/>
                    </a:lnTo>
                    <a:close/>
                    <a:moveTo>
                      <a:pt x="77" y="47"/>
                    </a:moveTo>
                    <a:lnTo>
                      <a:pt x="77" y="42"/>
                    </a:lnTo>
                    <a:lnTo>
                      <a:pt x="75" y="36"/>
                    </a:lnTo>
                    <a:lnTo>
                      <a:pt x="74" y="31"/>
                    </a:lnTo>
                    <a:lnTo>
                      <a:pt x="72" y="30"/>
                    </a:lnTo>
                    <a:lnTo>
                      <a:pt x="70" y="28"/>
                    </a:lnTo>
                    <a:lnTo>
                      <a:pt x="67" y="24"/>
                    </a:lnTo>
                    <a:lnTo>
                      <a:pt x="62" y="21"/>
                    </a:lnTo>
                    <a:lnTo>
                      <a:pt x="57" y="21"/>
                    </a:lnTo>
                    <a:lnTo>
                      <a:pt x="51" y="19"/>
                    </a:lnTo>
                    <a:lnTo>
                      <a:pt x="46" y="21"/>
                    </a:lnTo>
                    <a:lnTo>
                      <a:pt x="41" y="21"/>
                    </a:lnTo>
                    <a:lnTo>
                      <a:pt x="36" y="24"/>
                    </a:lnTo>
                    <a:lnTo>
                      <a:pt x="33" y="26"/>
                    </a:lnTo>
                    <a:lnTo>
                      <a:pt x="29" y="31"/>
                    </a:lnTo>
                    <a:lnTo>
                      <a:pt x="26" y="35"/>
                    </a:lnTo>
                    <a:lnTo>
                      <a:pt x="24" y="42"/>
                    </a:lnTo>
                    <a:lnTo>
                      <a:pt x="22" y="47"/>
                    </a:lnTo>
                    <a:lnTo>
                      <a:pt x="77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Freeform 24"/>
              <p:cNvSpPr>
                <a:spLocks/>
              </p:cNvSpPr>
              <p:nvPr/>
            </p:nvSpPr>
            <p:spPr bwMode="auto">
              <a:xfrm>
                <a:off x="5218" y="637"/>
                <a:ext cx="40" cy="57"/>
              </a:xfrm>
              <a:custGeom>
                <a:avLst/>
                <a:gdLst/>
                <a:ahLst/>
                <a:cxnLst>
                  <a:cxn ang="0">
                    <a:pos x="22" y="4"/>
                  </a:cxn>
                  <a:cxn ang="0">
                    <a:pos x="22" y="28"/>
                  </a:cxn>
                  <a:cxn ang="0">
                    <a:pos x="25" y="23"/>
                  </a:cxn>
                  <a:cxn ang="0">
                    <a:pos x="31" y="16"/>
                  </a:cxn>
                  <a:cxn ang="0">
                    <a:pos x="34" y="12"/>
                  </a:cxn>
                  <a:cxn ang="0">
                    <a:pos x="37" y="7"/>
                  </a:cxn>
                  <a:cxn ang="0">
                    <a:pos x="46" y="2"/>
                  </a:cxn>
                  <a:cxn ang="0">
                    <a:pos x="51" y="0"/>
                  </a:cxn>
                  <a:cxn ang="0">
                    <a:pos x="54" y="0"/>
                  </a:cxn>
                  <a:cxn ang="0">
                    <a:pos x="61" y="2"/>
                  </a:cxn>
                  <a:cxn ang="0">
                    <a:pos x="66" y="4"/>
                  </a:cxn>
                  <a:cxn ang="0">
                    <a:pos x="73" y="7"/>
                  </a:cxn>
                  <a:cxn ang="0">
                    <a:pos x="80" y="14"/>
                  </a:cxn>
                  <a:cxn ang="0">
                    <a:pos x="70" y="33"/>
                  </a:cxn>
                  <a:cxn ang="0">
                    <a:pos x="63" y="28"/>
                  </a:cxn>
                  <a:cxn ang="0">
                    <a:pos x="58" y="24"/>
                  </a:cxn>
                  <a:cxn ang="0">
                    <a:pos x="53" y="23"/>
                  </a:cxn>
                  <a:cxn ang="0">
                    <a:pos x="49" y="21"/>
                  </a:cxn>
                  <a:cxn ang="0">
                    <a:pos x="42" y="23"/>
                  </a:cxn>
                  <a:cxn ang="0">
                    <a:pos x="39" y="24"/>
                  </a:cxn>
                  <a:cxn ang="0">
                    <a:pos x="34" y="28"/>
                  </a:cxn>
                  <a:cxn ang="0">
                    <a:pos x="29" y="31"/>
                  </a:cxn>
                  <a:cxn ang="0">
                    <a:pos x="25" y="36"/>
                  </a:cxn>
                  <a:cxn ang="0">
                    <a:pos x="24" y="43"/>
                  </a:cxn>
                  <a:cxn ang="0">
                    <a:pos x="22" y="48"/>
                  </a:cxn>
                  <a:cxn ang="0">
                    <a:pos x="22" y="55"/>
                  </a:cxn>
                  <a:cxn ang="0">
                    <a:pos x="22" y="113"/>
                  </a:cxn>
                  <a:cxn ang="0">
                    <a:pos x="0" y="113"/>
                  </a:cxn>
                  <a:cxn ang="0">
                    <a:pos x="0" y="4"/>
                  </a:cxn>
                  <a:cxn ang="0">
                    <a:pos x="22" y="4"/>
                  </a:cxn>
                </a:cxnLst>
                <a:rect l="0" t="0" r="r" b="b"/>
                <a:pathLst>
                  <a:path w="80" h="113">
                    <a:moveTo>
                      <a:pt x="22" y="4"/>
                    </a:moveTo>
                    <a:lnTo>
                      <a:pt x="22" y="28"/>
                    </a:lnTo>
                    <a:lnTo>
                      <a:pt x="25" y="23"/>
                    </a:lnTo>
                    <a:lnTo>
                      <a:pt x="31" y="16"/>
                    </a:lnTo>
                    <a:lnTo>
                      <a:pt x="34" y="12"/>
                    </a:lnTo>
                    <a:lnTo>
                      <a:pt x="37" y="7"/>
                    </a:lnTo>
                    <a:lnTo>
                      <a:pt x="46" y="2"/>
                    </a:lnTo>
                    <a:lnTo>
                      <a:pt x="51" y="0"/>
                    </a:lnTo>
                    <a:lnTo>
                      <a:pt x="54" y="0"/>
                    </a:lnTo>
                    <a:lnTo>
                      <a:pt x="61" y="2"/>
                    </a:lnTo>
                    <a:lnTo>
                      <a:pt x="66" y="4"/>
                    </a:lnTo>
                    <a:lnTo>
                      <a:pt x="73" y="7"/>
                    </a:lnTo>
                    <a:lnTo>
                      <a:pt x="80" y="14"/>
                    </a:lnTo>
                    <a:lnTo>
                      <a:pt x="70" y="33"/>
                    </a:lnTo>
                    <a:lnTo>
                      <a:pt x="63" y="28"/>
                    </a:lnTo>
                    <a:lnTo>
                      <a:pt x="58" y="24"/>
                    </a:lnTo>
                    <a:lnTo>
                      <a:pt x="53" y="23"/>
                    </a:lnTo>
                    <a:lnTo>
                      <a:pt x="49" y="21"/>
                    </a:lnTo>
                    <a:lnTo>
                      <a:pt x="42" y="23"/>
                    </a:lnTo>
                    <a:lnTo>
                      <a:pt x="39" y="24"/>
                    </a:lnTo>
                    <a:lnTo>
                      <a:pt x="34" y="28"/>
                    </a:lnTo>
                    <a:lnTo>
                      <a:pt x="29" y="31"/>
                    </a:lnTo>
                    <a:lnTo>
                      <a:pt x="25" y="36"/>
                    </a:lnTo>
                    <a:lnTo>
                      <a:pt x="24" y="43"/>
                    </a:lnTo>
                    <a:lnTo>
                      <a:pt x="22" y="48"/>
                    </a:lnTo>
                    <a:lnTo>
                      <a:pt x="22" y="55"/>
                    </a:lnTo>
                    <a:lnTo>
                      <a:pt x="22" y="113"/>
                    </a:lnTo>
                    <a:lnTo>
                      <a:pt x="0" y="113"/>
                    </a:lnTo>
                    <a:lnTo>
                      <a:pt x="0" y="4"/>
                    </a:lnTo>
                    <a:lnTo>
                      <a:pt x="22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5265" y="637"/>
                <a:ext cx="37" cy="58"/>
              </a:xfrm>
              <a:custGeom>
                <a:avLst/>
                <a:gdLst/>
                <a:ahLst/>
                <a:cxnLst>
                  <a:cxn ang="0">
                    <a:pos x="60" y="26"/>
                  </a:cxn>
                  <a:cxn ang="0">
                    <a:pos x="44" y="21"/>
                  </a:cxn>
                  <a:cxn ang="0">
                    <a:pos x="31" y="21"/>
                  </a:cxn>
                  <a:cxn ang="0">
                    <a:pos x="24" y="26"/>
                  </a:cxn>
                  <a:cxn ang="0">
                    <a:pos x="22" y="30"/>
                  </a:cxn>
                  <a:cxn ang="0">
                    <a:pos x="29" y="38"/>
                  </a:cxn>
                  <a:cxn ang="0">
                    <a:pos x="49" y="52"/>
                  </a:cxn>
                  <a:cxn ang="0">
                    <a:pos x="65" y="65"/>
                  </a:cxn>
                  <a:cxn ang="0">
                    <a:pos x="72" y="72"/>
                  </a:cxn>
                  <a:cxn ang="0">
                    <a:pos x="73" y="79"/>
                  </a:cxn>
                  <a:cxn ang="0">
                    <a:pos x="73" y="89"/>
                  </a:cxn>
                  <a:cxn ang="0">
                    <a:pos x="68" y="101"/>
                  </a:cxn>
                  <a:cxn ang="0">
                    <a:pos x="61" y="108"/>
                  </a:cxn>
                  <a:cxn ang="0">
                    <a:pos x="53" y="113"/>
                  </a:cxn>
                  <a:cxn ang="0">
                    <a:pos x="37" y="115"/>
                  </a:cxn>
                  <a:cxn ang="0">
                    <a:pos x="19" y="113"/>
                  </a:cxn>
                  <a:cxn ang="0">
                    <a:pos x="0" y="106"/>
                  </a:cxn>
                  <a:cxn ang="0">
                    <a:pos x="10" y="88"/>
                  </a:cxn>
                  <a:cxn ang="0">
                    <a:pos x="27" y="96"/>
                  </a:cxn>
                  <a:cxn ang="0">
                    <a:pos x="41" y="96"/>
                  </a:cxn>
                  <a:cxn ang="0">
                    <a:pos x="48" y="93"/>
                  </a:cxn>
                  <a:cxn ang="0">
                    <a:pos x="51" y="84"/>
                  </a:cxn>
                  <a:cxn ang="0">
                    <a:pos x="49" y="81"/>
                  </a:cxn>
                  <a:cxn ang="0">
                    <a:pos x="25" y="62"/>
                  </a:cxn>
                  <a:cxn ang="0">
                    <a:pos x="10" y="52"/>
                  </a:cxn>
                  <a:cxn ang="0">
                    <a:pos x="3" y="43"/>
                  </a:cxn>
                  <a:cxn ang="0">
                    <a:pos x="0" y="35"/>
                  </a:cxn>
                  <a:cxn ang="0">
                    <a:pos x="0" y="24"/>
                  </a:cxn>
                  <a:cxn ang="0">
                    <a:pos x="5" y="14"/>
                  </a:cxn>
                  <a:cxn ang="0">
                    <a:pos x="15" y="6"/>
                  </a:cxn>
                  <a:cxn ang="0">
                    <a:pos x="29" y="2"/>
                  </a:cxn>
                  <a:cxn ang="0">
                    <a:pos x="44" y="2"/>
                  </a:cxn>
                  <a:cxn ang="0">
                    <a:pos x="60" y="6"/>
                  </a:cxn>
                  <a:cxn ang="0">
                    <a:pos x="68" y="31"/>
                  </a:cxn>
                </a:cxnLst>
                <a:rect l="0" t="0" r="r" b="b"/>
                <a:pathLst>
                  <a:path w="73" h="115">
                    <a:moveTo>
                      <a:pt x="68" y="31"/>
                    </a:moveTo>
                    <a:lnTo>
                      <a:pt x="60" y="26"/>
                    </a:lnTo>
                    <a:lnTo>
                      <a:pt x="51" y="23"/>
                    </a:lnTo>
                    <a:lnTo>
                      <a:pt x="44" y="21"/>
                    </a:lnTo>
                    <a:lnTo>
                      <a:pt x="37" y="19"/>
                    </a:lnTo>
                    <a:lnTo>
                      <a:pt x="31" y="21"/>
                    </a:lnTo>
                    <a:lnTo>
                      <a:pt x="25" y="23"/>
                    </a:lnTo>
                    <a:lnTo>
                      <a:pt x="24" y="26"/>
                    </a:lnTo>
                    <a:lnTo>
                      <a:pt x="22" y="28"/>
                    </a:lnTo>
                    <a:lnTo>
                      <a:pt x="22" y="30"/>
                    </a:lnTo>
                    <a:lnTo>
                      <a:pt x="24" y="35"/>
                    </a:lnTo>
                    <a:lnTo>
                      <a:pt x="29" y="38"/>
                    </a:lnTo>
                    <a:lnTo>
                      <a:pt x="36" y="45"/>
                    </a:lnTo>
                    <a:lnTo>
                      <a:pt x="49" y="52"/>
                    </a:lnTo>
                    <a:lnTo>
                      <a:pt x="61" y="60"/>
                    </a:lnTo>
                    <a:lnTo>
                      <a:pt x="65" y="65"/>
                    </a:lnTo>
                    <a:lnTo>
                      <a:pt x="68" y="69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3" y="79"/>
                    </a:lnTo>
                    <a:lnTo>
                      <a:pt x="73" y="83"/>
                    </a:lnTo>
                    <a:lnTo>
                      <a:pt x="73" y="89"/>
                    </a:lnTo>
                    <a:lnTo>
                      <a:pt x="72" y="96"/>
                    </a:lnTo>
                    <a:lnTo>
                      <a:pt x="68" y="101"/>
                    </a:lnTo>
                    <a:lnTo>
                      <a:pt x="63" y="106"/>
                    </a:lnTo>
                    <a:lnTo>
                      <a:pt x="61" y="108"/>
                    </a:lnTo>
                    <a:lnTo>
                      <a:pt x="58" y="110"/>
                    </a:lnTo>
                    <a:lnTo>
                      <a:pt x="53" y="113"/>
                    </a:lnTo>
                    <a:lnTo>
                      <a:pt x="46" y="115"/>
                    </a:lnTo>
                    <a:lnTo>
                      <a:pt x="37" y="115"/>
                    </a:lnTo>
                    <a:lnTo>
                      <a:pt x="27" y="115"/>
                    </a:lnTo>
                    <a:lnTo>
                      <a:pt x="19" y="113"/>
                    </a:lnTo>
                    <a:lnTo>
                      <a:pt x="10" y="110"/>
                    </a:lnTo>
                    <a:lnTo>
                      <a:pt x="0" y="106"/>
                    </a:lnTo>
                    <a:lnTo>
                      <a:pt x="0" y="83"/>
                    </a:lnTo>
                    <a:lnTo>
                      <a:pt x="10" y="88"/>
                    </a:lnTo>
                    <a:lnTo>
                      <a:pt x="19" y="93"/>
                    </a:lnTo>
                    <a:lnTo>
                      <a:pt x="27" y="96"/>
                    </a:lnTo>
                    <a:lnTo>
                      <a:pt x="36" y="96"/>
                    </a:lnTo>
                    <a:lnTo>
                      <a:pt x="41" y="96"/>
                    </a:lnTo>
                    <a:lnTo>
                      <a:pt x="44" y="94"/>
                    </a:lnTo>
                    <a:lnTo>
                      <a:pt x="48" y="93"/>
                    </a:lnTo>
                    <a:lnTo>
                      <a:pt x="51" y="89"/>
                    </a:lnTo>
                    <a:lnTo>
                      <a:pt x="51" y="84"/>
                    </a:lnTo>
                    <a:lnTo>
                      <a:pt x="51" y="83"/>
                    </a:lnTo>
                    <a:lnTo>
                      <a:pt x="49" y="81"/>
                    </a:lnTo>
                    <a:lnTo>
                      <a:pt x="44" y="76"/>
                    </a:lnTo>
                    <a:lnTo>
                      <a:pt x="25" y="62"/>
                    </a:lnTo>
                    <a:lnTo>
                      <a:pt x="15" y="55"/>
                    </a:lnTo>
                    <a:lnTo>
                      <a:pt x="10" y="52"/>
                    </a:lnTo>
                    <a:lnTo>
                      <a:pt x="7" y="47"/>
                    </a:lnTo>
                    <a:lnTo>
                      <a:pt x="3" y="43"/>
                    </a:lnTo>
                    <a:lnTo>
                      <a:pt x="1" y="40"/>
                    </a:lnTo>
                    <a:lnTo>
                      <a:pt x="0" y="35"/>
                    </a:lnTo>
                    <a:lnTo>
                      <a:pt x="0" y="31"/>
                    </a:lnTo>
                    <a:lnTo>
                      <a:pt x="0" y="24"/>
                    </a:lnTo>
                    <a:lnTo>
                      <a:pt x="1" y="19"/>
                    </a:lnTo>
                    <a:lnTo>
                      <a:pt x="5" y="14"/>
                    </a:lnTo>
                    <a:lnTo>
                      <a:pt x="10" y="9"/>
                    </a:lnTo>
                    <a:lnTo>
                      <a:pt x="15" y="6"/>
                    </a:lnTo>
                    <a:lnTo>
                      <a:pt x="22" y="2"/>
                    </a:lnTo>
                    <a:lnTo>
                      <a:pt x="29" y="2"/>
                    </a:lnTo>
                    <a:lnTo>
                      <a:pt x="36" y="0"/>
                    </a:lnTo>
                    <a:lnTo>
                      <a:pt x="44" y="2"/>
                    </a:lnTo>
                    <a:lnTo>
                      <a:pt x="53" y="4"/>
                    </a:lnTo>
                    <a:lnTo>
                      <a:pt x="60" y="6"/>
                    </a:lnTo>
                    <a:lnTo>
                      <a:pt x="68" y="11"/>
                    </a:lnTo>
                    <a:lnTo>
                      <a:pt x="68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Freeform 26"/>
              <p:cNvSpPr>
                <a:spLocks noEditPoints="1"/>
              </p:cNvSpPr>
              <p:nvPr/>
            </p:nvSpPr>
            <p:spPr bwMode="auto">
              <a:xfrm>
                <a:off x="5314" y="615"/>
                <a:ext cx="13" cy="79"/>
              </a:xfrm>
              <a:custGeom>
                <a:avLst/>
                <a:gdLst/>
                <a:ahLst/>
                <a:cxnLst>
                  <a:cxn ang="0">
                    <a:pos x="24" y="157"/>
                  </a:cxn>
                  <a:cxn ang="0">
                    <a:pos x="4" y="157"/>
                  </a:cxn>
                  <a:cxn ang="0">
                    <a:pos x="4" y="48"/>
                  </a:cxn>
                  <a:cxn ang="0">
                    <a:pos x="24" y="48"/>
                  </a:cxn>
                  <a:cxn ang="0">
                    <a:pos x="24" y="157"/>
                  </a:cxn>
                  <a:cxn ang="0">
                    <a:pos x="14" y="27"/>
                  </a:cxn>
                  <a:cxn ang="0">
                    <a:pos x="9" y="26"/>
                  </a:cxn>
                  <a:cxn ang="0">
                    <a:pos x="7" y="24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2" y="9"/>
                  </a:cxn>
                  <a:cxn ang="0">
                    <a:pos x="4" y="7"/>
                  </a:cxn>
                  <a:cxn ang="0">
                    <a:pos x="5" y="5"/>
                  </a:cxn>
                  <a:cxn ang="0">
                    <a:pos x="9" y="2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1" y="3"/>
                  </a:cxn>
                  <a:cxn ang="0">
                    <a:pos x="23" y="5"/>
                  </a:cxn>
                  <a:cxn ang="0">
                    <a:pos x="26" y="9"/>
                  </a:cxn>
                  <a:cxn ang="0">
                    <a:pos x="28" y="14"/>
                  </a:cxn>
                  <a:cxn ang="0">
                    <a:pos x="26" y="19"/>
                  </a:cxn>
                  <a:cxn ang="0">
                    <a:pos x="24" y="21"/>
                  </a:cxn>
                  <a:cxn ang="0">
                    <a:pos x="23" y="22"/>
                  </a:cxn>
                  <a:cxn ang="0">
                    <a:pos x="19" y="26"/>
                  </a:cxn>
                  <a:cxn ang="0">
                    <a:pos x="14" y="27"/>
                  </a:cxn>
                </a:cxnLst>
                <a:rect l="0" t="0" r="r" b="b"/>
                <a:pathLst>
                  <a:path w="28" h="157">
                    <a:moveTo>
                      <a:pt x="24" y="157"/>
                    </a:moveTo>
                    <a:lnTo>
                      <a:pt x="4" y="157"/>
                    </a:lnTo>
                    <a:lnTo>
                      <a:pt x="4" y="48"/>
                    </a:lnTo>
                    <a:lnTo>
                      <a:pt x="24" y="48"/>
                    </a:lnTo>
                    <a:lnTo>
                      <a:pt x="24" y="157"/>
                    </a:lnTo>
                    <a:close/>
                    <a:moveTo>
                      <a:pt x="14" y="27"/>
                    </a:moveTo>
                    <a:lnTo>
                      <a:pt x="9" y="26"/>
                    </a:lnTo>
                    <a:lnTo>
                      <a:pt x="7" y="24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7"/>
                    </a:lnTo>
                    <a:lnTo>
                      <a:pt x="5" y="5"/>
                    </a:lnTo>
                    <a:lnTo>
                      <a:pt x="9" y="2"/>
                    </a:lnTo>
                    <a:lnTo>
                      <a:pt x="14" y="0"/>
                    </a:lnTo>
                    <a:lnTo>
                      <a:pt x="19" y="2"/>
                    </a:lnTo>
                    <a:lnTo>
                      <a:pt x="21" y="3"/>
                    </a:lnTo>
                    <a:lnTo>
                      <a:pt x="23" y="5"/>
                    </a:lnTo>
                    <a:lnTo>
                      <a:pt x="26" y="9"/>
                    </a:lnTo>
                    <a:lnTo>
                      <a:pt x="28" y="14"/>
                    </a:lnTo>
                    <a:lnTo>
                      <a:pt x="26" y="19"/>
                    </a:lnTo>
                    <a:lnTo>
                      <a:pt x="24" y="21"/>
                    </a:lnTo>
                    <a:lnTo>
                      <a:pt x="23" y="22"/>
                    </a:lnTo>
                    <a:lnTo>
                      <a:pt x="19" y="26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Freeform 27"/>
              <p:cNvSpPr>
                <a:spLocks/>
              </p:cNvSpPr>
              <p:nvPr/>
            </p:nvSpPr>
            <p:spPr bwMode="auto">
              <a:xfrm>
                <a:off x="5335" y="627"/>
                <a:ext cx="41" cy="68"/>
              </a:xfrm>
              <a:custGeom>
                <a:avLst/>
                <a:gdLst/>
                <a:ahLst/>
                <a:cxnLst>
                  <a:cxn ang="0">
                    <a:pos x="41" y="24"/>
                  </a:cxn>
                  <a:cxn ang="0">
                    <a:pos x="77" y="24"/>
                  </a:cxn>
                  <a:cxn ang="0">
                    <a:pos x="77" y="43"/>
                  </a:cxn>
                  <a:cxn ang="0">
                    <a:pos x="41" y="43"/>
                  </a:cxn>
                  <a:cxn ang="0">
                    <a:pos x="41" y="99"/>
                  </a:cxn>
                  <a:cxn ang="0">
                    <a:pos x="43" y="104"/>
                  </a:cxn>
                  <a:cxn ang="0">
                    <a:pos x="43" y="108"/>
                  </a:cxn>
                  <a:cxn ang="0">
                    <a:pos x="46" y="113"/>
                  </a:cxn>
                  <a:cxn ang="0">
                    <a:pos x="51" y="114"/>
                  </a:cxn>
                  <a:cxn ang="0">
                    <a:pos x="55" y="116"/>
                  </a:cxn>
                  <a:cxn ang="0">
                    <a:pos x="58" y="116"/>
                  </a:cxn>
                  <a:cxn ang="0">
                    <a:pos x="63" y="116"/>
                  </a:cxn>
                  <a:cxn ang="0">
                    <a:pos x="70" y="114"/>
                  </a:cxn>
                  <a:cxn ang="0">
                    <a:pos x="75" y="111"/>
                  </a:cxn>
                  <a:cxn ang="0">
                    <a:pos x="82" y="108"/>
                  </a:cxn>
                  <a:cxn ang="0">
                    <a:pos x="82" y="128"/>
                  </a:cxn>
                  <a:cxn ang="0">
                    <a:pos x="75" y="132"/>
                  </a:cxn>
                  <a:cxn ang="0">
                    <a:pos x="68" y="133"/>
                  </a:cxn>
                  <a:cxn ang="0">
                    <a:pos x="62" y="135"/>
                  </a:cxn>
                  <a:cxn ang="0">
                    <a:pos x="56" y="135"/>
                  </a:cxn>
                  <a:cxn ang="0">
                    <a:pos x="48" y="135"/>
                  </a:cxn>
                  <a:cxn ang="0">
                    <a:pos x="41" y="133"/>
                  </a:cxn>
                  <a:cxn ang="0">
                    <a:pos x="34" y="130"/>
                  </a:cxn>
                  <a:cxn ang="0">
                    <a:pos x="29" y="126"/>
                  </a:cxn>
                  <a:cxn ang="0">
                    <a:pos x="26" y="121"/>
                  </a:cxn>
                  <a:cxn ang="0">
                    <a:pos x="22" y="114"/>
                  </a:cxn>
                  <a:cxn ang="0">
                    <a:pos x="21" y="108"/>
                  </a:cxn>
                  <a:cxn ang="0">
                    <a:pos x="21" y="101"/>
                  </a:cxn>
                  <a:cxn ang="0">
                    <a:pos x="21" y="43"/>
                  </a:cxn>
                  <a:cxn ang="0">
                    <a:pos x="0" y="43"/>
                  </a:cxn>
                  <a:cxn ang="0">
                    <a:pos x="0" y="41"/>
                  </a:cxn>
                  <a:cxn ang="0">
                    <a:pos x="41" y="0"/>
                  </a:cxn>
                  <a:cxn ang="0">
                    <a:pos x="41" y="24"/>
                  </a:cxn>
                </a:cxnLst>
                <a:rect l="0" t="0" r="r" b="b"/>
                <a:pathLst>
                  <a:path w="82" h="135">
                    <a:moveTo>
                      <a:pt x="41" y="24"/>
                    </a:moveTo>
                    <a:lnTo>
                      <a:pt x="77" y="24"/>
                    </a:lnTo>
                    <a:lnTo>
                      <a:pt x="77" y="43"/>
                    </a:lnTo>
                    <a:lnTo>
                      <a:pt x="41" y="43"/>
                    </a:lnTo>
                    <a:lnTo>
                      <a:pt x="41" y="99"/>
                    </a:lnTo>
                    <a:lnTo>
                      <a:pt x="43" y="104"/>
                    </a:lnTo>
                    <a:lnTo>
                      <a:pt x="43" y="108"/>
                    </a:lnTo>
                    <a:lnTo>
                      <a:pt x="46" y="113"/>
                    </a:lnTo>
                    <a:lnTo>
                      <a:pt x="51" y="114"/>
                    </a:lnTo>
                    <a:lnTo>
                      <a:pt x="55" y="116"/>
                    </a:lnTo>
                    <a:lnTo>
                      <a:pt x="58" y="116"/>
                    </a:lnTo>
                    <a:lnTo>
                      <a:pt x="63" y="116"/>
                    </a:lnTo>
                    <a:lnTo>
                      <a:pt x="70" y="114"/>
                    </a:lnTo>
                    <a:lnTo>
                      <a:pt x="75" y="111"/>
                    </a:lnTo>
                    <a:lnTo>
                      <a:pt x="82" y="108"/>
                    </a:lnTo>
                    <a:lnTo>
                      <a:pt x="82" y="128"/>
                    </a:lnTo>
                    <a:lnTo>
                      <a:pt x="75" y="132"/>
                    </a:lnTo>
                    <a:lnTo>
                      <a:pt x="68" y="133"/>
                    </a:lnTo>
                    <a:lnTo>
                      <a:pt x="62" y="135"/>
                    </a:lnTo>
                    <a:lnTo>
                      <a:pt x="56" y="135"/>
                    </a:lnTo>
                    <a:lnTo>
                      <a:pt x="48" y="135"/>
                    </a:lnTo>
                    <a:lnTo>
                      <a:pt x="41" y="133"/>
                    </a:lnTo>
                    <a:lnTo>
                      <a:pt x="34" y="130"/>
                    </a:lnTo>
                    <a:lnTo>
                      <a:pt x="29" y="126"/>
                    </a:lnTo>
                    <a:lnTo>
                      <a:pt x="26" y="121"/>
                    </a:lnTo>
                    <a:lnTo>
                      <a:pt x="22" y="114"/>
                    </a:lnTo>
                    <a:lnTo>
                      <a:pt x="21" y="108"/>
                    </a:lnTo>
                    <a:lnTo>
                      <a:pt x="21" y="101"/>
                    </a:lnTo>
                    <a:lnTo>
                      <a:pt x="21" y="43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41" y="0"/>
                    </a:lnTo>
                    <a:lnTo>
                      <a:pt x="41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Freeform 28"/>
              <p:cNvSpPr>
                <a:spLocks/>
              </p:cNvSpPr>
              <p:nvPr/>
            </p:nvSpPr>
            <p:spPr bwMode="auto">
              <a:xfrm>
                <a:off x="5380" y="638"/>
                <a:ext cx="54" cy="84"/>
              </a:xfrm>
              <a:custGeom>
                <a:avLst/>
                <a:gdLst/>
                <a:ahLst/>
                <a:cxnLst>
                  <a:cxn ang="0">
                    <a:pos x="29" y="168"/>
                  </a:cxn>
                  <a:cxn ang="0">
                    <a:pos x="3" y="168"/>
                  </a:cxn>
                  <a:cxn ang="0">
                    <a:pos x="41" y="87"/>
                  </a:cxn>
                  <a:cxn ang="0">
                    <a:pos x="0" y="0"/>
                  </a:cxn>
                  <a:cxn ang="0">
                    <a:pos x="24" y="0"/>
                  </a:cxn>
                  <a:cxn ang="0">
                    <a:pos x="53" y="63"/>
                  </a:cxn>
                  <a:cxn ang="0">
                    <a:pos x="82" y="0"/>
                  </a:cxn>
                  <a:cxn ang="0">
                    <a:pos x="107" y="0"/>
                  </a:cxn>
                  <a:cxn ang="0">
                    <a:pos x="29" y="168"/>
                  </a:cxn>
                </a:cxnLst>
                <a:rect l="0" t="0" r="r" b="b"/>
                <a:pathLst>
                  <a:path w="107" h="168">
                    <a:moveTo>
                      <a:pt x="29" y="168"/>
                    </a:moveTo>
                    <a:lnTo>
                      <a:pt x="3" y="168"/>
                    </a:lnTo>
                    <a:lnTo>
                      <a:pt x="41" y="87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3" y="63"/>
                    </a:lnTo>
                    <a:lnTo>
                      <a:pt x="82" y="0"/>
                    </a:lnTo>
                    <a:lnTo>
                      <a:pt x="107" y="0"/>
                    </a:lnTo>
                    <a:lnTo>
                      <a:pt x="29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29"/>
              <p:cNvSpPr>
                <a:spLocks/>
              </p:cNvSpPr>
              <p:nvPr/>
            </p:nvSpPr>
            <p:spPr bwMode="auto">
              <a:xfrm>
                <a:off x="5425" y="527"/>
                <a:ext cx="290" cy="290"/>
              </a:xfrm>
              <a:custGeom>
                <a:avLst/>
                <a:gdLst/>
                <a:ahLst/>
                <a:cxnLst>
                  <a:cxn ang="0">
                    <a:pos x="152" y="574"/>
                  </a:cxn>
                  <a:cxn ang="0">
                    <a:pos x="215" y="557"/>
                  </a:cxn>
                  <a:cxn ang="0">
                    <a:pos x="270" y="535"/>
                  </a:cxn>
                  <a:cxn ang="0">
                    <a:pos x="314" y="509"/>
                  </a:cxn>
                  <a:cxn ang="0">
                    <a:pos x="348" y="479"/>
                  </a:cxn>
                  <a:cxn ang="0">
                    <a:pos x="376" y="450"/>
                  </a:cxn>
                  <a:cxn ang="0">
                    <a:pos x="391" y="420"/>
                  </a:cxn>
                  <a:cxn ang="0">
                    <a:pos x="398" y="395"/>
                  </a:cxn>
                  <a:cxn ang="0">
                    <a:pos x="395" y="364"/>
                  </a:cxn>
                  <a:cxn ang="0">
                    <a:pos x="383" y="344"/>
                  </a:cxn>
                  <a:cxn ang="0">
                    <a:pos x="359" y="316"/>
                  </a:cxn>
                  <a:cxn ang="0">
                    <a:pos x="335" y="299"/>
                  </a:cxn>
                  <a:cxn ang="0">
                    <a:pos x="254" y="255"/>
                  </a:cxn>
                  <a:cxn ang="0">
                    <a:pos x="119" y="195"/>
                  </a:cxn>
                  <a:cxn ang="0">
                    <a:pos x="44" y="152"/>
                  </a:cxn>
                  <a:cxn ang="0">
                    <a:pos x="10" y="118"/>
                  </a:cxn>
                  <a:cxn ang="0">
                    <a:pos x="1" y="99"/>
                  </a:cxn>
                  <a:cxn ang="0">
                    <a:pos x="1" y="77"/>
                  </a:cxn>
                  <a:cxn ang="0">
                    <a:pos x="10" y="55"/>
                  </a:cxn>
                  <a:cxn ang="0">
                    <a:pos x="27" y="36"/>
                  </a:cxn>
                  <a:cxn ang="0">
                    <a:pos x="58" y="17"/>
                  </a:cxn>
                  <a:cxn ang="0">
                    <a:pos x="112" y="2"/>
                  </a:cxn>
                  <a:cxn ang="0">
                    <a:pos x="123" y="3"/>
                  </a:cxn>
                  <a:cxn ang="0">
                    <a:pos x="102" y="21"/>
                  </a:cxn>
                  <a:cxn ang="0">
                    <a:pos x="90" y="36"/>
                  </a:cxn>
                  <a:cxn ang="0">
                    <a:pos x="83" y="58"/>
                  </a:cxn>
                  <a:cxn ang="0">
                    <a:pos x="83" y="85"/>
                  </a:cxn>
                  <a:cxn ang="0">
                    <a:pos x="94" y="113"/>
                  </a:cxn>
                  <a:cxn ang="0">
                    <a:pos x="112" y="138"/>
                  </a:cxn>
                  <a:cxn ang="0">
                    <a:pos x="148" y="171"/>
                  </a:cxn>
                  <a:cxn ang="0">
                    <a:pos x="219" y="215"/>
                  </a:cxn>
                  <a:cxn ang="0">
                    <a:pos x="362" y="282"/>
                  </a:cxn>
                  <a:cxn ang="0">
                    <a:pos x="496" y="342"/>
                  </a:cxn>
                  <a:cxn ang="0">
                    <a:pos x="552" y="379"/>
                  </a:cxn>
                  <a:cxn ang="0">
                    <a:pos x="574" y="403"/>
                  </a:cxn>
                  <a:cxn ang="0">
                    <a:pos x="579" y="424"/>
                  </a:cxn>
                  <a:cxn ang="0">
                    <a:pos x="574" y="443"/>
                  </a:cxn>
                  <a:cxn ang="0">
                    <a:pos x="559" y="465"/>
                  </a:cxn>
                  <a:cxn ang="0">
                    <a:pos x="530" y="485"/>
                  </a:cxn>
                  <a:cxn ang="0">
                    <a:pos x="470" y="518"/>
                  </a:cxn>
                  <a:cxn ang="0">
                    <a:pos x="386" y="545"/>
                  </a:cxn>
                  <a:cxn ang="0">
                    <a:pos x="299" y="564"/>
                  </a:cxn>
                  <a:cxn ang="0">
                    <a:pos x="154" y="578"/>
                  </a:cxn>
                </a:cxnLst>
                <a:rect l="0" t="0" r="r" b="b"/>
                <a:pathLst>
                  <a:path w="579" h="579">
                    <a:moveTo>
                      <a:pt x="118" y="579"/>
                    </a:moveTo>
                    <a:lnTo>
                      <a:pt x="140" y="576"/>
                    </a:lnTo>
                    <a:lnTo>
                      <a:pt x="152" y="574"/>
                    </a:lnTo>
                    <a:lnTo>
                      <a:pt x="165" y="571"/>
                    </a:lnTo>
                    <a:lnTo>
                      <a:pt x="198" y="562"/>
                    </a:lnTo>
                    <a:lnTo>
                      <a:pt x="215" y="557"/>
                    </a:lnTo>
                    <a:lnTo>
                      <a:pt x="232" y="550"/>
                    </a:lnTo>
                    <a:lnTo>
                      <a:pt x="251" y="544"/>
                    </a:lnTo>
                    <a:lnTo>
                      <a:pt x="270" y="535"/>
                    </a:lnTo>
                    <a:lnTo>
                      <a:pt x="287" y="525"/>
                    </a:lnTo>
                    <a:lnTo>
                      <a:pt x="306" y="514"/>
                    </a:lnTo>
                    <a:lnTo>
                      <a:pt x="314" y="509"/>
                    </a:lnTo>
                    <a:lnTo>
                      <a:pt x="321" y="503"/>
                    </a:lnTo>
                    <a:lnTo>
                      <a:pt x="338" y="489"/>
                    </a:lnTo>
                    <a:lnTo>
                      <a:pt x="348" y="479"/>
                    </a:lnTo>
                    <a:lnTo>
                      <a:pt x="359" y="468"/>
                    </a:lnTo>
                    <a:lnTo>
                      <a:pt x="367" y="458"/>
                    </a:lnTo>
                    <a:lnTo>
                      <a:pt x="376" y="450"/>
                    </a:lnTo>
                    <a:lnTo>
                      <a:pt x="381" y="439"/>
                    </a:lnTo>
                    <a:lnTo>
                      <a:pt x="386" y="431"/>
                    </a:lnTo>
                    <a:lnTo>
                      <a:pt x="391" y="420"/>
                    </a:lnTo>
                    <a:lnTo>
                      <a:pt x="395" y="412"/>
                    </a:lnTo>
                    <a:lnTo>
                      <a:pt x="396" y="403"/>
                    </a:lnTo>
                    <a:lnTo>
                      <a:pt x="398" y="395"/>
                    </a:lnTo>
                    <a:lnTo>
                      <a:pt x="398" y="379"/>
                    </a:lnTo>
                    <a:lnTo>
                      <a:pt x="396" y="373"/>
                    </a:lnTo>
                    <a:lnTo>
                      <a:pt x="395" y="364"/>
                    </a:lnTo>
                    <a:lnTo>
                      <a:pt x="391" y="357"/>
                    </a:lnTo>
                    <a:lnTo>
                      <a:pt x="388" y="350"/>
                    </a:lnTo>
                    <a:lnTo>
                      <a:pt x="383" y="344"/>
                    </a:lnTo>
                    <a:lnTo>
                      <a:pt x="378" y="337"/>
                    </a:lnTo>
                    <a:lnTo>
                      <a:pt x="366" y="323"/>
                    </a:lnTo>
                    <a:lnTo>
                      <a:pt x="359" y="316"/>
                    </a:lnTo>
                    <a:lnTo>
                      <a:pt x="352" y="311"/>
                    </a:lnTo>
                    <a:lnTo>
                      <a:pt x="343" y="304"/>
                    </a:lnTo>
                    <a:lnTo>
                      <a:pt x="335" y="299"/>
                    </a:lnTo>
                    <a:lnTo>
                      <a:pt x="318" y="287"/>
                    </a:lnTo>
                    <a:lnTo>
                      <a:pt x="297" y="277"/>
                    </a:lnTo>
                    <a:lnTo>
                      <a:pt x="254" y="255"/>
                    </a:lnTo>
                    <a:lnTo>
                      <a:pt x="208" y="234"/>
                    </a:lnTo>
                    <a:lnTo>
                      <a:pt x="162" y="215"/>
                    </a:lnTo>
                    <a:lnTo>
                      <a:pt x="119" y="195"/>
                    </a:lnTo>
                    <a:lnTo>
                      <a:pt x="78" y="174"/>
                    </a:lnTo>
                    <a:lnTo>
                      <a:pt x="61" y="164"/>
                    </a:lnTo>
                    <a:lnTo>
                      <a:pt x="44" y="152"/>
                    </a:lnTo>
                    <a:lnTo>
                      <a:pt x="30" y="142"/>
                    </a:lnTo>
                    <a:lnTo>
                      <a:pt x="18" y="130"/>
                    </a:lnTo>
                    <a:lnTo>
                      <a:pt x="10" y="118"/>
                    </a:lnTo>
                    <a:lnTo>
                      <a:pt x="6" y="111"/>
                    </a:lnTo>
                    <a:lnTo>
                      <a:pt x="3" y="104"/>
                    </a:lnTo>
                    <a:lnTo>
                      <a:pt x="1" y="99"/>
                    </a:lnTo>
                    <a:lnTo>
                      <a:pt x="1" y="92"/>
                    </a:lnTo>
                    <a:lnTo>
                      <a:pt x="0" y="85"/>
                    </a:lnTo>
                    <a:lnTo>
                      <a:pt x="1" y="77"/>
                    </a:lnTo>
                    <a:lnTo>
                      <a:pt x="3" y="72"/>
                    </a:lnTo>
                    <a:lnTo>
                      <a:pt x="5" y="65"/>
                    </a:lnTo>
                    <a:lnTo>
                      <a:pt x="10" y="55"/>
                    </a:lnTo>
                    <a:lnTo>
                      <a:pt x="17" y="44"/>
                    </a:lnTo>
                    <a:lnTo>
                      <a:pt x="22" y="41"/>
                    </a:lnTo>
                    <a:lnTo>
                      <a:pt x="27" y="36"/>
                    </a:lnTo>
                    <a:lnTo>
                      <a:pt x="36" y="29"/>
                    </a:lnTo>
                    <a:lnTo>
                      <a:pt x="47" y="22"/>
                    </a:lnTo>
                    <a:lnTo>
                      <a:pt x="58" y="17"/>
                    </a:lnTo>
                    <a:lnTo>
                      <a:pt x="70" y="12"/>
                    </a:lnTo>
                    <a:lnTo>
                      <a:pt x="92" y="5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31" y="0"/>
                    </a:lnTo>
                    <a:lnTo>
                      <a:pt x="123" y="3"/>
                    </a:lnTo>
                    <a:lnTo>
                      <a:pt x="116" y="9"/>
                    </a:lnTo>
                    <a:lnTo>
                      <a:pt x="107" y="15"/>
                    </a:lnTo>
                    <a:lnTo>
                      <a:pt x="102" y="21"/>
                    </a:lnTo>
                    <a:lnTo>
                      <a:pt x="99" y="26"/>
                    </a:lnTo>
                    <a:lnTo>
                      <a:pt x="94" y="31"/>
                    </a:lnTo>
                    <a:lnTo>
                      <a:pt x="90" y="36"/>
                    </a:lnTo>
                    <a:lnTo>
                      <a:pt x="87" y="43"/>
                    </a:lnTo>
                    <a:lnTo>
                      <a:pt x="85" y="50"/>
                    </a:lnTo>
                    <a:lnTo>
                      <a:pt x="83" y="58"/>
                    </a:lnTo>
                    <a:lnTo>
                      <a:pt x="82" y="65"/>
                    </a:lnTo>
                    <a:lnTo>
                      <a:pt x="82" y="75"/>
                    </a:lnTo>
                    <a:lnTo>
                      <a:pt x="83" y="85"/>
                    </a:lnTo>
                    <a:lnTo>
                      <a:pt x="85" y="94"/>
                    </a:lnTo>
                    <a:lnTo>
                      <a:pt x="89" y="103"/>
                    </a:lnTo>
                    <a:lnTo>
                      <a:pt x="94" y="113"/>
                    </a:lnTo>
                    <a:lnTo>
                      <a:pt x="99" y="121"/>
                    </a:lnTo>
                    <a:lnTo>
                      <a:pt x="106" y="130"/>
                    </a:lnTo>
                    <a:lnTo>
                      <a:pt x="112" y="138"/>
                    </a:lnTo>
                    <a:lnTo>
                      <a:pt x="128" y="156"/>
                    </a:lnTo>
                    <a:lnTo>
                      <a:pt x="138" y="162"/>
                    </a:lnTo>
                    <a:lnTo>
                      <a:pt x="148" y="171"/>
                    </a:lnTo>
                    <a:lnTo>
                      <a:pt x="169" y="186"/>
                    </a:lnTo>
                    <a:lnTo>
                      <a:pt x="193" y="200"/>
                    </a:lnTo>
                    <a:lnTo>
                      <a:pt x="219" y="215"/>
                    </a:lnTo>
                    <a:lnTo>
                      <a:pt x="246" y="229"/>
                    </a:lnTo>
                    <a:lnTo>
                      <a:pt x="304" y="256"/>
                    </a:lnTo>
                    <a:lnTo>
                      <a:pt x="362" y="282"/>
                    </a:lnTo>
                    <a:lnTo>
                      <a:pt x="419" y="306"/>
                    </a:lnTo>
                    <a:lnTo>
                      <a:pt x="472" y="330"/>
                    </a:lnTo>
                    <a:lnTo>
                      <a:pt x="496" y="342"/>
                    </a:lnTo>
                    <a:lnTo>
                      <a:pt x="518" y="354"/>
                    </a:lnTo>
                    <a:lnTo>
                      <a:pt x="537" y="366"/>
                    </a:lnTo>
                    <a:lnTo>
                      <a:pt x="552" y="379"/>
                    </a:lnTo>
                    <a:lnTo>
                      <a:pt x="564" y="391"/>
                    </a:lnTo>
                    <a:lnTo>
                      <a:pt x="569" y="398"/>
                    </a:lnTo>
                    <a:lnTo>
                      <a:pt x="574" y="403"/>
                    </a:lnTo>
                    <a:lnTo>
                      <a:pt x="576" y="410"/>
                    </a:lnTo>
                    <a:lnTo>
                      <a:pt x="579" y="417"/>
                    </a:lnTo>
                    <a:lnTo>
                      <a:pt x="579" y="424"/>
                    </a:lnTo>
                    <a:lnTo>
                      <a:pt x="579" y="429"/>
                    </a:lnTo>
                    <a:lnTo>
                      <a:pt x="578" y="436"/>
                    </a:lnTo>
                    <a:lnTo>
                      <a:pt x="574" y="443"/>
                    </a:lnTo>
                    <a:lnTo>
                      <a:pt x="571" y="450"/>
                    </a:lnTo>
                    <a:lnTo>
                      <a:pt x="566" y="456"/>
                    </a:lnTo>
                    <a:lnTo>
                      <a:pt x="559" y="465"/>
                    </a:lnTo>
                    <a:lnTo>
                      <a:pt x="550" y="472"/>
                    </a:lnTo>
                    <a:lnTo>
                      <a:pt x="542" y="479"/>
                    </a:lnTo>
                    <a:lnTo>
                      <a:pt x="530" y="485"/>
                    </a:lnTo>
                    <a:lnTo>
                      <a:pt x="518" y="494"/>
                    </a:lnTo>
                    <a:lnTo>
                      <a:pt x="504" y="501"/>
                    </a:lnTo>
                    <a:lnTo>
                      <a:pt x="470" y="518"/>
                    </a:lnTo>
                    <a:lnTo>
                      <a:pt x="444" y="528"/>
                    </a:lnTo>
                    <a:lnTo>
                      <a:pt x="415" y="537"/>
                    </a:lnTo>
                    <a:lnTo>
                      <a:pt x="386" y="545"/>
                    </a:lnTo>
                    <a:lnTo>
                      <a:pt x="357" y="552"/>
                    </a:lnTo>
                    <a:lnTo>
                      <a:pt x="328" y="559"/>
                    </a:lnTo>
                    <a:lnTo>
                      <a:pt x="299" y="564"/>
                    </a:lnTo>
                    <a:lnTo>
                      <a:pt x="242" y="571"/>
                    </a:lnTo>
                    <a:lnTo>
                      <a:pt x="193" y="576"/>
                    </a:lnTo>
                    <a:lnTo>
                      <a:pt x="154" y="578"/>
                    </a:lnTo>
                    <a:lnTo>
                      <a:pt x="128" y="579"/>
                    </a:lnTo>
                    <a:lnTo>
                      <a:pt x="118" y="579"/>
                    </a:lnTo>
                    <a:close/>
                  </a:path>
                </a:pathLst>
              </a:custGeom>
              <a:solidFill>
                <a:srgbClr val="FF91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250825" y="1773238"/>
            <a:ext cx="8893175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4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4000" b="1" dirty="0" smtClean="0">
                <a:latin typeface="Arial" pitchFamily="34" charset="0"/>
                <a:cs typeface="Arial" pitchFamily="34" charset="0"/>
              </a:rPr>
              <a:t>CPU6001 Major Project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GB" sz="32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Presentation and Viva</a:t>
            </a:r>
            <a:endParaRPr lang="en-GB" sz="40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GB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30% of marks for Major Project</a:t>
            </a:r>
          </a:p>
          <a:p>
            <a:r>
              <a:rPr lang="en-GB" dirty="0" smtClean="0"/>
              <a:t>Final Assessment</a:t>
            </a:r>
          </a:p>
          <a:p>
            <a:r>
              <a:rPr lang="en-GB" dirty="0" smtClean="0"/>
              <a:t>Complements Final Report</a:t>
            </a:r>
          </a:p>
          <a:p>
            <a:r>
              <a:rPr lang="en-GB" dirty="0" smtClean="0"/>
              <a:t>Assessors – Project Supervisor, 2</a:t>
            </a:r>
            <a:r>
              <a:rPr lang="en-GB" baseline="30000" dirty="0" smtClean="0"/>
              <a:t>nd</a:t>
            </a:r>
            <a:r>
              <a:rPr lang="en-GB" dirty="0" smtClean="0"/>
              <a:t> marker</a:t>
            </a:r>
          </a:p>
          <a:p>
            <a:r>
              <a:rPr lang="en-GB" dirty="0" smtClean="0"/>
              <a:t>External Examiner</a:t>
            </a:r>
          </a:p>
          <a:p>
            <a:r>
              <a:rPr lang="en-GB" dirty="0" smtClean="0"/>
              <a:t>YOUR PROJECT</a:t>
            </a:r>
          </a:p>
          <a:p>
            <a:r>
              <a:rPr lang="en-GB" dirty="0" smtClean="0"/>
              <a:t>YOUR PRESENTATION</a:t>
            </a:r>
          </a:p>
          <a:p>
            <a:endParaRPr lang="en-GB" dirty="0" smtClean="0"/>
          </a:p>
          <a:p>
            <a:endParaRPr lang="en-US" dirty="0"/>
          </a:p>
        </p:txBody>
      </p:sp>
      <p:grpSp>
        <p:nvGrpSpPr>
          <p:cNvPr id="4" name="Group 8"/>
          <p:cNvGrpSpPr>
            <a:grpSpLocks noGrp="1"/>
          </p:cNvGrpSpPr>
          <p:nvPr/>
        </p:nvGrpSpPr>
        <p:grpSpPr bwMode="auto">
          <a:xfrm>
            <a:off x="6948264" y="188640"/>
            <a:ext cx="1728192" cy="648072"/>
            <a:chOff x="4888" y="525"/>
            <a:chExt cx="872" cy="336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5468" y="569"/>
              <a:ext cx="292" cy="292"/>
            </a:xfrm>
            <a:prstGeom prst="rect">
              <a:avLst/>
            </a:prstGeom>
            <a:solidFill>
              <a:srgbClr val="008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888" y="569"/>
              <a:ext cx="583" cy="292"/>
            </a:xfrm>
            <a:prstGeom prst="rect">
              <a:avLst/>
            </a:prstGeom>
            <a:solidFill>
              <a:srgbClr val="0024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4923" y="758"/>
              <a:ext cx="55" cy="58"/>
            </a:xfrm>
            <a:custGeom>
              <a:avLst/>
              <a:gdLst/>
              <a:ahLst/>
              <a:cxnLst>
                <a:cxn ang="0">
                  <a:pos x="44" y="114"/>
                </a:cxn>
                <a:cxn ang="0">
                  <a:pos x="29" y="109"/>
                </a:cxn>
                <a:cxn ang="0">
                  <a:pos x="19" y="102"/>
                </a:cxn>
                <a:cxn ang="0">
                  <a:pos x="12" y="94"/>
                </a:cxn>
                <a:cxn ang="0">
                  <a:pos x="5" y="85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3" y="36"/>
                </a:cxn>
                <a:cxn ang="0">
                  <a:pos x="8" y="25"/>
                </a:cxn>
                <a:cxn ang="0">
                  <a:pos x="24" y="10"/>
                </a:cxn>
                <a:cxn ang="0">
                  <a:pos x="39" y="3"/>
                </a:cxn>
                <a:cxn ang="0">
                  <a:pos x="49" y="0"/>
                </a:cxn>
                <a:cxn ang="0">
                  <a:pos x="66" y="1"/>
                </a:cxn>
                <a:cxn ang="0">
                  <a:pos x="82" y="6"/>
                </a:cxn>
                <a:cxn ang="0">
                  <a:pos x="92" y="13"/>
                </a:cxn>
                <a:cxn ang="0">
                  <a:pos x="99" y="20"/>
                </a:cxn>
                <a:cxn ang="0">
                  <a:pos x="106" y="30"/>
                </a:cxn>
                <a:cxn ang="0">
                  <a:pos x="111" y="46"/>
                </a:cxn>
                <a:cxn ang="0">
                  <a:pos x="111" y="58"/>
                </a:cxn>
                <a:cxn ang="0">
                  <a:pos x="107" y="80"/>
                </a:cxn>
                <a:cxn ang="0">
                  <a:pos x="102" y="90"/>
                </a:cxn>
                <a:cxn ang="0">
                  <a:pos x="87" y="106"/>
                </a:cxn>
                <a:cxn ang="0">
                  <a:pos x="77" y="111"/>
                </a:cxn>
                <a:cxn ang="0">
                  <a:pos x="66" y="114"/>
                </a:cxn>
                <a:cxn ang="0">
                  <a:pos x="56" y="114"/>
                </a:cxn>
                <a:cxn ang="0">
                  <a:pos x="46" y="12"/>
                </a:cxn>
                <a:cxn ang="0">
                  <a:pos x="37" y="15"/>
                </a:cxn>
                <a:cxn ang="0">
                  <a:pos x="24" y="25"/>
                </a:cxn>
                <a:cxn ang="0">
                  <a:pos x="15" y="39"/>
                </a:cxn>
                <a:cxn ang="0">
                  <a:pos x="12" y="58"/>
                </a:cxn>
                <a:cxn ang="0">
                  <a:pos x="15" y="77"/>
                </a:cxn>
                <a:cxn ang="0">
                  <a:pos x="24" y="90"/>
                </a:cxn>
                <a:cxn ang="0">
                  <a:pos x="34" y="99"/>
                </a:cxn>
                <a:cxn ang="0">
                  <a:pos x="46" y="102"/>
                </a:cxn>
                <a:cxn ang="0">
                  <a:pos x="65" y="102"/>
                </a:cxn>
                <a:cxn ang="0">
                  <a:pos x="72" y="100"/>
                </a:cxn>
                <a:cxn ang="0">
                  <a:pos x="87" y="90"/>
                </a:cxn>
                <a:cxn ang="0">
                  <a:pos x="95" y="75"/>
                </a:cxn>
                <a:cxn ang="0">
                  <a:pos x="99" y="58"/>
                </a:cxn>
                <a:cxn ang="0">
                  <a:pos x="95" y="39"/>
                </a:cxn>
                <a:cxn ang="0">
                  <a:pos x="92" y="32"/>
                </a:cxn>
                <a:cxn ang="0">
                  <a:pos x="80" y="18"/>
                </a:cxn>
                <a:cxn ang="0">
                  <a:pos x="65" y="12"/>
                </a:cxn>
              </a:cxnLst>
              <a:rect l="0" t="0" r="r" b="b"/>
              <a:pathLst>
                <a:path w="111" h="114">
                  <a:moveTo>
                    <a:pt x="56" y="114"/>
                  </a:moveTo>
                  <a:lnTo>
                    <a:pt x="44" y="114"/>
                  </a:lnTo>
                  <a:lnTo>
                    <a:pt x="32" y="111"/>
                  </a:lnTo>
                  <a:lnTo>
                    <a:pt x="29" y="109"/>
                  </a:lnTo>
                  <a:lnTo>
                    <a:pt x="24" y="106"/>
                  </a:lnTo>
                  <a:lnTo>
                    <a:pt x="19" y="102"/>
                  </a:lnTo>
                  <a:lnTo>
                    <a:pt x="15" y="99"/>
                  </a:lnTo>
                  <a:lnTo>
                    <a:pt x="12" y="94"/>
                  </a:lnTo>
                  <a:lnTo>
                    <a:pt x="8" y="90"/>
                  </a:lnTo>
                  <a:lnTo>
                    <a:pt x="5" y="85"/>
                  </a:lnTo>
                  <a:lnTo>
                    <a:pt x="3" y="80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8" y="25"/>
                  </a:lnTo>
                  <a:lnTo>
                    <a:pt x="15" y="17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6" y="1"/>
                  </a:lnTo>
                  <a:lnTo>
                    <a:pt x="78" y="5"/>
                  </a:lnTo>
                  <a:lnTo>
                    <a:pt x="82" y="6"/>
                  </a:lnTo>
                  <a:lnTo>
                    <a:pt x="87" y="10"/>
                  </a:lnTo>
                  <a:lnTo>
                    <a:pt x="92" y="13"/>
                  </a:lnTo>
                  <a:lnTo>
                    <a:pt x="95" y="17"/>
                  </a:lnTo>
                  <a:lnTo>
                    <a:pt x="99" y="20"/>
                  </a:lnTo>
                  <a:lnTo>
                    <a:pt x="102" y="25"/>
                  </a:lnTo>
                  <a:lnTo>
                    <a:pt x="106" y="30"/>
                  </a:lnTo>
                  <a:lnTo>
                    <a:pt x="107" y="36"/>
                  </a:lnTo>
                  <a:lnTo>
                    <a:pt x="111" y="46"/>
                  </a:lnTo>
                  <a:lnTo>
                    <a:pt x="111" y="51"/>
                  </a:lnTo>
                  <a:lnTo>
                    <a:pt x="111" y="58"/>
                  </a:lnTo>
                  <a:lnTo>
                    <a:pt x="111" y="70"/>
                  </a:lnTo>
                  <a:lnTo>
                    <a:pt x="107" y="80"/>
                  </a:lnTo>
                  <a:lnTo>
                    <a:pt x="106" y="85"/>
                  </a:lnTo>
                  <a:lnTo>
                    <a:pt x="102" y="90"/>
                  </a:lnTo>
                  <a:lnTo>
                    <a:pt x="95" y="99"/>
                  </a:lnTo>
                  <a:lnTo>
                    <a:pt x="87" y="106"/>
                  </a:lnTo>
                  <a:lnTo>
                    <a:pt x="82" y="109"/>
                  </a:lnTo>
                  <a:lnTo>
                    <a:pt x="77" y="111"/>
                  </a:lnTo>
                  <a:lnTo>
                    <a:pt x="72" y="112"/>
                  </a:lnTo>
                  <a:lnTo>
                    <a:pt x="66" y="114"/>
                  </a:lnTo>
                  <a:lnTo>
                    <a:pt x="61" y="114"/>
                  </a:lnTo>
                  <a:lnTo>
                    <a:pt x="56" y="114"/>
                  </a:lnTo>
                  <a:close/>
                  <a:moveTo>
                    <a:pt x="56" y="12"/>
                  </a:moveTo>
                  <a:lnTo>
                    <a:pt x="46" y="12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0" y="18"/>
                  </a:lnTo>
                  <a:lnTo>
                    <a:pt x="24" y="25"/>
                  </a:lnTo>
                  <a:lnTo>
                    <a:pt x="19" y="32"/>
                  </a:lnTo>
                  <a:lnTo>
                    <a:pt x="15" y="39"/>
                  </a:lnTo>
                  <a:lnTo>
                    <a:pt x="12" y="47"/>
                  </a:lnTo>
                  <a:lnTo>
                    <a:pt x="12" y="58"/>
                  </a:lnTo>
                  <a:lnTo>
                    <a:pt x="12" y="66"/>
                  </a:lnTo>
                  <a:lnTo>
                    <a:pt x="15" y="77"/>
                  </a:lnTo>
                  <a:lnTo>
                    <a:pt x="19" y="83"/>
                  </a:lnTo>
                  <a:lnTo>
                    <a:pt x="24" y="90"/>
                  </a:lnTo>
                  <a:lnTo>
                    <a:pt x="30" y="95"/>
                  </a:lnTo>
                  <a:lnTo>
                    <a:pt x="34" y="99"/>
                  </a:lnTo>
                  <a:lnTo>
                    <a:pt x="37" y="100"/>
                  </a:lnTo>
                  <a:lnTo>
                    <a:pt x="46" y="102"/>
                  </a:lnTo>
                  <a:lnTo>
                    <a:pt x="56" y="104"/>
                  </a:lnTo>
                  <a:lnTo>
                    <a:pt x="65" y="102"/>
                  </a:lnTo>
                  <a:lnTo>
                    <a:pt x="68" y="102"/>
                  </a:lnTo>
                  <a:lnTo>
                    <a:pt x="72" y="100"/>
                  </a:lnTo>
                  <a:lnTo>
                    <a:pt x="80" y="95"/>
                  </a:lnTo>
                  <a:lnTo>
                    <a:pt x="87" y="90"/>
                  </a:lnTo>
                  <a:lnTo>
                    <a:pt x="92" y="83"/>
                  </a:lnTo>
                  <a:lnTo>
                    <a:pt x="95" y="75"/>
                  </a:lnTo>
                  <a:lnTo>
                    <a:pt x="99" y="66"/>
                  </a:lnTo>
                  <a:lnTo>
                    <a:pt x="99" y="58"/>
                  </a:lnTo>
                  <a:lnTo>
                    <a:pt x="99" y="47"/>
                  </a:lnTo>
                  <a:lnTo>
                    <a:pt x="95" y="39"/>
                  </a:lnTo>
                  <a:lnTo>
                    <a:pt x="94" y="36"/>
                  </a:lnTo>
                  <a:lnTo>
                    <a:pt x="92" y="32"/>
                  </a:lnTo>
                  <a:lnTo>
                    <a:pt x="87" y="25"/>
                  </a:lnTo>
                  <a:lnTo>
                    <a:pt x="80" y="18"/>
                  </a:lnTo>
                  <a:lnTo>
                    <a:pt x="73" y="15"/>
                  </a:lnTo>
                  <a:lnTo>
                    <a:pt x="65" y="12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4985" y="730"/>
              <a:ext cx="40" cy="85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68" y="12"/>
                </a:cxn>
                <a:cxn ang="0">
                  <a:pos x="63" y="12"/>
                </a:cxn>
                <a:cxn ang="0">
                  <a:pos x="59" y="10"/>
                </a:cxn>
                <a:cxn ang="0">
                  <a:pos x="53" y="12"/>
                </a:cxn>
                <a:cxn ang="0">
                  <a:pos x="47" y="14"/>
                </a:cxn>
                <a:cxn ang="0">
                  <a:pos x="42" y="16"/>
                </a:cxn>
                <a:cxn ang="0">
                  <a:pos x="39" y="19"/>
                </a:cxn>
                <a:cxn ang="0">
                  <a:pos x="35" y="24"/>
                </a:cxn>
                <a:cxn ang="0">
                  <a:pos x="34" y="31"/>
                </a:cxn>
                <a:cxn ang="0">
                  <a:pos x="32" y="38"/>
                </a:cxn>
                <a:cxn ang="0">
                  <a:pos x="32" y="45"/>
                </a:cxn>
                <a:cxn ang="0">
                  <a:pos x="32" y="60"/>
                </a:cxn>
                <a:cxn ang="0">
                  <a:pos x="54" y="60"/>
                </a:cxn>
                <a:cxn ang="0">
                  <a:pos x="54" y="69"/>
                </a:cxn>
                <a:cxn ang="0">
                  <a:pos x="32" y="69"/>
                </a:cxn>
                <a:cxn ang="0">
                  <a:pos x="32" y="169"/>
                </a:cxn>
                <a:cxn ang="0">
                  <a:pos x="20" y="169"/>
                </a:cxn>
                <a:cxn ang="0">
                  <a:pos x="20" y="69"/>
                </a:cxn>
                <a:cxn ang="0">
                  <a:pos x="0" y="69"/>
                </a:cxn>
                <a:cxn ang="0">
                  <a:pos x="0" y="60"/>
                </a:cxn>
                <a:cxn ang="0">
                  <a:pos x="20" y="60"/>
                </a:cxn>
                <a:cxn ang="0">
                  <a:pos x="20" y="41"/>
                </a:cxn>
                <a:cxn ang="0">
                  <a:pos x="22" y="31"/>
                </a:cxn>
                <a:cxn ang="0">
                  <a:pos x="23" y="24"/>
                </a:cxn>
                <a:cxn ang="0">
                  <a:pos x="27" y="16"/>
                </a:cxn>
                <a:cxn ang="0">
                  <a:pos x="29" y="14"/>
                </a:cxn>
                <a:cxn ang="0">
                  <a:pos x="32" y="10"/>
                </a:cxn>
                <a:cxn ang="0">
                  <a:pos x="37" y="5"/>
                </a:cxn>
                <a:cxn ang="0">
                  <a:pos x="44" y="2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8" y="0"/>
                </a:cxn>
                <a:cxn ang="0">
                  <a:pos x="78" y="4"/>
                </a:cxn>
                <a:cxn ang="0">
                  <a:pos x="78" y="16"/>
                </a:cxn>
              </a:cxnLst>
              <a:rect l="0" t="0" r="r" b="b"/>
              <a:pathLst>
                <a:path w="78" h="169">
                  <a:moveTo>
                    <a:pt x="78" y="16"/>
                  </a:moveTo>
                  <a:lnTo>
                    <a:pt x="68" y="12"/>
                  </a:lnTo>
                  <a:lnTo>
                    <a:pt x="63" y="12"/>
                  </a:lnTo>
                  <a:lnTo>
                    <a:pt x="59" y="10"/>
                  </a:lnTo>
                  <a:lnTo>
                    <a:pt x="53" y="12"/>
                  </a:lnTo>
                  <a:lnTo>
                    <a:pt x="47" y="14"/>
                  </a:lnTo>
                  <a:lnTo>
                    <a:pt x="42" y="16"/>
                  </a:lnTo>
                  <a:lnTo>
                    <a:pt x="39" y="19"/>
                  </a:lnTo>
                  <a:lnTo>
                    <a:pt x="35" y="24"/>
                  </a:lnTo>
                  <a:lnTo>
                    <a:pt x="34" y="31"/>
                  </a:lnTo>
                  <a:lnTo>
                    <a:pt x="32" y="38"/>
                  </a:lnTo>
                  <a:lnTo>
                    <a:pt x="32" y="4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69"/>
                  </a:lnTo>
                  <a:lnTo>
                    <a:pt x="32" y="69"/>
                  </a:lnTo>
                  <a:lnTo>
                    <a:pt x="32" y="169"/>
                  </a:lnTo>
                  <a:lnTo>
                    <a:pt x="20" y="169"/>
                  </a:lnTo>
                  <a:lnTo>
                    <a:pt x="20" y="69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0" y="41"/>
                  </a:lnTo>
                  <a:lnTo>
                    <a:pt x="22" y="31"/>
                  </a:lnTo>
                  <a:lnTo>
                    <a:pt x="23" y="24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2" y="10"/>
                  </a:lnTo>
                  <a:lnTo>
                    <a:pt x="37" y="5"/>
                  </a:lnTo>
                  <a:lnTo>
                    <a:pt x="44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78" y="4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5067" y="731"/>
              <a:ext cx="58" cy="84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2"/>
                </a:cxn>
                <a:cxn ang="0">
                  <a:pos x="75" y="5"/>
                </a:cxn>
                <a:cxn ang="0">
                  <a:pos x="87" y="12"/>
                </a:cxn>
                <a:cxn ang="0">
                  <a:pos x="97" y="26"/>
                </a:cxn>
                <a:cxn ang="0">
                  <a:pos x="99" y="43"/>
                </a:cxn>
                <a:cxn ang="0">
                  <a:pos x="97" y="55"/>
                </a:cxn>
                <a:cxn ang="0">
                  <a:pos x="94" y="65"/>
                </a:cxn>
                <a:cxn ang="0">
                  <a:pos x="85" y="72"/>
                </a:cxn>
                <a:cxn ang="0">
                  <a:pos x="73" y="79"/>
                </a:cxn>
                <a:cxn ang="0">
                  <a:pos x="90" y="84"/>
                </a:cxn>
                <a:cxn ang="0">
                  <a:pos x="104" y="94"/>
                </a:cxn>
                <a:cxn ang="0">
                  <a:pos x="111" y="108"/>
                </a:cxn>
                <a:cxn ang="0">
                  <a:pos x="114" y="123"/>
                </a:cxn>
                <a:cxn ang="0">
                  <a:pos x="113" y="135"/>
                </a:cxn>
                <a:cxn ang="0">
                  <a:pos x="106" y="147"/>
                </a:cxn>
                <a:cxn ang="0">
                  <a:pos x="92" y="161"/>
                </a:cxn>
                <a:cxn ang="0">
                  <a:pos x="77" y="166"/>
                </a:cxn>
                <a:cxn ang="0">
                  <a:pos x="56" y="167"/>
                </a:cxn>
                <a:cxn ang="0">
                  <a:pos x="0" y="0"/>
                </a:cxn>
                <a:cxn ang="0">
                  <a:pos x="39" y="72"/>
                </a:cxn>
                <a:cxn ang="0">
                  <a:pos x="54" y="70"/>
                </a:cxn>
                <a:cxn ang="0">
                  <a:pos x="66" y="65"/>
                </a:cxn>
                <a:cxn ang="0">
                  <a:pos x="72" y="60"/>
                </a:cxn>
                <a:cxn ang="0">
                  <a:pos x="75" y="51"/>
                </a:cxn>
                <a:cxn ang="0">
                  <a:pos x="75" y="39"/>
                </a:cxn>
                <a:cxn ang="0">
                  <a:pos x="72" y="31"/>
                </a:cxn>
                <a:cxn ang="0">
                  <a:pos x="65" y="26"/>
                </a:cxn>
                <a:cxn ang="0">
                  <a:pos x="53" y="22"/>
                </a:cxn>
                <a:cxn ang="0">
                  <a:pos x="24" y="22"/>
                </a:cxn>
                <a:cxn ang="0">
                  <a:pos x="24" y="145"/>
                </a:cxn>
                <a:cxn ang="0">
                  <a:pos x="63" y="145"/>
                </a:cxn>
                <a:cxn ang="0">
                  <a:pos x="77" y="142"/>
                </a:cxn>
                <a:cxn ang="0">
                  <a:pos x="85" y="135"/>
                </a:cxn>
                <a:cxn ang="0">
                  <a:pos x="89" y="125"/>
                </a:cxn>
                <a:cxn ang="0">
                  <a:pos x="89" y="114"/>
                </a:cxn>
                <a:cxn ang="0">
                  <a:pos x="84" y="104"/>
                </a:cxn>
                <a:cxn ang="0">
                  <a:pos x="75" y="97"/>
                </a:cxn>
                <a:cxn ang="0">
                  <a:pos x="61" y="94"/>
                </a:cxn>
                <a:cxn ang="0">
                  <a:pos x="24" y="94"/>
                </a:cxn>
              </a:cxnLst>
              <a:rect l="0" t="0" r="r" b="b"/>
              <a:pathLst>
                <a:path w="114" h="167">
                  <a:moveTo>
                    <a:pt x="0" y="0"/>
                  </a:moveTo>
                  <a:lnTo>
                    <a:pt x="48" y="0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70" y="3"/>
                  </a:lnTo>
                  <a:lnTo>
                    <a:pt x="75" y="5"/>
                  </a:lnTo>
                  <a:lnTo>
                    <a:pt x="80" y="7"/>
                  </a:lnTo>
                  <a:lnTo>
                    <a:pt x="87" y="12"/>
                  </a:lnTo>
                  <a:lnTo>
                    <a:pt x="92" y="19"/>
                  </a:lnTo>
                  <a:lnTo>
                    <a:pt x="97" y="26"/>
                  </a:lnTo>
                  <a:lnTo>
                    <a:pt x="99" y="34"/>
                  </a:lnTo>
                  <a:lnTo>
                    <a:pt x="99" y="43"/>
                  </a:lnTo>
                  <a:lnTo>
                    <a:pt x="99" y="49"/>
                  </a:lnTo>
                  <a:lnTo>
                    <a:pt x="97" y="55"/>
                  </a:lnTo>
                  <a:lnTo>
                    <a:pt x="95" y="60"/>
                  </a:lnTo>
                  <a:lnTo>
                    <a:pt x="94" y="65"/>
                  </a:lnTo>
                  <a:lnTo>
                    <a:pt x="90" y="68"/>
                  </a:lnTo>
                  <a:lnTo>
                    <a:pt x="85" y="72"/>
                  </a:lnTo>
                  <a:lnTo>
                    <a:pt x="80" y="75"/>
                  </a:lnTo>
                  <a:lnTo>
                    <a:pt x="73" y="79"/>
                  </a:lnTo>
                  <a:lnTo>
                    <a:pt x="84" y="80"/>
                  </a:lnTo>
                  <a:lnTo>
                    <a:pt x="90" y="84"/>
                  </a:lnTo>
                  <a:lnTo>
                    <a:pt x="97" y="89"/>
                  </a:lnTo>
                  <a:lnTo>
                    <a:pt x="104" y="94"/>
                  </a:lnTo>
                  <a:lnTo>
                    <a:pt x="109" y="101"/>
                  </a:lnTo>
                  <a:lnTo>
                    <a:pt x="111" y="108"/>
                  </a:lnTo>
                  <a:lnTo>
                    <a:pt x="114" y="114"/>
                  </a:lnTo>
                  <a:lnTo>
                    <a:pt x="114" y="123"/>
                  </a:lnTo>
                  <a:lnTo>
                    <a:pt x="114" y="132"/>
                  </a:lnTo>
                  <a:lnTo>
                    <a:pt x="113" y="135"/>
                  </a:lnTo>
                  <a:lnTo>
                    <a:pt x="111" y="140"/>
                  </a:lnTo>
                  <a:lnTo>
                    <a:pt x="106" y="147"/>
                  </a:lnTo>
                  <a:lnTo>
                    <a:pt x="101" y="154"/>
                  </a:lnTo>
                  <a:lnTo>
                    <a:pt x="92" y="161"/>
                  </a:lnTo>
                  <a:lnTo>
                    <a:pt x="82" y="164"/>
                  </a:lnTo>
                  <a:lnTo>
                    <a:pt x="77" y="166"/>
                  </a:lnTo>
                  <a:lnTo>
                    <a:pt x="70" y="167"/>
                  </a:lnTo>
                  <a:lnTo>
                    <a:pt x="56" y="167"/>
                  </a:lnTo>
                  <a:lnTo>
                    <a:pt x="0" y="167"/>
                  </a:lnTo>
                  <a:lnTo>
                    <a:pt x="0" y="0"/>
                  </a:lnTo>
                  <a:close/>
                  <a:moveTo>
                    <a:pt x="24" y="72"/>
                  </a:moveTo>
                  <a:lnTo>
                    <a:pt x="39" y="72"/>
                  </a:lnTo>
                  <a:lnTo>
                    <a:pt x="48" y="72"/>
                  </a:lnTo>
                  <a:lnTo>
                    <a:pt x="54" y="70"/>
                  </a:lnTo>
                  <a:lnTo>
                    <a:pt x="61" y="68"/>
                  </a:lnTo>
                  <a:lnTo>
                    <a:pt x="66" y="65"/>
                  </a:lnTo>
                  <a:lnTo>
                    <a:pt x="70" y="61"/>
                  </a:lnTo>
                  <a:lnTo>
                    <a:pt x="72" y="60"/>
                  </a:lnTo>
                  <a:lnTo>
                    <a:pt x="73" y="56"/>
                  </a:lnTo>
                  <a:lnTo>
                    <a:pt x="75" y="51"/>
                  </a:lnTo>
                  <a:lnTo>
                    <a:pt x="75" y="44"/>
                  </a:lnTo>
                  <a:lnTo>
                    <a:pt x="75" y="39"/>
                  </a:lnTo>
                  <a:lnTo>
                    <a:pt x="73" y="36"/>
                  </a:lnTo>
                  <a:lnTo>
                    <a:pt x="72" y="31"/>
                  </a:lnTo>
                  <a:lnTo>
                    <a:pt x="68" y="27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53" y="22"/>
                  </a:lnTo>
                  <a:lnTo>
                    <a:pt x="46" y="22"/>
                  </a:lnTo>
                  <a:lnTo>
                    <a:pt x="24" y="22"/>
                  </a:lnTo>
                  <a:lnTo>
                    <a:pt x="24" y="72"/>
                  </a:lnTo>
                  <a:close/>
                  <a:moveTo>
                    <a:pt x="24" y="145"/>
                  </a:moveTo>
                  <a:lnTo>
                    <a:pt x="53" y="145"/>
                  </a:lnTo>
                  <a:lnTo>
                    <a:pt x="63" y="145"/>
                  </a:lnTo>
                  <a:lnTo>
                    <a:pt x="70" y="143"/>
                  </a:lnTo>
                  <a:lnTo>
                    <a:pt x="77" y="142"/>
                  </a:lnTo>
                  <a:lnTo>
                    <a:pt x="82" y="138"/>
                  </a:lnTo>
                  <a:lnTo>
                    <a:pt x="85" y="135"/>
                  </a:lnTo>
                  <a:lnTo>
                    <a:pt x="87" y="130"/>
                  </a:lnTo>
                  <a:lnTo>
                    <a:pt x="89" y="125"/>
                  </a:lnTo>
                  <a:lnTo>
                    <a:pt x="90" y="120"/>
                  </a:lnTo>
                  <a:lnTo>
                    <a:pt x="89" y="114"/>
                  </a:lnTo>
                  <a:lnTo>
                    <a:pt x="87" y="109"/>
                  </a:lnTo>
                  <a:lnTo>
                    <a:pt x="84" y="104"/>
                  </a:lnTo>
                  <a:lnTo>
                    <a:pt x="80" y="101"/>
                  </a:lnTo>
                  <a:lnTo>
                    <a:pt x="75" y="97"/>
                  </a:lnTo>
                  <a:lnTo>
                    <a:pt x="68" y="96"/>
                  </a:lnTo>
                  <a:lnTo>
                    <a:pt x="61" y="94"/>
                  </a:lnTo>
                  <a:lnTo>
                    <a:pt x="53" y="94"/>
                  </a:lnTo>
                  <a:lnTo>
                    <a:pt x="24" y="94"/>
                  </a:lnTo>
                  <a:lnTo>
                    <a:pt x="24" y="1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5132" y="758"/>
              <a:ext cx="60" cy="58"/>
            </a:xfrm>
            <a:custGeom>
              <a:avLst/>
              <a:gdLst/>
              <a:ahLst/>
              <a:cxnLst>
                <a:cxn ang="0">
                  <a:pos x="118" y="68"/>
                </a:cxn>
                <a:cxn ang="0">
                  <a:pos x="113" y="85"/>
                </a:cxn>
                <a:cxn ang="0">
                  <a:pos x="106" y="94"/>
                </a:cxn>
                <a:cxn ang="0">
                  <a:pos x="97" y="102"/>
                </a:cxn>
                <a:cxn ang="0">
                  <a:pos x="89" y="109"/>
                </a:cxn>
                <a:cxn ang="0">
                  <a:pos x="78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30" y="109"/>
                </a:cxn>
                <a:cxn ang="0">
                  <a:pos x="17" y="99"/>
                </a:cxn>
                <a:cxn ang="0">
                  <a:pos x="10" y="90"/>
                </a:cxn>
                <a:cxn ang="0">
                  <a:pos x="5" y="80"/>
                </a:cxn>
                <a:cxn ang="0">
                  <a:pos x="1" y="68"/>
                </a:cxn>
                <a:cxn ang="0">
                  <a:pos x="0" y="56"/>
                </a:cxn>
                <a:cxn ang="0">
                  <a:pos x="5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5" y="10"/>
                </a:cxn>
                <a:cxn ang="0">
                  <a:pos x="36" y="5"/>
                </a:cxn>
                <a:cxn ang="0">
                  <a:pos x="48" y="1"/>
                </a:cxn>
                <a:cxn ang="0">
                  <a:pos x="60" y="0"/>
                </a:cxn>
                <a:cxn ang="0">
                  <a:pos x="84" y="5"/>
                </a:cxn>
                <a:cxn ang="0">
                  <a:pos x="97" y="12"/>
                </a:cxn>
                <a:cxn ang="0">
                  <a:pos x="106" y="20"/>
                </a:cxn>
                <a:cxn ang="0">
                  <a:pos x="114" y="34"/>
                </a:cxn>
                <a:cxn ang="0">
                  <a:pos x="118" y="44"/>
                </a:cxn>
                <a:cxn ang="0">
                  <a:pos x="119" y="56"/>
                </a:cxn>
                <a:cxn ang="0">
                  <a:pos x="24" y="65"/>
                </a:cxn>
                <a:cxn ang="0">
                  <a:pos x="29" y="78"/>
                </a:cxn>
                <a:cxn ang="0">
                  <a:pos x="37" y="88"/>
                </a:cxn>
                <a:cxn ang="0">
                  <a:pos x="51" y="95"/>
                </a:cxn>
                <a:cxn ang="0">
                  <a:pos x="66" y="95"/>
                </a:cxn>
                <a:cxn ang="0">
                  <a:pos x="80" y="90"/>
                </a:cxn>
                <a:cxn ang="0">
                  <a:pos x="90" y="80"/>
                </a:cxn>
                <a:cxn ang="0">
                  <a:pos x="95" y="65"/>
                </a:cxn>
                <a:cxn ang="0">
                  <a:pos x="95" y="49"/>
                </a:cxn>
                <a:cxn ang="0">
                  <a:pos x="90" y="36"/>
                </a:cxn>
                <a:cxn ang="0">
                  <a:pos x="80" y="25"/>
                </a:cxn>
                <a:cxn ang="0">
                  <a:pos x="66" y="20"/>
                </a:cxn>
                <a:cxn ang="0">
                  <a:pos x="51" y="20"/>
                </a:cxn>
                <a:cxn ang="0">
                  <a:pos x="39" y="25"/>
                </a:cxn>
                <a:cxn ang="0">
                  <a:pos x="29" y="36"/>
                </a:cxn>
                <a:cxn ang="0">
                  <a:pos x="24" y="49"/>
                </a:cxn>
              </a:cxnLst>
              <a:rect l="0" t="0" r="r" b="b"/>
              <a:pathLst>
                <a:path w="119" h="114">
                  <a:moveTo>
                    <a:pt x="119" y="56"/>
                  </a:moveTo>
                  <a:lnTo>
                    <a:pt x="118" y="68"/>
                  </a:lnTo>
                  <a:lnTo>
                    <a:pt x="114" y="80"/>
                  </a:lnTo>
                  <a:lnTo>
                    <a:pt x="113" y="85"/>
                  </a:lnTo>
                  <a:lnTo>
                    <a:pt x="109" y="90"/>
                  </a:lnTo>
                  <a:lnTo>
                    <a:pt x="106" y="94"/>
                  </a:lnTo>
                  <a:lnTo>
                    <a:pt x="102" y="99"/>
                  </a:lnTo>
                  <a:lnTo>
                    <a:pt x="97" y="102"/>
                  </a:lnTo>
                  <a:lnTo>
                    <a:pt x="94" y="106"/>
                  </a:lnTo>
                  <a:lnTo>
                    <a:pt x="89" y="109"/>
                  </a:lnTo>
                  <a:lnTo>
                    <a:pt x="84" y="111"/>
                  </a:lnTo>
                  <a:lnTo>
                    <a:pt x="78" y="112"/>
                  </a:lnTo>
                  <a:lnTo>
                    <a:pt x="72" y="114"/>
                  </a:lnTo>
                  <a:lnTo>
                    <a:pt x="65" y="114"/>
                  </a:lnTo>
                  <a:lnTo>
                    <a:pt x="60" y="114"/>
                  </a:lnTo>
                  <a:lnTo>
                    <a:pt x="46" y="114"/>
                  </a:lnTo>
                  <a:lnTo>
                    <a:pt x="36" y="111"/>
                  </a:lnTo>
                  <a:lnTo>
                    <a:pt x="30" y="109"/>
                  </a:lnTo>
                  <a:lnTo>
                    <a:pt x="25" y="106"/>
                  </a:lnTo>
                  <a:lnTo>
                    <a:pt x="17" y="99"/>
                  </a:lnTo>
                  <a:lnTo>
                    <a:pt x="13" y="94"/>
                  </a:lnTo>
                  <a:lnTo>
                    <a:pt x="10" y="90"/>
                  </a:lnTo>
                  <a:lnTo>
                    <a:pt x="7" y="85"/>
                  </a:lnTo>
                  <a:lnTo>
                    <a:pt x="5" y="80"/>
                  </a:lnTo>
                  <a:lnTo>
                    <a:pt x="3" y="75"/>
                  </a:lnTo>
                  <a:lnTo>
                    <a:pt x="1" y="68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1" y="44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7" y="29"/>
                  </a:lnTo>
                  <a:lnTo>
                    <a:pt x="10" y="25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5" y="10"/>
                  </a:lnTo>
                  <a:lnTo>
                    <a:pt x="30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8" y="1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4" y="5"/>
                  </a:lnTo>
                  <a:lnTo>
                    <a:pt x="92" y="8"/>
                  </a:lnTo>
                  <a:lnTo>
                    <a:pt x="97" y="12"/>
                  </a:lnTo>
                  <a:lnTo>
                    <a:pt x="102" y="15"/>
                  </a:lnTo>
                  <a:lnTo>
                    <a:pt x="106" y="20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6" y="39"/>
                  </a:lnTo>
                  <a:lnTo>
                    <a:pt x="118" y="44"/>
                  </a:lnTo>
                  <a:lnTo>
                    <a:pt x="118" y="51"/>
                  </a:lnTo>
                  <a:lnTo>
                    <a:pt x="119" y="56"/>
                  </a:lnTo>
                  <a:close/>
                  <a:moveTo>
                    <a:pt x="24" y="56"/>
                  </a:moveTo>
                  <a:lnTo>
                    <a:pt x="24" y="65"/>
                  </a:lnTo>
                  <a:lnTo>
                    <a:pt x="25" y="73"/>
                  </a:lnTo>
                  <a:lnTo>
                    <a:pt x="29" y="78"/>
                  </a:lnTo>
                  <a:lnTo>
                    <a:pt x="32" y="85"/>
                  </a:lnTo>
                  <a:lnTo>
                    <a:pt x="37" y="88"/>
                  </a:lnTo>
                  <a:lnTo>
                    <a:pt x="44" y="92"/>
                  </a:lnTo>
                  <a:lnTo>
                    <a:pt x="51" y="95"/>
                  </a:lnTo>
                  <a:lnTo>
                    <a:pt x="58" y="95"/>
                  </a:lnTo>
                  <a:lnTo>
                    <a:pt x="66" y="95"/>
                  </a:lnTo>
                  <a:lnTo>
                    <a:pt x="75" y="92"/>
                  </a:lnTo>
                  <a:lnTo>
                    <a:pt x="80" y="90"/>
                  </a:lnTo>
                  <a:lnTo>
                    <a:pt x="87" y="85"/>
                  </a:lnTo>
                  <a:lnTo>
                    <a:pt x="90" y="80"/>
                  </a:lnTo>
                  <a:lnTo>
                    <a:pt x="94" y="73"/>
                  </a:lnTo>
                  <a:lnTo>
                    <a:pt x="95" y="65"/>
                  </a:lnTo>
                  <a:lnTo>
                    <a:pt x="95" y="56"/>
                  </a:lnTo>
                  <a:lnTo>
                    <a:pt x="95" y="49"/>
                  </a:lnTo>
                  <a:lnTo>
                    <a:pt x="94" y="42"/>
                  </a:lnTo>
                  <a:lnTo>
                    <a:pt x="90" y="36"/>
                  </a:lnTo>
                  <a:lnTo>
                    <a:pt x="85" y="30"/>
                  </a:lnTo>
                  <a:lnTo>
                    <a:pt x="80" y="25"/>
                  </a:lnTo>
                  <a:lnTo>
                    <a:pt x="73" y="22"/>
                  </a:lnTo>
                  <a:lnTo>
                    <a:pt x="66" y="20"/>
                  </a:lnTo>
                  <a:lnTo>
                    <a:pt x="58" y="20"/>
                  </a:lnTo>
                  <a:lnTo>
                    <a:pt x="51" y="20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2" y="30"/>
                  </a:lnTo>
                  <a:lnTo>
                    <a:pt x="29" y="36"/>
                  </a:lnTo>
                  <a:lnTo>
                    <a:pt x="25" y="42"/>
                  </a:lnTo>
                  <a:lnTo>
                    <a:pt x="24" y="49"/>
                  </a:lnTo>
                  <a:lnTo>
                    <a:pt x="24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5205" y="731"/>
              <a:ext cx="11" cy="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5226" y="748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1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5"/>
                </a:cxn>
                <a:cxn ang="0">
                  <a:pos x="55" y="116"/>
                </a:cxn>
                <a:cxn ang="0">
                  <a:pos x="57" y="116"/>
                </a:cxn>
                <a:cxn ang="0">
                  <a:pos x="63" y="116"/>
                </a:cxn>
                <a:cxn ang="0">
                  <a:pos x="69" y="115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9" y="133"/>
                </a:cxn>
                <a:cxn ang="0">
                  <a:pos x="62" y="135"/>
                </a:cxn>
                <a:cxn ang="0">
                  <a:pos x="55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7"/>
                </a:cxn>
                <a:cxn ang="0">
                  <a:pos x="24" y="121"/>
                </a:cxn>
                <a:cxn ang="0">
                  <a:pos x="22" y="115"/>
                </a:cxn>
                <a:cxn ang="0">
                  <a:pos x="21" y="108"/>
                </a:cxn>
                <a:cxn ang="0">
                  <a:pos x="19" y="101"/>
                </a:cxn>
                <a:cxn ang="0">
                  <a:pos x="19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1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5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63" y="116"/>
                  </a:lnTo>
                  <a:lnTo>
                    <a:pt x="69" y="115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9" y="133"/>
                  </a:lnTo>
                  <a:lnTo>
                    <a:pt x="62" y="135"/>
                  </a:lnTo>
                  <a:lnTo>
                    <a:pt x="55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7"/>
                  </a:lnTo>
                  <a:lnTo>
                    <a:pt x="24" y="121"/>
                  </a:lnTo>
                  <a:lnTo>
                    <a:pt x="22" y="115"/>
                  </a:lnTo>
                  <a:lnTo>
                    <a:pt x="21" y="108"/>
                  </a:lnTo>
                  <a:lnTo>
                    <a:pt x="19" y="101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73" y="758"/>
              <a:ext cx="59" cy="58"/>
            </a:xfrm>
            <a:custGeom>
              <a:avLst/>
              <a:gdLst/>
              <a:ahLst/>
              <a:cxnLst>
                <a:cxn ang="0">
                  <a:pos x="116" y="68"/>
                </a:cxn>
                <a:cxn ang="0">
                  <a:pos x="111" y="85"/>
                </a:cxn>
                <a:cxn ang="0">
                  <a:pos x="106" y="94"/>
                </a:cxn>
                <a:cxn ang="0">
                  <a:pos x="98" y="102"/>
                </a:cxn>
                <a:cxn ang="0">
                  <a:pos x="87" y="109"/>
                </a:cxn>
                <a:cxn ang="0">
                  <a:pos x="77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29" y="109"/>
                </a:cxn>
                <a:cxn ang="0">
                  <a:pos x="16" y="99"/>
                </a:cxn>
                <a:cxn ang="0">
                  <a:pos x="9" y="90"/>
                </a:cxn>
                <a:cxn ang="0">
                  <a:pos x="4" y="80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4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6" y="10"/>
                </a:cxn>
                <a:cxn ang="0">
                  <a:pos x="36" y="5"/>
                </a:cxn>
                <a:cxn ang="0">
                  <a:pos x="46" y="1"/>
                </a:cxn>
                <a:cxn ang="0">
                  <a:pos x="58" y="0"/>
                </a:cxn>
                <a:cxn ang="0">
                  <a:pos x="82" y="5"/>
                </a:cxn>
                <a:cxn ang="0">
                  <a:pos x="98" y="12"/>
                </a:cxn>
                <a:cxn ang="0">
                  <a:pos x="105" y="20"/>
                </a:cxn>
                <a:cxn ang="0">
                  <a:pos x="113" y="34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22" y="65"/>
                </a:cxn>
                <a:cxn ang="0">
                  <a:pos x="28" y="78"/>
                </a:cxn>
                <a:cxn ang="0">
                  <a:pos x="38" y="88"/>
                </a:cxn>
                <a:cxn ang="0">
                  <a:pos x="50" y="95"/>
                </a:cxn>
                <a:cxn ang="0">
                  <a:pos x="67" y="95"/>
                </a:cxn>
                <a:cxn ang="0">
                  <a:pos x="81" y="90"/>
                </a:cxn>
                <a:cxn ang="0">
                  <a:pos x="89" y="80"/>
                </a:cxn>
                <a:cxn ang="0">
                  <a:pos x="94" y="65"/>
                </a:cxn>
                <a:cxn ang="0">
                  <a:pos x="94" y="49"/>
                </a:cxn>
                <a:cxn ang="0">
                  <a:pos x="89" y="36"/>
                </a:cxn>
                <a:cxn ang="0">
                  <a:pos x="79" y="25"/>
                </a:cxn>
                <a:cxn ang="0">
                  <a:pos x="65" y="20"/>
                </a:cxn>
                <a:cxn ang="0">
                  <a:pos x="50" y="20"/>
                </a:cxn>
                <a:cxn ang="0">
                  <a:pos x="38" y="25"/>
                </a:cxn>
                <a:cxn ang="0">
                  <a:pos x="28" y="36"/>
                </a:cxn>
                <a:cxn ang="0">
                  <a:pos x="22" y="49"/>
                </a:cxn>
              </a:cxnLst>
              <a:rect l="0" t="0" r="r" b="b"/>
              <a:pathLst>
                <a:path w="118" h="114">
                  <a:moveTo>
                    <a:pt x="118" y="56"/>
                  </a:moveTo>
                  <a:lnTo>
                    <a:pt x="116" y="68"/>
                  </a:lnTo>
                  <a:lnTo>
                    <a:pt x="115" y="80"/>
                  </a:lnTo>
                  <a:lnTo>
                    <a:pt x="111" y="85"/>
                  </a:lnTo>
                  <a:lnTo>
                    <a:pt x="108" y="90"/>
                  </a:lnTo>
                  <a:lnTo>
                    <a:pt x="106" y="94"/>
                  </a:lnTo>
                  <a:lnTo>
                    <a:pt x="101" y="99"/>
                  </a:lnTo>
                  <a:lnTo>
                    <a:pt x="98" y="102"/>
                  </a:lnTo>
                  <a:lnTo>
                    <a:pt x="93" y="106"/>
                  </a:lnTo>
                  <a:lnTo>
                    <a:pt x="87" y="109"/>
                  </a:lnTo>
                  <a:lnTo>
                    <a:pt x="82" y="111"/>
                  </a:lnTo>
                  <a:lnTo>
                    <a:pt x="77" y="112"/>
                  </a:lnTo>
                  <a:lnTo>
                    <a:pt x="70" y="114"/>
                  </a:lnTo>
                  <a:lnTo>
                    <a:pt x="65" y="114"/>
                  </a:lnTo>
                  <a:lnTo>
                    <a:pt x="58" y="114"/>
                  </a:lnTo>
                  <a:lnTo>
                    <a:pt x="46" y="114"/>
                  </a:lnTo>
                  <a:lnTo>
                    <a:pt x="34" y="111"/>
                  </a:lnTo>
                  <a:lnTo>
                    <a:pt x="29" y="109"/>
                  </a:lnTo>
                  <a:lnTo>
                    <a:pt x="26" y="106"/>
                  </a:lnTo>
                  <a:lnTo>
                    <a:pt x="16" y="99"/>
                  </a:lnTo>
                  <a:lnTo>
                    <a:pt x="12" y="94"/>
                  </a:lnTo>
                  <a:lnTo>
                    <a:pt x="9" y="90"/>
                  </a:lnTo>
                  <a:lnTo>
                    <a:pt x="7" y="85"/>
                  </a:lnTo>
                  <a:lnTo>
                    <a:pt x="4" y="80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5" y="32"/>
                  </a:lnTo>
                  <a:lnTo>
                    <a:pt x="7" y="29"/>
                  </a:lnTo>
                  <a:lnTo>
                    <a:pt x="9" y="25"/>
                  </a:lnTo>
                  <a:lnTo>
                    <a:pt x="17" y="17"/>
                  </a:lnTo>
                  <a:lnTo>
                    <a:pt x="21" y="12"/>
                  </a:lnTo>
                  <a:lnTo>
                    <a:pt x="26" y="10"/>
                  </a:lnTo>
                  <a:lnTo>
                    <a:pt x="31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2" y="5"/>
                  </a:lnTo>
                  <a:lnTo>
                    <a:pt x="93" y="8"/>
                  </a:lnTo>
                  <a:lnTo>
                    <a:pt x="98" y="12"/>
                  </a:lnTo>
                  <a:lnTo>
                    <a:pt x="101" y="15"/>
                  </a:lnTo>
                  <a:lnTo>
                    <a:pt x="105" y="20"/>
                  </a:lnTo>
                  <a:lnTo>
                    <a:pt x="108" y="24"/>
                  </a:lnTo>
                  <a:lnTo>
                    <a:pt x="113" y="34"/>
                  </a:lnTo>
                  <a:lnTo>
                    <a:pt x="116" y="39"/>
                  </a:lnTo>
                  <a:lnTo>
                    <a:pt x="116" y="44"/>
                  </a:lnTo>
                  <a:lnTo>
                    <a:pt x="118" y="51"/>
                  </a:lnTo>
                  <a:lnTo>
                    <a:pt x="118" y="56"/>
                  </a:lnTo>
                  <a:close/>
                  <a:moveTo>
                    <a:pt x="22" y="56"/>
                  </a:moveTo>
                  <a:lnTo>
                    <a:pt x="22" y="65"/>
                  </a:lnTo>
                  <a:lnTo>
                    <a:pt x="24" y="73"/>
                  </a:lnTo>
                  <a:lnTo>
                    <a:pt x="28" y="78"/>
                  </a:lnTo>
                  <a:lnTo>
                    <a:pt x="33" y="85"/>
                  </a:lnTo>
                  <a:lnTo>
                    <a:pt x="38" y="88"/>
                  </a:lnTo>
                  <a:lnTo>
                    <a:pt x="43" y="92"/>
                  </a:lnTo>
                  <a:lnTo>
                    <a:pt x="50" y="95"/>
                  </a:lnTo>
                  <a:lnTo>
                    <a:pt x="58" y="95"/>
                  </a:lnTo>
                  <a:lnTo>
                    <a:pt x="67" y="95"/>
                  </a:lnTo>
                  <a:lnTo>
                    <a:pt x="74" y="92"/>
                  </a:lnTo>
                  <a:lnTo>
                    <a:pt x="81" y="90"/>
                  </a:lnTo>
                  <a:lnTo>
                    <a:pt x="86" y="85"/>
                  </a:lnTo>
                  <a:lnTo>
                    <a:pt x="89" y="80"/>
                  </a:lnTo>
                  <a:lnTo>
                    <a:pt x="93" y="73"/>
                  </a:lnTo>
                  <a:lnTo>
                    <a:pt x="94" y="65"/>
                  </a:lnTo>
                  <a:lnTo>
                    <a:pt x="96" y="56"/>
                  </a:lnTo>
                  <a:lnTo>
                    <a:pt x="94" y="49"/>
                  </a:lnTo>
                  <a:lnTo>
                    <a:pt x="93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79" y="25"/>
                  </a:lnTo>
                  <a:lnTo>
                    <a:pt x="74" y="22"/>
                  </a:lnTo>
                  <a:lnTo>
                    <a:pt x="65" y="20"/>
                  </a:lnTo>
                  <a:lnTo>
                    <a:pt x="58" y="20"/>
                  </a:lnTo>
                  <a:lnTo>
                    <a:pt x="50" y="20"/>
                  </a:lnTo>
                  <a:lnTo>
                    <a:pt x="45" y="22"/>
                  </a:lnTo>
                  <a:lnTo>
                    <a:pt x="38" y="25"/>
                  </a:lnTo>
                  <a:lnTo>
                    <a:pt x="33" y="30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2" y="49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344" y="758"/>
              <a:ext cx="47" cy="57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5" y="13"/>
                </a:cxn>
                <a:cxn ang="0">
                  <a:pos x="29" y="10"/>
                </a:cxn>
                <a:cxn ang="0">
                  <a:pos x="34" y="6"/>
                </a:cxn>
                <a:cxn ang="0">
                  <a:pos x="37" y="5"/>
                </a:cxn>
                <a:cxn ang="0">
                  <a:pos x="41" y="3"/>
                </a:cxn>
                <a:cxn ang="0">
                  <a:pos x="46" y="1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63" y="1"/>
                </a:cxn>
                <a:cxn ang="0">
                  <a:pos x="70" y="3"/>
                </a:cxn>
                <a:cxn ang="0">
                  <a:pos x="77" y="6"/>
                </a:cxn>
                <a:cxn ang="0">
                  <a:pos x="80" y="8"/>
                </a:cxn>
                <a:cxn ang="0">
                  <a:pos x="82" y="12"/>
                </a:cxn>
                <a:cxn ang="0">
                  <a:pos x="85" y="15"/>
                </a:cxn>
                <a:cxn ang="0">
                  <a:pos x="87" y="18"/>
                </a:cxn>
                <a:cxn ang="0">
                  <a:pos x="90" y="25"/>
                </a:cxn>
                <a:cxn ang="0">
                  <a:pos x="92" y="34"/>
                </a:cxn>
                <a:cxn ang="0">
                  <a:pos x="94" y="44"/>
                </a:cxn>
                <a:cxn ang="0">
                  <a:pos x="94" y="112"/>
                </a:cxn>
                <a:cxn ang="0">
                  <a:pos x="72" y="112"/>
                </a:cxn>
                <a:cxn ang="0">
                  <a:pos x="72" y="44"/>
                </a:cxn>
                <a:cxn ang="0">
                  <a:pos x="72" y="39"/>
                </a:cxn>
                <a:cxn ang="0">
                  <a:pos x="70" y="34"/>
                </a:cxn>
                <a:cxn ang="0">
                  <a:pos x="68" y="29"/>
                </a:cxn>
                <a:cxn ang="0">
                  <a:pos x="65" y="25"/>
                </a:cxn>
                <a:cxn ang="0">
                  <a:pos x="63" y="22"/>
                </a:cxn>
                <a:cxn ang="0">
                  <a:pos x="58" y="18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43" y="18"/>
                </a:cxn>
                <a:cxn ang="0">
                  <a:pos x="36" y="20"/>
                </a:cxn>
                <a:cxn ang="0">
                  <a:pos x="29" y="25"/>
                </a:cxn>
                <a:cxn ang="0">
                  <a:pos x="22" y="34"/>
                </a:cxn>
                <a:cxn ang="0">
                  <a:pos x="22" y="112"/>
                </a:cxn>
                <a:cxn ang="0">
                  <a:pos x="0" y="112"/>
                </a:cxn>
                <a:cxn ang="0">
                  <a:pos x="0" y="3"/>
                </a:cxn>
                <a:cxn ang="0">
                  <a:pos x="22" y="3"/>
                </a:cxn>
                <a:cxn ang="0">
                  <a:pos x="22" y="17"/>
                </a:cxn>
              </a:cxnLst>
              <a:rect l="0" t="0" r="r" b="b"/>
              <a:pathLst>
                <a:path w="94" h="112">
                  <a:moveTo>
                    <a:pt x="22" y="17"/>
                  </a:moveTo>
                  <a:lnTo>
                    <a:pt x="25" y="13"/>
                  </a:lnTo>
                  <a:lnTo>
                    <a:pt x="29" y="10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3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2" y="12"/>
                  </a:lnTo>
                  <a:lnTo>
                    <a:pt x="85" y="15"/>
                  </a:lnTo>
                  <a:lnTo>
                    <a:pt x="87" y="18"/>
                  </a:lnTo>
                  <a:lnTo>
                    <a:pt x="90" y="25"/>
                  </a:lnTo>
                  <a:lnTo>
                    <a:pt x="92" y="34"/>
                  </a:lnTo>
                  <a:lnTo>
                    <a:pt x="94" y="44"/>
                  </a:lnTo>
                  <a:lnTo>
                    <a:pt x="94" y="112"/>
                  </a:lnTo>
                  <a:lnTo>
                    <a:pt x="72" y="112"/>
                  </a:lnTo>
                  <a:lnTo>
                    <a:pt x="72" y="44"/>
                  </a:lnTo>
                  <a:lnTo>
                    <a:pt x="72" y="39"/>
                  </a:lnTo>
                  <a:lnTo>
                    <a:pt x="70" y="34"/>
                  </a:lnTo>
                  <a:lnTo>
                    <a:pt x="68" y="29"/>
                  </a:lnTo>
                  <a:lnTo>
                    <a:pt x="65" y="25"/>
                  </a:lnTo>
                  <a:lnTo>
                    <a:pt x="63" y="22"/>
                  </a:lnTo>
                  <a:lnTo>
                    <a:pt x="58" y="18"/>
                  </a:lnTo>
                  <a:lnTo>
                    <a:pt x="55" y="18"/>
                  </a:lnTo>
                  <a:lnTo>
                    <a:pt x="49" y="17"/>
                  </a:lnTo>
                  <a:lnTo>
                    <a:pt x="43" y="18"/>
                  </a:lnTo>
                  <a:lnTo>
                    <a:pt x="36" y="20"/>
                  </a:lnTo>
                  <a:lnTo>
                    <a:pt x="29" y="25"/>
                  </a:lnTo>
                  <a:lnTo>
                    <a:pt x="22" y="34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0" y="3"/>
                  </a:lnTo>
                  <a:lnTo>
                    <a:pt x="22" y="3"/>
                  </a:lnTo>
                  <a:lnTo>
                    <a:pt x="22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4925" y="608"/>
              <a:ext cx="72" cy="85"/>
            </a:xfrm>
            <a:custGeom>
              <a:avLst/>
              <a:gdLst/>
              <a:ahLst/>
              <a:cxnLst>
                <a:cxn ang="0">
                  <a:pos x="145" y="102"/>
                </a:cxn>
                <a:cxn ang="0">
                  <a:pos x="145" y="109"/>
                </a:cxn>
                <a:cxn ang="0">
                  <a:pos x="144" y="116"/>
                </a:cxn>
                <a:cxn ang="0">
                  <a:pos x="140" y="130"/>
                </a:cxn>
                <a:cxn ang="0">
                  <a:pos x="137" y="137"/>
                </a:cxn>
                <a:cxn ang="0">
                  <a:pos x="135" y="142"/>
                </a:cxn>
                <a:cxn ang="0">
                  <a:pos x="127" y="152"/>
                </a:cxn>
                <a:cxn ang="0">
                  <a:pos x="122" y="155"/>
                </a:cxn>
                <a:cxn ang="0">
                  <a:pos x="116" y="159"/>
                </a:cxn>
                <a:cxn ang="0">
                  <a:pos x="110" y="162"/>
                </a:cxn>
                <a:cxn ang="0">
                  <a:pos x="103" y="166"/>
                </a:cxn>
                <a:cxn ang="0">
                  <a:pos x="96" y="167"/>
                </a:cxn>
                <a:cxn ang="0">
                  <a:pos x="87" y="169"/>
                </a:cxn>
                <a:cxn ang="0">
                  <a:pos x="70" y="169"/>
                </a:cxn>
                <a:cxn ang="0">
                  <a:pos x="57" y="169"/>
                </a:cxn>
                <a:cxn ang="0">
                  <a:pos x="43" y="166"/>
                </a:cxn>
                <a:cxn ang="0">
                  <a:pos x="38" y="164"/>
                </a:cxn>
                <a:cxn ang="0">
                  <a:pos x="31" y="160"/>
                </a:cxn>
                <a:cxn ang="0">
                  <a:pos x="21" y="154"/>
                </a:cxn>
                <a:cxn ang="0">
                  <a:pos x="16" y="148"/>
                </a:cxn>
                <a:cxn ang="0">
                  <a:pos x="12" y="143"/>
                </a:cxn>
                <a:cxn ang="0">
                  <a:pos x="9" y="138"/>
                </a:cxn>
                <a:cxn ang="0">
                  <a:pos x="5" y="133"/>
                </a:cxn>
                <a:cxn ang="0">
                  <a:pos x="4" y="126"/>
                </a:cxn>
                <a:cxn ang="0">
                  <a:pos x="2" y="119"/>
                </a:cxn>
                <a:cxn ang="0">
                  <a:pos x="0" y="113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99"/>
                </a:cxn>
                <a:cxn ang="0">
                  <a:pos x="26" y="111"/>
                </a:cxn>
                <a:cxn ang="0">
                  <a:pos x="27" y="121"/>
                </a:cxn>
                <a:cxn ang="0">
                  <a:pos x="31" y="128"/>
                </a:cxn>
                <a:cxn ang="0">
                  <a:pos x="39" y="138"/>
                </a:cxn>
                <a:cxn ang="0">
                  <a:pos x="45" y="142"/>
                </a:cxn>
                <a:cxn ang="0">
                  <a:pos x="51" y="145"/>
                </a:cxn>
                <a:cxn ang="0">
                  <a:pos x="60" y="147"/>
                </a:cxn>
                <a:cxn ang="0">
                  <a:pos x="70" y="147"/>
                </a:cxn>
                <a:cxn ang="0">
                  <a:pos x="84" y="147"/>
                </a:cxn>
                <a:cxn ang="0">
                  <a:pos x="89" y="145"/>
                </a:cxn>
                <a:cxn ang="0">
                  <a:pos x="94" y="143"/>
                </a:cxn>
                <a:cxn ang="0">
                  <a:pos x="103" y="140"/>
                </a:cxn>
                <a:cxn ang="0">
                  <a:pos x="110" y="135"/>
                </a:cxn>
                <a:cxn ang="0">
                  <a:pos x="113" y="131"/>
                </a:cxn>
                <a:cxn ang="0">
                  <a:pos x="115" y="128"/>
                </a:cxn>
                <a:cxn ang="0">
                  <a:pos x="118" y="119"/>
                </a:cxn>
                <a:cxn ang="0">
                  <a:pos x="120" y="109"/>
                </a:cxn>
                <a:cxn ang="0">
                  <a:pos x="122" y="97"/>
                </a:cxn>
                <a:cxn ang="0">
                  <a:pos x="122" y="0"/>
                </a:cxn>
                <a:cxn ang="0">
                  <a:pos x="145" y="0"/>
                </a:cxn>
                <a:cxn ang="0">
                  <a:pos x="145" y="102"/>
                </a:cxn>
              </a:cxnLst>
              <a:rect l="0" t="0" r="r" b="b"/>
              <a:pathLst>
                <a:path w="145" h="169">
                  <a:moveTo>
                    <a:pt x="145" y="102"/>
                  </a:moveTo>
                  <a:lnTo>
                    <a:pt x="145" y="109"/>
                  </a:lnTo>
                  <a:lnTo>
                    <a:pt x="144" y="116"/>
                  </a:lnTo>
                  <a:lnTo>
                    <a:pt x="140" y="130"/>
                  </a:lnTo>
                  <a:lnTo>
                    <a:pt x="137" y="137"/>
                  </a:lnTo>
                  <a:lnTo>
                    <a:pt x="135" y="142"/>
                  </a:lnTo>
                  <a:lnTo>
                    <a:pt x="127" y="152"/>
                  </a:lnTo>
                  <a:lnTo>
                    <a:pt x="122" y="155"/>
                  </a:lnTo>
                  <a:lnTo>
                    <a:pt x="116" y="159"/>
                  </a:lnTo>
                  <a:lnTo>
                    <a:pt x="110" y="162"/>
                  </a:lnTo>
                  <a:lnTo>
                    <a:pt x="103" y="166"/>
                  </a:lnTo>
                  <a:lnTo>
                    <a:pt x="96" y="167"/>
                  </a:lnTo>
                  <a:lnTo>
                    <a:pt x="87" y="169"/>
                  </a:lnTo>
                  <a:lnTo>
                    <a:pt x="70" y="169"/>
                  </a:lnTo>
                  <a:lnTo>
                    <a:pt x="57" y="169"/>
                  </a:lnTo>
                  <a:lnTo>
                    <a:pt x="43" y="166"/>
                  </a:lnTo>
                  <a:lnTo>
                    <a:pt x="38" y="164"/>
                  </a:lnTo>
                  <a:lnTo>
                    <a:pt x="31" y="160"/>
                  </a:lnTo>
                  <a:lnTo>
                    <a:pt x="21" y="154"/>
                  </a:lnTo>
                  <a:lnTo>
                    <a:pt x="16" y="148"/>
                  </a:lnTo>
                  <a:lnTo>
                    <a:pt x="12" y="143"/>
                  </a:lnTo>
                  <a:lnTo>
                    <a:pt x="9" y="138"/>
                  </a:lnTo>
                  <a:lnTo>
                    <a:pt x="5" y="133"/>
                  </a:lnTo>
                  <a:lnTo>
                    <a:pt x="4" y="12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99"/>
                  </a:lnTo>
                  <a:lnTo>
                    <a:pt x="26" y="111"/>
                  </a:lnTo>
                  <a:lnTo>
                    <a:pt x="27" y="121"/>
                  </a:lnTo>
                  <a:lnTo>
                    <a:pt x="31" y="128"/>
                  </a:lnTo>
                  <a:lnTo>
                    <a:pt x="39" y="138"/>
                  </a:lnTo>
                  <a:lnTo>
                    <a:pt x="45" y="142"/>
                  </a:lnTo>
                  <a:lnTo>
                    <a:pt x="51" y="145"/>
                  </a:lnTo>
                  <a:lnTo>
                    <a:pt x="60" y="147"/>
                  </a:lnTo>
                  <a:lnTo>
                    <a:pt x="70" y="147"/>
                  </a:lnTo>
                  <a:lnTo>
                    <a:pt x="84" y="147"/>
                  </a:lnTo>
                  <a:lnTo>
                    <a:pt x="89" y="145"/>
                  </a:lnTo>
                  <a:lnTo>
                    <a:pt x="94" y="143"/>
                  </a:lnTo>
                  <a:lnTo>
                    <a:pt x="103" y="140"/>
                  </a:lnTo>
                  <a:lnTo>
                    <a:pt x="110" y="135"/>
                  </a:lnTo>
                  <a:lnTo>
                    <a:pt x="113" y="131"/>
                  </a:lnTo>
                  <a:lnTo>
                    <a:pt x="115" y="128"/>
                  </a:lnTo>
                  <a:lnTo>
                    <a:pt x="118" y="119"/>
                  </a:lnTo>
                  <a:lnTo>
                    <a:pt x="120" y="109"/>
                  </a:lnTo>
                  <a:lnTo>
                    <a:pt x="122" y="97"/>
                  </a:lnTo>
                  <a:lnTo>
                    <a:pt x="122" y="0"/>
                  </a:lnTo>
                  <a:lnTo>
                    <a:pt x="145" y="0"/>
                  </a:lnTo>
                  <a:lnTo>
                    <a:pt x="145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5013" y="635"/>
              <a:ext cx="47" cy="57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6" y="14"/>
                </a:cxn>
                <a:cxn ang="0">
                  <a:pos x="29" y="11"/>
                </a:cxn>
                <a:cxn ang="0">
                  <a:pos x="32" y="7"/>
                </a:cxn>
                <a:cxn ang="0">
                  <a:pos x="36" y="6"/>
                </a:cxn>
                <a:cxn ang="0">
                  <a:pos x="41" y="4"/>
                </a:cxn>
                <a:cxn ang="0">
                  <a:pos x="46" y="2"/>
                </a:cxn>
                <a:cxn ang="0">
                  <a:pos x="50" y="0"/>
                </a:cxn>
                <a:cxn ang="0">
                  <a:pos x="55" y="0"/>
                </a:cxn>
                <a:cxn ang="0">
                  <a:pos x="63" y="2"/>
                </a:cxn>
                <a:cxn ang="0">
                  <a:pos x="70" y="4"/>
                </a:cxn>
                <a:cxn ang="0">
                  <a:pos x="77" y="7"/>
                </a:cxn>
                <a:cxn ang="0">
                  <a:pos x="79" y="9"/>
                </a:cxn>
                <a:cxn ang="0">
                  <a:pos x="82" y="12"/>
                </a:cxn>
                <a:cxn ang="0">
                  <a:pos x="84" y="16"/>
                </a:cxn>
                <a:cxn ang="0">
                  <a:pos x="87" y="19"/>
                </a:cxn>
                <a:cxn ang="0">
                  <a:pos x="89" y="26"/>
                </a:cxn>
                <a:cxn ang="0">
                  <a:pos x="92" y="35"/>
                </a:cxn>
                <a:cxn ang="0">
                  <a:pos x="92" y="45"/>
                </a:cxn>
                <a:cxn ang="0">
                  <a:pos x="92" y="113"/>
                </a:cxn>
                <a:cxn ang="0">
                  <a:pos x="70" y="113"/>
                </a:cxn>
                <a:cxn ang="0">
                  <a:pos x="70" y="45"/>
                </a:cxn>
                <a:cxn ang="0">
                  <a:pos x="70" y="40"/>
                </a:cxn>
                <a:cxn ang="0">
                  <a:pos x="68" y="35"/>
                </a:cxn>
                <a:cxn ang="0">
                  <a:pos x="67" y="30"/>
                </a:cxn>
                <a:cxn ang="0">
                  <a:pos x="65" y="26"/>
                </a:cxn>
                <a:cxn ang="0">
                  <a:pos x="62" y="23"/>
                </a:cxn>
                <a:cxn ang="0">
                  <a:pos x="58" y="19"/>
                </a:cxn>
                <a:cxn ang="0">
                  <a:pos x="53" y="19"/>
                </a:cxn>
                <a:cxn ang="0">
                  <a:pos x="50" y="18"/>
                </a:cxn>
                <a:cxn ang="0">
                  <a:pos x="41" y="19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1" y="35"/>
                </a:cxn>
                <a:cxn ang="0">
                  <a:pos x="21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1" y="4"/>
                </a:cxn>
                <a:cxn ang="0">
                  <a:pos x="21" y="18"/>
                </a:cxn>
              </a:cxnLst>
              <a:rect l="0" t="0" r="r" b="b"/>
              <a:pathLst>
                <a:path w="92" h="113">
                  <a:moveTo>
                    <a:pt x="21" y="18"/>
                  </a:moveTo>
                  <a:lnTo>
                    <a:pt x="26" y="14"/>
                  </a:lnTo>
                  <a:lnTo>
                    <a:pt x="29" y="11"/>
                  </a:lnTo>
                  <a:lnTo>
                    <a:pt x="32" y="7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6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79" y="9"/>
                  </a:lnTo>
                  <a:lnTo>
                    <a:pt x="82" y="12"/>
                  </a:lnTo>
                  <a:lnTo>
                    <a:pt x="84" y="16"/>
                  </a:lnTo>
                  <a:lnTo>
                    <a:pt x="87" y="19"/>
                  </a:lnTo>
                  <a:lnTo>
                    <a:pt x="89" y="26"/>
                  </a:lnTo>
                  <a:lnTo>
                    <a:pt x="92" y="35"/>
                  </a:lnTo>
                  <a:lnTo>
                    <a:pt x="92" y="45"/>
                  </a:lnTo>
                  <a:lnTo>
                    <a:pt x="92" y="113"/>
                  </a:lnTo>
                  <a:lnTo>
                    <a:pt x="70" y="113"/>
                  </a:lnTo>
                  <a:lnTo>
                    <a:pt x="70" y="45"/>
                  </a:lnTo>
                  <a:lnTo>
                    <a:pt x="70" y="40"/>
                  </a:lnTo>
                  <a:lnTo>
                    <a:pt x="68" y="35"/>
                  </a:lnTo>
                  <a:lnTo>
                    <a:pt x="67" y="30"/>
                  </a:lnTo>
                  <a:lnTo>
                    <a:pt x="65" y="26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3" y="19"/>
                  </a:lnTo>
                  <a:lnTo>
                    <a:pt x="50" y="18"/>
                  </a:lnTo>
                  <a:lnTo>
                    <a:pt x="41" y="19"/>
                  </a:lnTo>
                  <a:lnTo>
                    <a:pt x="36" y="21"/>
                  </a:lnTo>
                  <a:lnTo>
                    <a:pt x="29" y="26"/>
                  </a:lnTo>
                  <a:lnTo>
                    <a:pt x="21" y="35"/>
                  </a:lnTo>
                  <a:lnTo>
                    <a:pt x="21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5075" y="613"/>
              <a:ext cx="14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2" y="157"/>
                </a:cxn>
                <a:cxn ang="0">
                  <a:pos x="2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6" y="9"/>
                </a:cxn>
                <a:cxn ang="0">
                  <a:pos x="27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2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7" h="157">
                  <a:moveTo>
                    <a:pt x="24" y="157"/>
                  </a:moveTo>
                  <a:lnTo>
                    <a:pt x="2" y="157"/>
                  </a:lnTo>
                  <a:lnTo>
                    <a:pt x="2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6" y="9"/>
                  </a:lnTo>
                  <a:lnTo>
                    <a:pt x="27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2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5097" y="636"/>
              <a:ext cx="53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3" y="69"/>
                </a:cxn>
                <a:cxn ang="0">
                  <a:pos x="82" y="0"/>
                </a:cxn>
                <a:cxn ang="0">
                  <a:pos x="106" y="0"/>
                </a:cxn>
                <a:cxn ang="0">
                  <a:pos x="56" y="113"/>
                </a:cxn>
                <a:cxn ang="0">
                  <a:pos x="49" y="113"/>
                </a:cxn>
                <a:cxn ang="0">
                  <a:pos x="0" y="0"/>
                </a:cxn>
              </a:cxnLst>
              <a:rect l="0" t="0" r="r" b="b"/>
              <a:pathLst>
                <a:path w="106" h="113">
                  <a:moveTo>
                    <a:pt x="0" y="0"/>
                  </a:moveTo>
                  <a:lnTo>
                    <a:pt x="24" y="0"/>
                  </a:lnTo>
                  <a:lnTo>
                    <a:pt x="53" y="69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56" y="113"/>
                  </a:lnTo>
                  <a:lnTo>
                    <a:pt x="49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5155" y="635"/>
              <a:ext cx="49" cy="58"/>
            </a:xfrm>
            <a:custGeom>
              <a:avLst/>
              <a:gdLst/>
              <a:ahLst/>
              <a:cxnLst>
                <a:cxn ang="0">
                  <a:pos x="87" y="108"/>
                </a:cxn>
                <a:cxn ang="0">
                  <a:pos x="67" y="115"/>
                </a:cxn>
                <a:cxn ang="0">
                  <a:pos x="48" y="115"/>
                </a:cxn>
                <a:cxn ang="0">
                  <a:pos x="36" y="113"/>
                </a:cxn>
                <a:cxn ang="0">
                  <a:pos x="26" y="108"/>
                </a:cxn>
                <a:cxn ang="0">
                  <a:pos x="17" y="103"/>
                </a:cxn>
                <a:cxn ang="0">
                  <a:pos x="7" y="89"/>
                </a:cxn>
                <a:cxn ang="0">
                  <a:pos x="0" y="69"/>
                </a:cxn>
                <a:cxn ang="0">
                  <a:pos x="0" y="45"/>
                </a:cxn>
                <a:cxn ang="0">
                  <a:pos x="4" y="35"/>
                </a:cxn>
                <a:cxn ang="0">
                  <a:pos x="14" y="16"/>
                </a:cxn>
                <a:cxn ang="0">
                  <a:pos x="26" y="7"/>
                </a:cxn>
                <a:cxn ang="0">
                  <a:pos x="40" y="2"/>
                </a:cxn>
                <a:cxn ang="0">
                  <a:pos x="51" y="0"/>
                </a:cxn>
                <a:cxn ang="0">
                  <a:pos x="67" y="2"/>
                </a:cxn>
                <a:cxn ang="0">
                  <a:pos x="79" y="9"/>
                </a:cxn>
                <a:cxn ang="0">
                  <a:pos x="87" y="16"/>
                </a:cxn>
                <a:cxn ang="0">
                  <a:pos x="94" y="30"/>
                </a:cxn>
                <a:cxn ang="0">
                  <a:pos x="99" y="48"/>
                </a:cxn>
                <a:cxn ang="0">
                  <a:pos x="22" y="62"/>
                </a:cxn>
                <a:cxn ang="0">
                  <a:pos x="26" y="76"/>
                </a:cxn>
                <a:cxn ang="0">
                  <a:pos x="33" y="86"/>
                </a:cxn>
                <a:cxn ang="0">
                  <a:pos x="45" y="93"/>
                </a:cxn>
                <a:cxn ang="0">
                  <a:pos x="58" y="94"/>
                </a:cxn>
                <a:cxn ang="0">
                  <a:pos x="77" y="91"/>
                </a:cxn>
                <a:cxn ang="0">
                  <a:pos x="98" y="81"/>
                </a:cxn>
                <a:cxn ang="0">
                  <a:pos x="77" y="47"/>
                </a:cxn>
                <a:cxn ang="0">
                  <a:pos x="75" y="36"/>
                </a:cxn>
                <a:cxn ang="0">
                  <a:pos x="72" y="30"/>
                </a:cxn>
                <a:cxn ang="0">
                  <a:pos x="67" y="24"/>
                </a:cxn>
                <a:cxn ang="0">
                  <a:pos x="57" y="21"/>
                </a:cxn>
                <a:cxn ang="0">
                  <a:pos x="46" y="21"/>
                </a:cxn>
                <a:cxn ang="0">
                  <a:pos x="36" y="24"/>
                </a:cxn>
                <a:cxn ang="0">
                  <a:pos x="29" y="31"/>
                </a:cxn>
                <a:cxn ang="0">
                  <a:pos x="24" y="42"/>
                </a:cxn>
                <a:cxn ang="0">
                  <a:pos x="77" y="47"/>
                </a:cxn>
              </a:cxnLst>
              <a:rect l="0" t="0" r="r" b="b"/>
              <a:pathLst>
                <a:path w="99" h="115">
                  <a:moveTo>
                    <a:pt x="98" y="103"/>
                  </a:moveTo>
                  <a:lnTo>
                    <a:pt x="87" y="108"/>
                  </a:lnTo>
                  <a:lnTo>
                    <a:pt x="77" y="113"/>
                  </a:lnTo>
                  <a:lnTo>
                    <a:pt x="67" y="115"/>
                  </a:lnTo>
                  <a:lnTo>
                    <a:pt x="53" y="115"/>
                  </a:lnTo>
                  <a:lnTo>
                    <a:pt x="48" y="115"/>
                  </a:lnTo>
                  <a:lnTo>
                    <a:pt x="41" y="115"/>
                  </a:lnTo>
                  <a:lnTo>
                    <a:pt x="36" y="113"/>
                  </a:lnTo>
                  <a:lnTo>
                    <a:pt x="31" y="112"/>
                  </a:lnTo>
                  <a:lnTo>
                    <a:pt x="26" y="108"/>
                  </a:lnTo>
                  <a:lnTo>
                    <a:pt x="22" y="106"/>
                  </a:lnTo>
                  <a:lnTo>
                    <a:pt x="17" y="103"/>
                  </a:lnTo>
                  <a:lnTo>
                    <a:pt x="14" y="98"/>
                  </a:lnTo>
                  <a:lnTo>
                    <a:pt x="7" y="89"/>
                  </a:lnTo>
                  <a:lnTo>
                    <a:pt x="4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7" y="24"/>
                  </a:lnTo>
                  <a:lnTo>
                    <a:pt x="14" y="16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62" y="2"/>
                  </a:lnTo>
                  <a:lnTo>
                    <a:pt x="67" y="2"/>
                  </a:lnTo>
                  <a:lnTo>
                    <a:pt x="72" y="4"/>
                  </a:lnTo>
                  <a:lnTo>
                    <a:pt x="79" y="9"/>
                  </a:lnTo>
                  <a:lnTo>
                    <a:pt x="84" y="12"/>
                  </a:lnTo>
                  <a:lnTo>
                    <a:pt x="87" y="16"/>
                  </a:lnTo>
                  <a:lnTo>
                    <a:pt x="93" y="24"/>
                  </a:lnTo>
                  <a:lnTo>
                    <a:pt x="94" y="30"/>
                  </a:lnTo>
                  <a:lnTo>
                    <a:pt x="96" y="35"/>
                  </a:lnTo>
                  <a:lnTo>
                    <a:pt x="99" y="48"/>
                  </a:lnTo>
                  <a:lnTo>
                    <a:pt x="99" y="62"/>
                  </a:lnTo>
                  <a:lnTo>
                    <a:pt x="22" y="62"/>
                  </a:lnTo>
                  <a:lnTo>
                    <a:pt x="24" y="69"/>
                  </a:lnTo>
                  <a:lnTo>
                    <a:pt x="26" y="76"/>
                  </a:lnTo>
                  <a:lnTo>
                    <a:pt x="29" y="83"/>
                  </a:lnTo>
                  <a:lnTo>
                    <a:pt x="33" y="86"/>
                  </a:lnTo>
                  <a:lnTo>
                    <a:pt x="38" y="89"/>
                  </a:lnTo>
                  <a:lnTo>
                    <a:pt x="45" y="93"/>
                  </a:lnTo>
                  <a:lnTo>
                    <a:pt x="51" y="94"/>
                  </a:lnTo>
                  <a:lnTo>
                    <a:pt x="58" y="94"/>
                  </a:lnTo>
                  <a:lnTo>
                    <a:pt x="69" y="94"/>
                  </a:lnTo>
                  <a:lnTo>
                    <a:pt x="77" y="91"/>
                  </a:lnTo>
                  <a:lnTo>
                    <a:pt x="87" y="88"/>
                  </a:lnTo>
                  <a:lnTo>
                    <a:pt x="98" y="81"/>
                  </a:lnTo>
                  <a:lnTo>
                    <a:pt x="98" y="103"/>
                  </a:lnTo>
                  <a:close/>
                  <a:moveTo>
                    <a:pt x="77" y="47"/>
                  </a:moveTo>
                  <a:lnTo>
                    <a:pt x="77" y="42"/>
                  </a:lnTo>
                  <a:lnTo>
                    <a:pt x="75" y="36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0" y="28"/>
                  </a:lnTo>
                  <a:lnTo>
                    <a:pt x="67" y="24"/>
                  </a:lnTo>
                  <a:lnTo>
                    <a:pt x="62" y="21"/>
                  </a:lnTo>
                  <a:lnTo>
                    <a:pt x="57" y="21"/>
                  </a:lnTo>
                  <a:lnTo>
                    <a:pt x="51" y="19"/>
                  </a:lnTo>
                  <a:lnTo>
                    <a:pt x="46" y="21"/>
                  </a:lnTo>
                  <a:lnTo>
                    <a:pt x="41" y="21"/>
                  </a:lnTo>
                  <a:lnTo>
                    <a:pt x="36" y="24"/>
                  </a:lnTo>
                  <a:lnTo>
                    <a:pt x="33" y="26"/>
                  </a:lnTo>
                  <a:lnTo>
                    <a:pt x="29" y="31"/>
                  </a:lnTo>
                  <a:lnTo>
                    <a:pt x="26" y="35"/>
                  </a:lnTo>
                  <a:lnTo>
                    <a:pt x="24" y="42"/>
                  </a:lnTo>
                  <a:lnTo>
                    <a:pt x="22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5218" y="635"/>
              <a:ext cx="40" cy="57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28"/>
                </a:cxn>
                <a:cxn ang="0">
                  <a:pos x="25" y="23"/>
                </a:cxn>
                <a:cxn ang="0">
                  <a:pos x="31" y="16"/>
                </a:cxn>
                <a:cxn ang="0">
                  <a:pos x="34" y="12"/>
                </a:cxn>
                <a:cxn ang="0">
                  <a:pos x="37" y="7"/>
                </a:cxn>
                <a:cxn ang="0">
                  <a:pos x="46" y="2"/>
                </a:cxn>
                <a:cxn ang="0">
                  <a:pos x="51" y="0"/>
                </a:cxn>
                <a:cxn ang="0">
                  <a:pos x="54" y="0"/>
                </a:cxn>
                <a:cxn ang="0">
                  <a:pos x="61" y="2"/>
                </a:cxn>
                <a:cxn ang="0">
                  <a:pos x="66" y="4"/>
                </a:cxn>
                <a:cxn ang="0">
                  <a:pos x="73" y="7"/>
                </a:cxn>
                <a:cxn ang="0">
                  <a:pos x="80" y="14"/>
                </a:cxn>
                <a:cxn ang="0">
                  <a:pos x="70" y="33"/>
                </a:cxn>
                <a:cxn ang="0">
                  <a:pos x="63" y="28"/>
                </a:cxn>
                <a:cxn ang="0">
                  <a:pos x="58" y="24"/>
                </a:cxn>
                <a:cxn ang="0">
                  <a:pos x="53" y="23"/>
                </a:cxn>
                <a:cxn ang="0">
                  <a:pos x="49" y="21"/>
                </a:cxn>
                <a:cxn ang="0">
                  <a:pos x="42" y="23"/>
                </a:cxn>
                <a:cxn ang="0">
                  <a:pos x="39" y="24"/>
                </a:cxn>
                <a:cxn ang="0">
                  <a:pos x="34" y="28"/>
                </a:cxn>
                <a:cxn ang="0">
                  <a:pos x="29" y="31"/>
                </a:cxn>
                <a:cxn ang="0">
                  <a:pos x="25" y="36"/>
                </a:cxn>
                <a:cxn ang="0">
                  <a:pos x="24" y="43"/>
                </a:cxn>
                <a:cxn ang="0">
                  <a:pos x="22" y="48"/>
                </a:cxn>
                <a:cxn ang="0">
                  <a:pos x="22" y="55"/>
                </a:cxn>
                <a:cxn ang="0">
                  <a:pos x="22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2" y="4"/>
                </a:cxn>
              </a:cxnLst>
              <a:rect l="0" t="0" r="r" b="b"/>
              <a:pathLst>
                <a:path w="80" h="113">
                  <a:moveTo>
                    <a:pt x="22" y="4"/>
                  </a:moveTo>
                  <a:lnTo>
                    <a:pt x="22" y="28"/>
                  </a:lnTo>
                  <a:lnTo>
                    <a:pt x="25" y="23"/>
                  </a:lnTo>
                  <a:lnTo>
                    <a:pt x="31" y="16"/>
                  </a:lnTo>
                  <a:lnTo>
                    <a:pt x="34" y="12"/>
                  </a:lnTo>
                  <a:lnTo>
                    <a:pt x="37" y="7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6" y="4"/>
                  </a:lnTo>
                  <a:lnTo>
                    <a:pt x="73" y="7"/>
                  </a:lnTo>
                  <a:lnTo>
                    <a:pt x="80" y="14"/>
                  </a:lnTo>
                  <a:lnTo>
                    <a:pt x="70" y="33"/>
                  </a:lnTo>
                  <a:lnTo>
                    <a:pt x="63" y="28"/>
                  </a:lnTo>
                  <a:lnTo>
                    <a:pt x="58" y="24"/>
                  </a:lnTo>
                  <a:lnTo>
                    <a:pt x="53" y="23"/>
                  </a:lnTo>
                  <a:lnTo>
                    <a:pt x="49" y="21"/>
                  </a:lnTo>
                  <a:lnTo>
                    <a:pt x="42" y="23"/>
                  </a:lnTo>
                  <a:lnTo>
                    <a:pt x="39" y="24"/>
                  </a:lnTo>
                  <a:lnTo>
                    <a:pt x="34" y="28"/>
                  </a:lnTo>
                  <a:lnTo>
                    <a:pt x="29" y="31"/>
                  </a:lnTo>
                  <a:lnTo>
                    <a:pt x="25" y="36"/>
                  </a:lnTo>
                  <a:lnTo>
                    <a:pt x="24" y="43"/>
                  </a:lnTo>
                  <a:lnTo>
                    <a:pt x="22" y="48"/>
                  </a:lnTo>
                  <a:lnTo>
                    <a:pt x="22" y="55"/>
                  </a:lnTo>
                  <a:lnTo>
                    <a:pt x="22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5265" y="635"/>
              <a:ext cx="37" cy="58"/>
            </a:xfrm>
            <a:custGeom>
              <a:avLst/>
              <a:gdLst/>
              <a:ahLst/>
              <a:cxnLst>
                <a:cxn ang="0">
                  <a:pos x="60" y="26"/>
                </a:cxn>
                <a:cxn ang="0">
                  <a:pos x="44" y="21"/>
                </a:cxn>
                <a:cxn ang="0">
                  <a:pos x="31" y="21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9" y="38"/>
                </a:cxn>
                <a:cxn ang="0">
                  <a:pos x="49" y="52"/>
                </a:cxn>
                <a:cxn ang="0">
                  <a:pos x="65" y="65"/>
                </a:cxn>
                <a:cxn ang="0">
                  <a:pos x="72" y="72"/>
                </a:cxn>
                <a:cxn ang="0">
                  <a:pos x="73" y="79"/>
                </a:cxn>
                <a:cxn ang="0">
                  <a:pos x="73" y="89"/>
                </a:cxn>
                <a:cxn ang="0">
                  <a:pos x="68" y="101"/>
                </a:cxn>
                <a:cxn ang="0">
                  <a:pos x="61" y="108"/>
                </a:cxn>
                <a:cxn ang="0">
                  <a:pos x="53" y="113"/>
                </a:cxn>
                <a:cxn ang="0">
                  <a:pos x="37" y="115"/>
                </a:cxn>
                <a:cxn ang="0">
                  <a:pos x="19" y="113"/>
                </a:cxn>
                <a:cxn ang="0">
                  <a:pos x="0" y="106"/>
                </a:cxn>
                <a:cxn ang="0">
                  <a:pos x="10" y="88"/>
                </a:cxn>
                <a:cxn ang="0">
                  <a:pos x="27" y="96"/>
                </a:cxn>
                <a:cxn ang="0">
                  <a:pos x="41" y="96"/>
                </a:cxn>
                <a:cxn ang="0">
                  <a:pos x="48" y="93"/>
                </a:cxn>
                <a:cxn ang="0">
                  <a:pos x="51" y="84"/>
                </a:cxn>
                <a:cxn ang="0">
                  <a:pos x="49" y="81"/>
                </a:cxn>
                <a:cxn ang="0">
                  <a:pos x="25" y="62"/>
                </a:cxn>
                <a:cxn ang="0">
                  <a:pos x="10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5" y="14"/>
                </a:cxn>
                <a:cxn ang="0">
                  <a:pos x="15" y="6"/>
                </a:cxn>
                <a:cxn ang="0">
                  <a:pos x="29" y="2"/>
                </a:cxn>
                <a:cxn ang="0">
                  <a:pos x="44" y="2"/>
                </a:cxn>
                <a:cxn ang="0">
                  <a:pos x="60" y="6"/>
                </a:cxn>
                <a:cxn ang="0">
                  <a:pos x="68" y="31"/>
                </a:cxn>
              </a:cxnLst>
              <a:rect l="0" t="0" r="r" b="b"/>
              <a:pathLst>
                <a:path w="73" h="115">
                  <a:moveTo>
                    <a:pt x="68" y="31"/>
                  </a:moveTo>
                  <a:lnTo>
                    <a:pt x="60" y="26"/>
                  </a:lnTo>
                  <a:lnTo>
                    <a:pt x="51" y="23"/>
                  </a:lnTo>
                  <a:lnTo>
                    <a:pt x="44" y="21"/>
                  </a:lnTo>
                  <a:lnTo>
                    <a:pt x="37" y="19"/>
                  </a:lnTo>
                  <a:lnTo>
                    <a:pt x="31" y="21"/>
                  </a:lnTo>
                  <a:lnTo>
                    <a:pt x="25" y="23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4" y="35"/>
                  </a:lnTo>
                  <a:lnTo>
                    <a:pt x="29" y="38"/>
                  </a:lnTo>
                  <a:lnTo>
                    <a:pt x="36" y="45"/>
                  </a:lnTo>
                  <a:lnTo>
                    <a:pt x="49" y="52"/>
                  </a:lnTo>
                  <a:lnTo>
                    <a:pt x="61" y="60"/>
                  </a:lnTo>
                  <a:lnTo>
                    <a:pt x="65" y="65"/>
                  </a:lnTo>
                  <a:lnTo>
                    <a:pt x="68" y="69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3" y="79"/>
                  </a:lnTo>
                  <a:lnTo>
                    <a:pt x="73" y="83"/>
                  </a:lnTo>
                  <a:lnTo>
                    <a:pt x="73" y="89"/>
                  </a:lnTo>
                  <a:lnTo>
                    <a:pt x="72" y="96"/>
                  </a:lnTo>
                  <a:lnTo>
                    <a:pt x="68" y="101"/>
                  </a:lnTo>
                  <a:lnTo>
                    <a:pt x="63" y="106"/>
                  </a:lnTo>
                  <a:lnTo>
                    <a:pt x="61" y="108"/>
                  </a:lnTo>
                  <a:lnTo>
                    <a:pt x="58" y="110"/>
                  </a:lnTo>
                  <a:lnTo>
                    <a:pt x="53" y="113"/>
                  </a:lnTo>
                  <a:lnTo>
                    <a:pt x="46" y="115"/>
                  </a:lnTo>
                  <a:lnTo>
                    <a:pt x="37" y="115"/>
                  </a:lnTo>
                  <a:lnTo>
                    <a:pt x="27" y="115"/>
                  </a:lnTo>
                  <a:lnTo>
                    <a:pt x="19" y="113"/>
                  </a:lnTo>
                  <a:lnTo>
                    <a:pt x="10" y="110"/>
                  </a:lnTo>
                  <a:lnTo>
                    <a:pt x="0" y="106"/>
                  </a:lnTo>
                  <a:lnTo>
                    <a:pt x="0" y="83"/>
                  </a:lnTo>
                  <a:lnTo>
                    <a:pt x="10" y="88"/>
                  </a:lnTo>
                  <a:lnTo>
                    <a:pt x="19" y="93"/>
                  </a:lnTo>
                  <a:lnTo>
                    <a:pt x="27" y="96"/>
                  </a:lnTo>
                  <a:lnTo>
                    <a:pt x="36" y="96"/>
                  </a:lnTo>
                  <a:lnTo>
                    <a:pt x="41" y="96"/>
                  </a:lnTo>
                  <a:lnTo>
                    <a:pt x="44" y="94"/>
                  </a:lnTo>
                  <a:lnTo>
                    <a:pt x="48" y="93"/>
                  </a:lnTo>
                  <a:lnTo>
                    <a:pt x="51" y="89"/>
                  </a:lnTo>
                  <a:lnTo>
                    <a:pt x="51" y="84"/>
                  </a:lnTo>
                  <a:lnTo>
                    <a:pt x="51" y="83"/>
                  </a:lnTo>
                  <a:lnTo>
                    <a:pt x="49" y="81"/>
                  </a:lnTo>
                  <a:lnTo>
                    <a:pt x="44" y="76"/>
                  </a:lnTo>
                  <a:lnTo>
                    <a:pt x="25" y="62"/>
                  </a:lnTo>
                  <a:lnTo>
                    <a:pt x="15" y="55"/>
                  </a:lnTo>
                  <a:lnTo>
                    <a:pt x="10" y="52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2" y="2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3" y="4"/>
                  </a:lnTo>
                  <a:lnTo>
                    <a:pt x="60" y="6"/>
                  </a:lnTo>
                  <a:lnTo>
                    <a:pt x="68" y="11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314" y="613"/>
              <a:ext cx="13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4" y="157"/>
                </a:cxn>
                <a:cxn ang="0">
                  <a:pos x="4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3" y="5"/>
                </a:cxn>
                <a:cxn ang="0">
                  <a:pos x="26" y="9"/>
                </a:cxn>
                <a:cxn ang="0">
                  <a:pos x="28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3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8" h="157">
                  <a:moveTo>
                    <a:pt x="24" y="157"/>
                  </a:moveTo>
                  <a:lnTo>
                    <a:pt x="4" y="157"/>
                  </a:lnTo>
                  <a:lnTo>
                    <a:pt x="4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8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5335" y="625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3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4"/>
                </a:cxn>
                <a:cxn ang="0">
                  <a:pos x="55" y="116"/>
                </a:cxn>
                <a:cxn ang="0">
                  <a:pos x="58" y="116"/>
                </a:cxn>
                <a:cxn ang="0">
                  <a:pos x="63" y="116"/>
                </a:cxn>
                <a:cxn ang="0">
                  <a:pos x="70" y="114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8" y="133"/>
                </a:cxn>
                <a:cxn ang="0">
                  <a:pos x="62" y="135"/>
                </a:cxn>
                <a:cxn ang="0">
                  <a:pos x="56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6"/>
                </a:cxn>
                <a:cxn ang="0">
                  <a:pos x="26" y="121"/>
                </a:cxn>
                <a:cxn ang="0">
                  <a:pos x="22" y="114"/>
                </a:cxn>
                <a:cxn ang="0">
                  <a:pos x="21" y="108"/>
                </a:cxn>
                <a:cxn ang="0">
                  <a:pos x="21" y="101"/>
                </a:cxn>
                <a:cxn ang="0">
                  <a:pos x="21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3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4"/>
                  </a:lnTo>
                  <a:lnTo>
                    <a:pt x="55" y="116"/>
                  </a:lnTo>
                  <a:lnTo>
                    <a:pt x="58" y="116"/>
                  </a:lnTo>
                  <a:lnTo>
                    <a:pt x="63" y="116"/>
                  </a:lnTo>
                  <a:lnTo>
                    <a:pt x="70" y="114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8" y="133"/>
                  </a:lnTo>
                  <a:lnTo>
                    <a:pt x="62" y="135"/>
                  </a:lnTo>
                  <a:lnTo>
                    <a:pt x="56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6"/>
                  </a:lnTo>
                  <a:lnTo>
                    <a:pt x="26" y="121"/>
                  </a:lnTo>
                  <a:lnTo>
                    <a:pt x="22" y="114"/>
                  </a:lnTo>
                  <a:lnTo>
                    <a:pt x="21" y="108"/>
                  </a:lnTo>
                  <a:lnTo>
                    <a:pt x="21" y="101"/>
                  </a:lnTo>
                  <a:lnTo>
                    <a:pt x="21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5380" y="636"/>
              <a:ext cx="54" cy="84"/>
            </a:xfrm>
            <a:custGeom>
              <a:avLst/>
              <a:gdLst/>
              <a:ahLst/>
              <a:cxnLst>
                <a:cxn ang="0">
                  <a:pos x="29" y="168"/>
                </a:cxn>
                <a:cxn ang="0">
                  <a:pos x="3" y="168"/>
                </a:cxn>
                <a:cxn ang="0">
                  <a:pos x="41" y="87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53" y="63"/>
                </a:cxn>
                <a:cxn ang="0">
                  <a:pos x="82" y="0"/>
                </a:cxn>
                <a:cxn ang="0">
                  <a:pos x="107" y="0"/>
                </a:cxn>
                <a:cxn ang="0">
                  <a:pos x="29" y="168"/>
                </a:cxn>
              </a:cxnLst>
              <a:rect l="0" t="0" r="r" b="b"/>
              <a:pathLst>
                <a:path w="107" h="168">
                  <a:moveTo>
                    <a:pt x="29" y="168"/>
                  </a:moveTo>
                  <a:lnTo>
                    <a:pt x="3" y="168"/>
                  </a:lnTo>
                  <a:lnTo>
                    <a:pt x="41" y="8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3" y="63"/>
                  </a:lnTo>
                  <a:lnTo>
                    <a:pt x="82" y="0"/>
                  </a:lnTo>
                  <a:lnTo>
                    <a:pt x="107" y="0"/>
                  </a:lnTo>
                  <a:lnTo>
                    <a:pt x="29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5425" y="525"/>
              <a:ext cx="290" cy="290"/>
            </a:xfrm>
            <a:custGeom>
              <a:avLst/>
              <a:gdLst/>
              <a:ahLst/>
              <a:cxnLst>
                <a:cxn ang="0">
                  <a:pos x="152" y="574"/>
                </a:cxn>
                <a:cxn ang="0">
                  <a:pos x="215" y="557"/>
                </a:cxn>
                <a:cxn ang="0">
                  <a:pos x="270" y="535"/>
                </a:cxn>
                <a:cxn ang="0">
                  <a:pos x="314" y="509"/>
                </a:cxn>
                <a:cxn ang="0">
                  <a:pos x="348" y="479"/>
                </a:cxn>
                <a:cxn ang="0">
                  <a:pos x="376" y="450"/>
                </a:cxn>
                <a:cxn ang="0">
                  <a:pos x="391" y="420"/>
                </a:cxn>
                <a:cxn ang="0">
                  <a:pos x="398" y="395"/>
                </a:cxn>
                <a:cxn ang="0">
                  <a:pos x="395" y="364"/>
                </a:cxn>
                <a:cxn ang="0">
                  <a:pos x="383" y="344"/>
                </a:cxn>
                <a:cxn ang="0">
                  <a:pos x="359" y="316"/>
                </a:cxn>
                <a:cxn ang="0">
                  <a:pos x="335" y="299"/>
                </a:cxn>
                <a:cxn ang="0">
                  <a:pos x="254" y="255"/>
                </a:cxn>
                <a:cxn ang="0">
                  <a:pos x="119" y="195"/>
                </a:cxn>
                <a:cxn ang="0">
                  <a:pos x="44" y="152"/>
                </a:cxn>
                <a:cxn ang="0">
                  <a:pos x="10" y="118"/>
                </a:cxn>
                <a:cxn ang="0">
                  <a:pos x="1" y="99"/>
                </a:cxn>
                <a:cxn ang="0">
                  <a:pos x="1" y="77"/>
                </a:cxn>
                <a:cxn ang="0">
                  <a:pos x="10" y="55"/>
                </a:cxn>
                <a:cxn ang="0">
                  <a:pos x="27" y="36"/>
                </a:cxn>
                <a:cxn ang="0">
                  <a:pos x="58" y="17"/>
                </a:cxn>
                <a:cxn ang="0">
                  <a:pos x="112" y="2"/>
                </a:cxn>
                <a:cxn ang="0">
                  <a:pos x="123" y="3"/>
                </a:cxn>
                <a:cxn ang="0">
                  <a:pos x="102" y="21"/>
                </a:cxn>
                <a:cxn ang="0">
                  <a:pos x="90" y="36"/>
                </a:cxn>
                <a:cxn ang="0">
                  <a:pos x="83" y="58"/>
                </a:cxn>
                <a:cxn ang="0">
                  <a:pos x="83" y="85"/>
                </a:cxn>
                <a:cxn ang="0">
                  <a:pos x="94" y="113"/>
                </a:cxn>
                <a:cxn ang="0">
                  <a:pos x="112" y="138"/>
                </a:cxn>
                <a:cxn ang="0">
                  <a:pos x="148" y="171"/>
                </a:cxn>
                <a:cxn ang="0">
                  <a:pos x="219" y="215"/>
                </a:cxn>
                <a:cxn ang="0">
                  <a:pos x="362" y="282"/>
                </a:cxn>
                <a:cxn ang="0">
                  <a:pos x="496" y="342"/>
                </a:cxn>
                <a:cxn ang="0">
                  <a:pos x="552" y="379"/>
                </a:cxn>
                <a:cxn ang="0">
                  <a:pos x="574" y="403"/>
                </a:cxn>
                <a:cxn ang="0">
                  <a:pos x="579" y="424"/>
                </a:cxn>
                <a:cxn ang="0">
                  <a:pos x="574" y="443"/>
                </a:cxn>
                <a:cxn ang="0">
                  <a:pos x="559" y="465"/>
                </a:cxn>
                <a:cxn ang="0">
                  <a:pos x="530" y="485"/>
                </a:cxn>
                <a:cxn ang="0">
                  <a:pos x="470" y="518"/>
                </a:cxn>
                <a:cxn ang="0">
                  <a:pos x="386" y="545"/>
                </a:cxn>
                <a:cxn ang="0">
                  <a:pos x="299" y="564"/>
                </a:cxn>
                <a:cxn ang="0">
                  <a:pos x="154" y="578"/>
                </a:cxn>
              </a:cxnLst>
              <a:rect l="0" t="0" r="r" b="b"/>
              <a:pathLst>
                <a:path w="579" h="579">
                  <a:moveTo>
                    <a:pt x="118" y="579"/>
                  </a:moveTo>
                  <a:lnTo>
                    <a:pt x="140" y="576"/>
                  </a:lnTo>
                  <a:lnTo>
                    <a:pt x="152" y="574"/>
                  </a:lnTo>
                  <a:lnTo>
                    <a:pt x="165" y="571"/>
                  </a:lnTo>
                  <a:lnTo>
                    <a:pt x="198" y="562"/>
                  </a:lnTo>
                  <a:lnTo>
                    <a:pt x="215" y="557"/>
                  </a:lnTo>
                  <a:lnTo>
                    <a:pt x="232" y="550"/>
                  </a:lnTo>
                  <a:lnTo>
                    <a:pt x="251" y="544"/>
                  </a:lnTo>
                  <a:lnTo>
                    <a:pt x="270" y="535"/>
                  </a:lnTo>
                  <a:lnTo>
                    <a:pt x="287" y="525"/>
                  </a:lnTo>
                  <a:lnTo>
                    <a:pt x="306" y="514"/>
                  </a:lnTo>
                  <a:lnTo>
                    <a:pt x="314" y="509"/>
                  </a:lnTo>
                  <a:lnTo>
                    <a:pt x="321" y="503"/>
                  </a:lnTo>
                  <a:lnTo>
                    <a:pt x="338" y="489"/>
                  </a:lnTo>
                  <a:lnTo>
                    <a:pt x="348" y="479"/>
                  </a:lnTo>
                  <a:lnTo>
                    <a:pt x="359" y="468"/>
                  </a:lnTo>
                  <a:lnTo>
                    <a:pt x="367" y="458"/>
                  </a:lnTo>
                  <a:lnTo>
                    <a:pt x="376" y="450"/>
                  </a:lnTo>
                  <a:lnTo>
                    <a:pt x="381" y="439"/>
                  </a:lnTo>
                  <a:lnTo>
                    <a:pt x="386" y="431"/>
                  </a:lnTo>
                  <a:lnTo>
                    <a:pt x="391" y="420"/>
                  </a:lnTo>
                  <a:lnTo>
                    <a:pt x="395" y="412"/>
                  </a:lnTo>
                  <a:lnTo>
                    <a:pt x="396" y="403"/>
                  </a:lnTo>
                  <a:lnTo>
                    <a:pt x="398" y="395"/>
                  </a:lnTo>
                  <a:lnTo>
                    <a:pt x="398" y="379"/>
                  </a:lnTo>
                  <a:lnTo>
                    <a:pt x="396" y="373"/>
                  </a:lnTo>
                  <a:lnTo>
                    <a:pt x="395" y="364"/>
                  </a:lnTo>
                  <a:lnTo>
                    <a:pt x="391" y="357"/>
                  </a:lnTo>
                  <a:lnTo>
                    <a:pt x="388" y="350"/>
                  </a:lnTo>
                  <a:lnTo>
                    <a:pt x="383" y="344"/>
                  </a:lnTo>
                  <a:lnTo>
                    <a:pt x="378" y="337"/>
                  </a:lnTo>
                  <a:lnTo>
                    <a:pt x="366" y="323"/>
                  </a:lnTo>
                  <a:lnTo>
                    <a:pt x="359" y="316"/>
                  </a:lnTo>
                  <a:lnTo>
                    <a:pt x="352" y="311"/>
                  </a:lnTo>
                  <a:lnTo>
                    <a:pt x="343" y="304"/>
                  </a:lnTo>
                  <a:lnTo>
                    <a:pt x="335" y="299"/>
                  </a:lnTo>
                  <a:lnTo>
                    <a:pt x="318" y="287"/>
                  </a:lnTo>
                  <a:lnTo>
                    <a:pt x="297" y="277"/>
                  </a:lnTo>
                  <a:lnTo>
                    <a:pt x="254" y="255"/>
                  </a:lnTo>
                  <a:lnTo>
                    <a:pt x="208" y="234"/>
                  </a:lnTo>
                  <a:lnTo>
                    <a:pt x="162" y="215"/>
                  </a:lnTo>
                  <a:lnTo>
                    <a:pt x="119" y="195"/>
                  </a:lnTo>
                  <a:lnTo>
                    <a:pt x="78" y="174"/>
                  </a:lnTo>
                  <a:lnTo>
                    <a:pt x="61" y="164"/>
                  </a:lnTo>
                  <a:lnTo>
                    <a:pt x="44" y="152"/>
                  </a:lnTo>
                  <a:lnTo>
                    <a:pt x="30" y="142"/>
                  </a:lnTo>
                  <a:lnTo>
                    <a:pt x="18" y="130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9"/>
                  </a:lnTo>
                  <a:lnTo>
                    <a:pt x="1" y="92"/>
                  </a:lnTo>
                  <a:lnTo>
                    <a:pt x="0" y="85"/>
                  </a:lnTo>
                  <a:lnTo>
                    <a:pt x="1" y="77"/>
                  </a:lnTo>
                  <a:lnTo>
                    <a:pt x="3" y="72"/>
                  </a:lnTo>
                  <a:lnTo>
                    <a:pt x="5" y="65"/>
                  </a:lnTo>
                  <a:lnTo>
                    <a:pt x="10" y="55"/>
                  </a:lnTo>
                  <a:lnTo>
                    <a:pt x="17" y="44"/>
                  </a:lnTo>
                  <a:lnTo>
                    <a:pt x="22" y="41"/>
                  </a:lnTo>
                  <a:lnTo>
                    <a:pt x="27" y="36"/>
                  </a:lnTo>
                  <a:lnTo>
                    <a:pt x="36" y="29"/>
                  </a:lnTo>
                  <a:lnTo>
                    <a:pt x="47" y="22"/>
                  </a:lnTo>
                  <a:lnTo>
                    <a:pt x="58" y="17"/>
                  </a:lnTo>
                  <a:lnTo>
                    <a:pt x="70" y="12"/>
                  </a:lnTo>
                  <a:lnTo>
                    <a:pt x="92" y="5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23" y="3"/>
                  </a:lnTo>
                  <a:lnTo>
                    <a:pt x="116" y="9"/>
                  </a:lnTo>
                  <a:lnTo>
                    <a:pt x="107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4" y="31"/>
                  </a:lnTo>
                  <a:lnTo>
                    <a:pt x="90" y="36"/>
                  </a:lnTo>
                  <a:lnTo>
                    <a:pt x="87" y="43"/>
                  </a:lnTo>
                  <a:lnTo>
                    <a:pt x="85" y="50"/>
                  </a:lnTo>
                  <a:lnTo>
                    <a:pt x="83" y="58"/>
                  </a:lnTo>
                  <a:lnTo>
                    <a:pt x="82" y="65"/>
                  </a:lnTo>
                  <a:lnTo>
                    <a:pt x="82" y="75"/>
                  </a:lnTo>
                  <a:lnTo>
                    <a:pt x="83" y="85"/>
                  </a:lnTo>
                  <a:lnTo>
                    <a:pt x="85" y="94"/>
                  </a:lnTo>
                  <a:lnTo>
                    <a:pt x="89" y="103"/>
                  </a:lnTo>
                  <a:lnTo>
                    <a:pt x="94" y="113"/>
                  </a:lnTo>
                  <a:lnTo>
                    <a:pt x="99" y="121"/>
                  </a:lnTo>
                  <a:lnTo>
                    <a:pt x="106" y="130"/>
                  </a:lnTo>
                  <a:lnTo>
                    <a:pt x="112" y="138"/>
                  </a:lnTo>
                  <a:lnTo>
                    <a:pt x="128" y="156"/>
                  </a:lnTo>
                  <a:lnTo>
                    <a:pt x="138" y="162"/>
                  </a:lnTo>
                  <a:lnTo>
                    <a:pt x="148" y="171"/>
                  </a:lnTo>
                  <a:lnTo>
                    <a:pt x="169" y="186"/>
                  </a:lnTo>
                  <a:lnTo>
                    <a:pt x="193" y="200"/>
                  </a:lnTo>
                  <a:lnTo>
                    <a:pt x="219" y="215"/>
                  </a:lnTo>
                  <a:lnTo>
                    <a:pt x="246" y="229"/>
                  </a:lnTo>
                  <a:lnTo>
                    <a:pt x="304" y="256"/>
                  </a:lnTo>
                  <a:lnTo>
                    <a:pt x="362" y="282"/>
                  </a:lnTo>
                  <a:lnTo>
                    <a:pt x="419" y="306"/>
                  </a:lnTo>
                  <a:lnTo>
                    <a:pt x="472" y="330"/>
                  </a:lnTo>
                  <a:lnTo>
                    <a:pt x="496" y="342"/>
                  </a:lnTo>
                  <a:lnTo>
                    <a:pt x="518" y="354"/>
                  </a:lnTo>
                  <a:lnTo>
                    <a:pt x="537" y="366"/>
                  </a:lnTo>
                  <a:lnTo>
                    <a:pt x="552" y="379"/>
                  </a:lnTo>
                  <a:lnTo>
                    <a:pt x="564" y="391"/>
                  </a:lnTo>
                  <a:lnTo>
                    <a:pt x="569" y="398"/>
                  </a:lnTo>
                  <a:lnTo>
                    <a:pt x="574" y="403"/>
                  </a:lnTo>
                  <a:lnTo>
                    <a:pt x="576" y="410"/>
                  </a:lnTo>
                  <a:lnTo>
                    <a:pt x="579" y="417"/>
                  </a:lnTo>
                  <a:lnTo>
                    <a:pt x="579" y="424"/>
                  </a:lnTo>
                  <a:lnTo>
                    <a:pt x="579" y="429"/>
                  </a:lnTo>
                  <a:lnTo>
                    <a:pt x="578" y="436"/>
                  </a:lnTo>
                  <a:lnTo>
                    <a:pt x="574" y="443"/>
                  </a:lnTo>
                  <a:lnTo>
                    <a:pt x="571" y="450"/>
                  </a:lnTo>
                  <a:lnTo>
                    <a:pt x="566" y="456"/>
                  </a:lnTo>
                  <a:lnTo>
                    <a:pt x="559" y="465"/>
                  </a:lnTo>
                  <a:lnTo>
                    <a:pt x="550" y="472"/>
                  </a:lnTo>
                  <a:lnTo>
                    <a:pt x="542" y="479"/>
                  </a:lnTo>
                  <a:lnTo>
                    <a:pt x="530" y="485"/>
                  </a:lnTo>
                  <a:lnTo>
                    <a:pt x="518" y="494"/>
                  </a:lnTo>
                  <a:lnTo>
                    <a:pt x="504" y="501"/>
                  </a:lnTo>
                  <a:lnTo>
                    <a:pt x="470" y="518"/>
                  </a:lnTo>
                  <a:lnTo>
                    <a:pt x="444" y="528"/>
                  </a:lnTo>
                  <a:lnTo>
                    <a:pt x="415" y="537"/>
                  </a:lnTo>
                  <a:lnTo>
                    <a:pt x="386" y="545"/>
                  </a:lnTo>
                  <a:lnTo>
                    <a:pt x="357" y="552"/>
                  </a:lnTo>
                  <a:lnTo>
                    <a:pt x="328" y="559"/>
                  </a:lnTo>
                  <a:lnTo>
                    <a:pt x="299" y="564"/>
                  </a:lnTo>
                  <a:lnTo>
                    <a:pt x="242" y="571"/>
                  </a:lnTo>
                  <a:lnTo>
                    <a:pt x="193" y="576"/>
                  </a:lnTo>
                  <a:lnTo>
                    <a:pt x="154" y="578"/>
                  </a:lnTo>
                  <a:lnTo>
                    <a:pt x="128" y="579"/>
                  </a:lnTo>
                  <a:lnTo>
                    <a:pt x="118" y="579"/>
                  </a:lnTo>
                  <a:close/>
                </a:path>
              </a:pathLst>
            </a:custGeom>
            <a:solidFill>
              <a:srgbClr val="FF91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PRE-PLANNING</a:t>
            </a:r>
          </a:p>
          <a:p>
            <a:r>
              <a:rPr lang="en-GB" dirty="0" smtClean="0"/>
              <a:t>Audience, length of meeting, location</a:t>
            </a:r>
          </a:p>
          <a:p>
            <a:r>
              <a:rPr lang="en-GB" dirty="0" smtClean="0"/>
              <a:t>Equipment</a:t>
            </a:r>
          </a:p>
          <a:p>
            <a:r>
              <a:rPr lang="en-GB" dirty="0" smtClean="0"/>
              <a:t>Visual Aids</a:t>
            </a:r>
          </a:p>
          <a:p>
            <a:r>
              <a:rPr lang="en-GB" dirty="0" smtClean="0"/>
              <a:t>Rehearsal – timings, content</a:t>
            </a:r>
          </a:p>
          <a:p>
            <a:r>
              <a:rPr lang="en-GB" dirty="0" smtClean="0"/>
              <a:t>Anticipation of questions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WHAT ARE THE OBJECTIVES?????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grpSp>
        <p:nvGrpSpPr>
          <p:cNvPr id="2" name="Group 8"/>
          <p:cNvGrpSpPr>
            <a:grpSpLocks noGrp="1"/>
          </p:cNvGrpSpPr>
          <p:nvPr/>
        </p:nvGrpSpPr>
        <p:grpSpPr bwMode="auto">
          <a:xfrm>
            <a:off x="6948264" y="188640"/>
            <a:ext cx="1728192" cy="648072"/>
            <a:chOff x="4888" y="525"/>
            <a:chExt cx="872" cy="336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5468" y="569"/>
              <a:ext cx="292" cy="292"/>
            </a:xfrm>
            <a:prstGeom prst="rect">
              <a:avLst/>
            </a:prstGeom>
            <a:solidFill>
              <a:srgbClr val="008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888" y="569"/>
              <a:ext cx="583" cy="292"/>
            </a:xfrm>
            <a:prstGeom prst="rect">
              <a:avLst/>
            </a:prstGeom>
            <a:solidFill>
              <a:srgbClr val="0024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4923" y="758"/>
              <a:ext cx="55" cy="58"/>
            </a:xfrm>
            <a:custGeom>
              <a:avLst/>
              <a:gdLst/>
              <a:ahLst/>
              <a:cxnLst>
                <a:cxn ang="0">
                  <a:pos x="44" y="114"/>
                </a:cxn>
                <a:cxn ang="0">
                  <a:pos x="29" y="109"/>
                </a:cxn>
                <a:cxn ang="0">
                  <a:pos x="19" y="102"/>
                </a:cxn>
                <a:cxn ang="0">
                  <a:pos x="12" y="94"/>
                </a:cxn>
                <a:cxn ang="0">
                  <a:pos x="5" y="85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3" y="36"/>
                </a:cxn>
                <a:cxn ang="0">
                  <a:pos x="8" y="25"/>
                </a:cxn>
                <a:cxn ang="0">
                  <a:pos x="24" y="10"/>
                </a:cxn>
                <a:cxn ang="0">
                  <a:pos x="39" y="3"/>
                </a:cxn>
                <a:cxn ang="0">
                  <a:pos x="49" y="0"/>
                </a:cxn>
                <a:cxn ang="0">
                  <a:pos x="66" y="1"/>
                </a:cxn>
                <a:cxn ang="0">
                  <a:pos x="82" y="6"/>
                </a:cxn>
                <a:cxn ang="0">
                  <a:pos x="92" y="13"/>
                </a:cxn>
                <a:cxn ang="0">
                  <a:pos x="99" y="20"/>
                </a:cxn>
                <a:cxn ang="0">
                  <a:pos x="106" y="30"/>
                </a:cxn>
                <a:cxn ang="0">
                  <a:pos x="111" y="46"/>
                </a:cxn>
                <a:cxn ang="0">
                  <a:pos x="111" y="58"/>
                </a:cxn>
                <a:cxn ang="0">
                  <a:pos x="107" y="80"/>
                </a:cxn>
                <a:cxn ang="0">
                  <a:pos x="102" y="90"/>
                </a:cxn>
                <a:cxn ang="0">
                  <a:pos x="87" y="106"/>
                </a:cxn>
                <a:cxn ang="0">
                  <a:pos x="77" y="111"/>
                </a:cxn>
                <a:cxn ang="0">
                  <a:pos x="66" y="114"/>
                </a:cxn>
                <a:cxn ang="0">
                  <a:pos x="56" y="114"/>
                </a:cxn>
                <a:cxn ang="0">
                  <a:pos x="46" y="12"/>
                </a:cxn>
                <a:cxn ang="0">
                  <a:pos x="37" y="15"/>
                </a:cxn>
                <a:cxn ang="0">
                  <a:pos x="24" y="25"/>
                </a:cxn>
                <a:cxn ang="0">
                  <a:pos x="15" y="39"/>
                </a:cxn>
                <a:cxn ang="0">
                  <a:pos x="12" y="58"/>
                </a:cxn>
                <a:cxn ang="0">
                  <a:pos x="15" y="77"/>
                </a:cxn>
                <a:cxn ang="0">
                  <a:pos x="24" y="90"/>
                </a:cxn>
                <a:cxn ang="0">
                  <a:pos x="34" y="99"/>
                </a:cxn>
                <a:cxn ang="0">
                  <a:pos x="46" y="102"/>
                </a:cxn>
                <a:cxn ang="0">
                  <a:pos x="65" y="102"/>
                </a:cxn>
                <a:cxn ang="0">
                  <a:pos x="72" y="100"/>
                </a:cxn>
                <a:cxn ang="0">
                  <a:pos x="87" y="90"/>
                </a:cxn>
                <a:cxn ang="0">
                  <a:pos x="95" y="75"/>
                </a:cxn>
                <a:cxn ang="0">
                  <a:pos x="99" y="58"/>
                </a:cxn>
                <a:cxn ang="0">
                  <a:pos x="95" y="39"/>
                </a:cxn>
                <a:cxn ang="0">
                  <a:pos x="92" y="32"/>
                </a:cxn>
                <a:cxn ang="0">
                  <a:pos x="80" y="18"/>
                </a:cxn>
                <a:cxn ang="0">
                  <a:pos x="65" y="12"/>
                </a:cxn>
              </a:cxnLst>
              <a:rect l="0" t="0" r="r" b="b"/>
              <a:pathLst>
                <a:path w="111" h="114">
                  <a:moveTo>
                    <a:pt x="56" y="114"/>
                  </a:moveTo>
                  <a:lnTo>
                    <a:pt x="44" y="114"/>
                  </a:lnTo>
                  <a:lnTo>
                    <a:pt x="32" y="111"/>
                  </a:lnTo>
                  <a:lnTo>
                    <a:pt x="29" y="109"/>
                  </a:lnTo>
                  <a:lnTo>
                    <a:pt x="24" y="106"/>
                  </a:lnTo>
                  <a:lnTo>
                    <a:pt x="19" y="102"/>
                  </a:lnTo>
                  <a:lnTo>
                    <a:pt x="15" y="99"/>
                  </a:lnTo>
                  <a:lnTo>
                    <a:pt x="12" y="94"/>
                  </a:lnTo>
                  <a:lnTo>
                    <a:pt x="8" y="90"/>
                  </a:lnTo>
                  <a:lnTo>
                    <a:pt x="5" y="85"/>
                  </a:lnTo>
                  <a:lnTo>
                    <a:pt x="3" y="80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8" y="25"/>
                  </a:lnTo>
                  <a:lnTo>
                    <a:pt x="15" y="17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6" y="1"/>
                  </a:lnTo>
                  <a:lnTo>
                    <a:pt x="78" y="5"/>
                  </a:lnTo>
                  <a:lnTo>
                    <a:pt x="82" y="6"/>
                  </a:lnTo>
                  <a:lnTo>
                    <a:pt x="87" y="10"/>
                  </a:lnTo>
                  <a:lnTo>
                    <a:pt x="92" y="13"/>
                  </a:lnTo>
                  <a:lnTo>
                    <a:pt x="95" y="17"/>
                  </a:lnTo>
                  <a:lnTo>
                    <a:pt x="99" y="20"/>
                  </a:lnTo>
                  <a:lnTo>
                    <a:pt x="102" y="25"/>
                  </a:lnTo>
                  <a:lnTo>
                    <a:pt x="106" y="30"/>
                  </a:lnTo>
                  <a:lnTo>
                    <a:pt x="107" y="36"/>
                  </a:lnTo>
                  <a:lnTo>
                    <a:pt x="111" y="46"/>
                  </a:lnTo>
                  <a:lnTo>
                    <a:pt x="111" y="51"/>
                  </a:lnTo>
                  <a:lnTo>
                    <a:pt x="111" y="58"/>
                  </a:lnTo>
                  <a:lnTo>
                    <a:pt x="111" y="70"/>
                  </a:lnTo>
                  <a:lnTo>
                    <a:pt x="107" y="80"/>
                  </a:lnTo>
                  <a:lnTo>
                    <a:pt x="106" y="85"/>
                  </a:lnTo>
                  <a:lnTo>
                    <a:pt x="102" y="90"/>
                  </a:lnTo>
                  <a:lnTo>
                    <a:pt x="95" y="99"/>
                  </a:lnTo>
                  <a:lnTo>
                    <a:pt x="87" y="106"/>
                  </a:lnTo>
                  <a:lnTo>
                    <a:pt x="82" y="109"/>
                  </a:lnTo>
                  <a:lnTo>
                    <a:pt x="77" y="111"/>
                  </a:lnTo>
                  <a:lnTo>
                    <a:pt x="72" y="112"/>
                  </a:lnTo>
                  <a:lnTo>
                    <a:pt x="66" y="114"/>
                  </a:lnTo>
                  <a:lnTo>
                    <a:pt x="61" y="114"/>
                  </a:lnTo>
                  <a:lnTo>
                    <a:pt x="56" y="114"/>
                  </a:lnTo>
                  <a:close/>
                  <a:moveTo>
                    <a:pt x="56" y="12"/>
                  </a:moveTo>
                  <a:lnTo>
                    <a:pt x="46" y="12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0" y="18"/>
                  </a:lnTo>
                  <a:lnTo>
                    <a:pt x="24" y="25"/>
                  </a:lnTo>
                  <a:lnTo>
                    <a:pt x="19" y="32"/>
                  </a:lnTo>
                  <a:lnTo>
                    <a:pt x="15" y="39"/>
                  </a:lnTo>
                  <a:lnTo>
                    <a:pt x="12" y="47"/>
                  </a:lnTo>
                  <a:lnTo>
                    <a:pt x="12" y="58"/>
                  </a:lnTo>
                  <a:lnTo>
                    <a:pt x="12" y="66"/>
                  </a:lnTo>
                  <a:lnTo>
                    <a:pt x="15" y="77"/>
                  </a:lnTo>
                  <a:lnTo>
                    <a:pt x="19" y="83"/>
                  </a:lnTo>
                  <a:lnTo>
                    <a:pt x="24" y="90"/>
                  </a:lnTo>
                  <a:lnTo>
                    <a:pt x="30" y="95"/>
                  </a:lnTo>
                  <a:lnTo>
                    <a:pt x="34" y="99"/>
                  </a:lnTo>
                  <a:lnTo>
                    <a:pt x="37" y="100"/>
                  </a:lnTo>
                  <a:lnTo>
                    <a:pt x="46" y="102"/>
                  </a:lnTo>
                  <a:lnTo>
                    <a:pt x="56" y="104"/>
                  </a:lnTo>
                  <a:lnTo>
                    <a:pt x="65" y="102"/>
                  </a:lnTo>
                  <a:lnTo>
                    <a:pt x="68" y="102"/>
                  </a:lnTo>
                  <a:lnTo>
                    <a:pt x="72" y="100"/>
                  </a:lnTo>
                  <a:lnTo>
                    <a:pt x="80" y="95"/>
                  </a:lnTo>
                  <a:lnTo>
                    <a:pt x="87" y="90"/>
                  </a:lnTo>
                  <a:lnTo>
                    <a:pt x="92" y="83"/>
                  </a:lnTo>
                  <a:lnTo>
                    <a:pt x="95" y="75"/>
                  </a:lnTo>
                  <a:lnTo>
                    <a:pt x="99" y="66"/>
                  </a:lnTo>
                  <a:lnTo>
                    <a:pt x="99" y="58"/>
                  </a:lnTo>
                  <a:lnTo>
                    <a:pt x="99" y="47"/>
                  </a:lnTo>
                  <a:lnTo>
                    <a:pt x="95" y="39"/>
                  </a:lnTo>
                  <a:lnTo>
                    <a:pt x="94" y="36"/>
                  </a:lnTo>
                  <a:lnTo>
                    <a:pt x="92" y="32"/>
                  </a:lnTo>
                  <a:lnTo>
                    <a:pt x="87" y="25"/>
                  </a:lnTo>
                  <a:lnTo>
                    <a:pt x="80" y="18"/>
                  </a:lnTo>
                  <a:lnTo>
                    <a:pt x="73" y="15"/>
                  </a:lnTo>
                  <a:lnTo>
                    <a:pt x="65" y="12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4985" y="730"/>
              <a:ext cx="40" cy="85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68" y="12"/>
                </a:cxn>
                <a:cxn ang="0">
                  <a:pos x="63" y="12"/>
                </a:cxn>
                <a:cxn ang="0">
                  <a:pos x="59" y="10"/>
                </a:cxn>
                <a:cxn ang="0">
                  <a:pos x="53" y="12"/>
                </a:cxn>
                <a:cxn ang="0">
                  <a:pos x="47" y="14"/>
                </a:cxn>
                <a:cxn ang="0">
                  <a:pos x="42" y="16"/>
                </a:cxn>
                <a:cxn ang="0">
                  <a:pos x="39" y="19"/>
                </a:cxn>
                <a:cxn ang="0">
                  <a:pos x="35" y="24"/>
                </a:cxn>
                <a:cxn ang="0">
                  <a:pos x="34" y="31"/>
                </a:cxn>
                <a:cxn ang="0">
                  <a:pos x="32" y="38"/>
                </a:cxn>
                <a:cxn ang="0">
                  <a:pos x="32" y="45"/>
                </a:cxn>
                <a:cxn ang="0">
                  <a:pos x="32" y="60"/>
                </a:cxn>
                <a:cxn ang="0">
                  <a:pos x="54" y="60"/>
                </a:cxn>
                <a:cxn ang="0">
                  <a:pos x="54" y="69"/>
                </a:cxn>
                <a:cxn ang="0">
                  <a:pos x="32" y="69"/>
                </a:cxn>
                <a:cxn ang="0">
                  <a:pos x="32" y="169"/>
                </a:cxn>
                <a:cxn ang="0">
                  <a:pos x="20" y="169"/>
                </a:cxn>
                <a:cxn ang="0">
                  <a:pos x="20" y="69"/>
                </a:cxn>
                <a:cxn ang="0">
                  <a:pos x="0" y="69"/>
                </a:cxn>
                <a:cxn ang="0">
                  <a:pos x="0" y="60"/>
                </a:cxn>
                <a:cxn ang="0">
                  <a:pos x="20" y="60"/>
                </a:cxn>
                <a:cxn ang="0">
                  <a:pos x="20" y="41"/>
                </a:cxn>
                <a:cxn ang="0">
                  <a:pos x="22" y="31"/>
                </a:cxn>
                <a:cxn ang="0">
                  <a:pos x="23" y="24"/>
                </a:cxn>
                <a:cxn ang="0">
                  <a:pos x="27" y="16"/>
                </a:cxn>
                <a:cxn ang="0">
                  <a:pos x="29" y="14"/>
                </a:cxn>
                <a:cxn ang="0">
                  <a:pos x="32" y="10"/>
                </a:cxn>
                <a:cxn ang="0">
                  <a:pos x="37" y="5"/>
                </a:cxn>
                <a:cxn ang="0">
                  <a:pos x="44" y="2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8" y="0"/>
                </a:cxn>
                <a:cxn ang="0">
                  <a:pos x="78" y="4"/>
                </a:cxn>
                <a:cxn ang="0">
                  <a:pos x="78" y="16"/>
                </a:cxn>
              </a:cxnLst>
              <a:rect l="0" t="0" r="r" b="b"/>
              <a:pathLst>
                <a:path w="78" h="169">
                  <a:moveTo>
                    <a:pt x="78" y="16"/>
                  </a:moveTo>
                  <a:lnTo>
                    <a:pt x="68" y="12"/>
                  </a:lnTo>
                  <a:lnTo>
                    <a:pt x="63" y="12"/>
                  </a:lnTo>
                  <a:lnTo>
                    <a:pt x="59" y="10"/>
                  </a:lnTo>
                  <a:lnTo>
                    <a:pt x="53" y="12"/>
                  </a:lnTo>
                  <a:lnTo>
                    <a:pt x="47" y="14"/>
                  </a:lnTo>
                  <a:lnTo>
                    <a:pt x="42" y="16"/>
                  </a:lnTo>
                  <a:lnTo>
                    <a:pt x="39" y="19"/>
                  </a:lnTo>
                  <a:lnTo>
                    <a:pt x="35" y="24"/>
                  </a:lnTo>
                  <a:lnTo>
                    <a:pt x="34" y="31"/>
                  </a:lnTo>
                  <a:lnTo>
                    <a:pt x="32" y="38"/>
                  </a:lnTo>
                  <a:lnTo>
                    <a:pt x="32" y="4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69"/>
                  </a:lnTo>
                  <a:lnTo>
                    <a:pt x="32" y="69"/>
                  </a:lnTo>
                  <a:lnTo>
                    <a:pt x="32" y="169"/>
                  </a:lnTo>
                  <a:lnTo>
                    <a:pt x="20" y="169"/>
                  </a:lnTo>
                  <a:lnTo>
                    <a:pt x="20" y="69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0" y="41"/>
                  </a:lnTo>
                  <a:lnTo>
                    <a:pt x="22" y="31"/>
                  </a:lnTo>
                  <a:lnTo>
                    <a:pt x="23" y="24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2" y="10"/>
                  </a:lnTo>
                  <a:lnTo>
                    <a:pt x="37" y="5"/>
                  </a:lnTo>
                  <a:lnTo>
                    <a:pt x="44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78" y="4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5067" y="731"/>
              <a:ext cx="58" cy="84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2"/>
                </a:cxn>
                <a:cxn ang="0">
                  <a:pos x="75" y="5"/>
                </a:cxn>
                <a:cxn ang="0">
                  <a:pos x="87" y="12"/>
                </a:cxn>
                <a:cxn ang="0">
                  <a:pos x="97" y="26"/>
                </a:cxn>
                <a:cxn ang="0">
                  <a:pos x="99" y="43"/>
                </a:cxn>
                <a:cxn ang="0">
                  <a:pos x="97" y="55"/>
                </a:cxn>
                <a:cxn ang="0">
                  <a:pos x="94" y="65"/>
                </a:cxn>
                <a:cxn ang="0">
                  <a:pos x="85" y="72"/>
                </a:cxn>
                <a:cxn ang="0">
                  <a:pos x="73" y="79"/>
                </a:cxn>
                <a:cxn ang="0">
                  <a:pos x="90" y="84"/>
                </a:cxn>
                <a:cxn ang="0">
                  <a:pos x="104" y="94"/>
                </a:cxn>
                <a:cxn ang="0">
                  <a:pos x="111" y="108"/>
                </a:cxn>
                <a:cxn ang="0">
                  <a:pos x="114" y="123"/>
                </a:cxn>
                <a:cxn ang="0">
                  <a:pos x="113" y="135"/>
                </a:cxn>
                <a:cxn ang="0">
                  <a:pos x="106" y="147"/>
                </a:cxn>
                <a:cxn ang="0">
                  <a:pos x="92" y="161"/>
                </a:cxn>
                <a:cxn ang="0">
                  <a:pos x="77" y="166"/>
                </a:cxn>
                <a:cxn ang="0">
                  <a:pos x="56" y="167"/>
                </a:cxn>
                <a:cxn ang="0">
                  <a:pos x="0" y="0"/>
                </a:cxn>
                <a:cxn ang="0">
                  <a:pos x="39" y="72"/>
                </a:cxn>
                <a:cxn ang="0">
                  <a:pos x="54" y="70"/>
                </a:cxn>
                <a:cxn ang="0">
                  <a:pos x="66" y="65"/>
                </a:cxn>
                <a:cxn ang="0">
                  <a:pos x="72" y="60"/>
                </a:cxn>
                <a:cxn ang="0">
                  <a:pos x="75" y="51"/>
                </a:cxn>
                <a:cxn ang="0">
                  <a:pos x="75" y="39"/>
                </a:cxn>
                <a:cxn ang="0">
                  <a:pos x="72" y="31"/>
                </a:cxn>
                <a:cxn ang="0">
                  <a:pos x="65" y="26"/>
                </a:cxn>
                <a:cxn ang="0">
                  <a:pos x="53" y="22"/>
                </a:cxn>
                <a:cxn ang="0">
                  <a:pos x="24" y="22"/>
                </a:cxn>
                <a:cxn ang="0">
                  <a:pos x="24" y="145"/>
                </a:cxn>
                <a:cxn ang="0">
                  <a:pos x="63" y="145"/>
                </a:cxn>
                <a:cxn ang="0">
                  <a:pos x="77" y="142"/>
                </a:cxn>
                <a:cxn ang="0">
                  <a:pos x="85" y="135"/>
                </a:cxn>
                <a:cxn ang="0">
                  <a:pos x="89" y="125"/>
                </a:cxn>
                <a:cxn ang="0">
                  <a:pos x="89" y="114"/>
                </a:cxn>
                <a:cxn ang="0">
                  <a:pos x="84" y="104"/>
                </a:cxn>
                <a:cxn ang="0">
                  <a:pos x="75" y="97"/>
                </a:cxn>
                <a:cxn ang="0">
                  <a:pos x="61" y="94"/>
                </a:cxn>
                <a:cxn ang="0">
                  <a:pos x="24" y="94"/>
                </a:cxn>
              </a:cxnLst>
              <a:rect l="0" t="0" r="r" b="b"/>
              <a:pathLst>
                <a:path w="114" h="167">
                  <a:moveTo>
                    <a:pt x="0" y="0"/>
                  </a:moveTo>
                  <a:lnTo>
                    <a:pt x="48" y="0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70" y="3"/>
                  </a:lnTo>
                  <a:lnTo>
                    <a:pt x="75" y="5"/>
                  </a:lnTo>
                  <a:lnTo>
                    <a:pt x="80" y="7"/>
                  </a:lnTo>
                  <a:lnTo>
                    <a:pt x="87" y="12"/>
                  </a:lnTo>
                  <a:lnTo>
                    <a:pt x="92" y="19"/>
                  </a:lnTo>
                  <a:lnTo>
                    <a:pt x="97" y="26"/>
                  </a:lnTo>
                  <a:lnTo>
                    <a:pt x="99" y="34"/>
                  </a:lnTo>
                  <a:lnTo>
                    <a:pt x="99" y="43"/>
                  </a:lnTo>
                  <a:lnTo>
                    <a:pt x="99" y="49"/>
                  </a:lnTo>
                  <a:lnTo>
                    <a:pt x="97" y="55"/>
                  </a:lnTo>
                  <a:lnTo>
                    <a:pt x="95" y="60"/>
                  </a:lnTo>
                  <a:lnTo>
                    <a:pt x="94" y="65"/>
                  </a:lnTo>
                  <a:lnTo>
                    <a:pt x="90" y="68"/>
                  </a:lnTo>
                  <a:lnTo>
                    <a:pt x="85" y="72"/>
                  </a:lnTo>
                  <a:lnTo>
                    <a:pt x="80" y="75"/>
                  </a:lnTo>
                  <a:lnTo>
                    <a:pt x="73" y="79"/>
                  </a:lnTo>
                  <a:lnTo>
                    <a:pt x="84" y="80"/>
                  </a:lnTo>
                  <a:lnTo>
                    <a:pt x="90" y="84"/>
                  </a:lnTo>
                  <a:lnTo>
                    <a:pt x="97" y="89"/>
                  </a:lnTo>
                  <a:lnTo>
                    <a:pt x="104" y="94"/>
                  </a:lnTo>
                  <a:lnTo>
                    <a:pt x="109" y="101"/>
                  </a:lnTo>
                  <a:lnTo>
                    <a:pt x="111" y="108"/>
                  </a:lnTo>
                  <a:lnTo>
                    <a:pt x="114" y="114"/>
                  </a:lnTo>
                  <a:lnTo>
                    <a:pt x="114" y="123"/>
                  </a:lnTo>
                  <a:lnTo>
                    <a:pt x="114" y="132"/>
                  </a:lnTo>
                  <a:lnTo>
                    <a:pt x="113" y="135"/>
                  </a:lnTo>
                  <a:lnTo>
                    <a:pt x="111" y="140"/>
                  </a:lnTo>
                  <a:lnTo>
                    <a:pt x="106" y="147"/>
                  </a:lnTo>
                  <a:lnTo>
                    <a:pt x="101" y="154"/>
                  </a:lnTo>
                  <a:lnTo>
                    <a:pt x="92" y="161"/>
                  </a:lnTo>
                  <a:lnTo>
                    <a:pt x="82" y="164"/>
                  </a:lnTo>
                  <a:lnTo>
                    <a:pt x="77" y="166"/>
                  </a:lnTo>
                  <a:lnTo>
                    <a:pt x="70" y="167"/>
                  </a:lnTo>
                  <a:lnTo>
                    <a:pt x="56" y="167"/>
                  </a:lnTo>
                  <a:lnTo>
                    <a:pt x="0" y="167"/>
                  </a:lnTo>
                  <a:lnTo>
                    <a:pt x="0" y="0"/>
                  </a:lnTo>
                  <a:close/>
                  <a:moveTo>
                    <a:pt x="24" y="72"/>
                  </a:moveTo>
                  <a:lnTo>
                    <a:pt x="39" y="72"/>
                  </a:lnTo>
                  <a:lnTo>
                    <a:pt x="48" y="72"/>
                  </a:lnTo>
                  <a:lnTo>
                    <a:pt x="54" y="70"/>
                  </a:lnTo>
                  <a:lnTo>
                    <a:pt x="61" y="68"/>
                  </a:lnTo>
                  <a:lnTo>
                    <a:pt x="66" y="65"/>
                  </a:lnTo>
                  <a:lnTo>
                    <a:pt x="70" y="61"/>
                  </a:lnTo>
                  <a:lnTo>
                    <a:pt x="72" y="60"/>
                  </a:lnTo>
                  <a:lnTo>
                    <a:pt x="73" y="56"/>
                  </a:lnTo>
                  <a:lnTo>
                    <a:pt x="75" y="51"/>
                  </a:lnTo>
                  <a:lnTo>
                    <a:pt x="75" y="44"/>
                  </a:lnTo>
                  <a:lnTo>
                    <a:pt x="75" y="39"/>
                  </a:lnTo>
                  <a:lnTo>
                    <a:pt x="73" y="36"/>
                  </a:lnTo>
                  <a:lnTo>
                    <a:pt x="72" y="31"/>
                  </a:lnTo>
                  <a:lnTo>
                    <a:pt x="68" y="27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53" y="22"/>
                  </a:lnTo>
                  <a:lnTo>
                    <a:pt x="46" y="22"/>
                  </a:lnTo>
                  <a:lnTo>
                    <a:pt x="24" y="22"/>
                  </a:lnTo>
                  <a:lnTo>
                    <a:pt x="24" y="72"/>
                  </a:lnTo>
                  <a:close/>
                  <a:moveTo>
                    <a:pt x="24" y="145"/>
                  </a:moveTo>
                  <a:lnTo>
                    <a:pt x="53" y="145"/>
                  </a:lnTo>
                  <a:lnTo>
                    <a:pt x="63" y="145"/>
                  </a:lnTo>
                  <a:lnTo>
                    <a:pt x="70" y="143"/>
                  </a:lnTo>
                  <a:lnTo>
                    <a:pt x="77" y="142"/>
                  </a:lnTo>
                  <a:lnTo>
                    <a:pt x="82" y="138"/>
                  </a:lnTo>
                  <a:lnTo>
                    <a:pt x="85" y="135"/>
                  </a:lnTo>
                  <a:lnTo>
                    <a:pt x="87" y="130"/>
                  </a:lnTo>
                  <a:lnTo>
                    <a:pt x="89" y="125"/>
                  </a:lnTo>
                  <a:lnTo>
                    <a:pt x="90" y="120"/>
                  </a:lnTo>
                  <a:lnTo>
                    <a:pt x="89" y="114"/>
                  </a:lnTo>
                  <a:lnTo>
                    <a:pt x="87" y="109"/>
                  </a:lnTo>
                  <a:lnTo>
                    <a:pt x="84" y="104"/>
                  </a:lnTo>
                  <a:lnTo>
                    <a:pt x="80" y="101"/>
                  </a:lnTo>
                  <a:lnTo>
                    <a:pt x="75" y="97"/>
                  </a:lnTo>
                  <a:lnTo>
                    <a:pt x="68" y="96"/>
                  </a:lnTo>
                  <a:lnTo>
                    <a:pt x="61" y="94"/>
                  </a:lnTo>
                  <a:lnTo>
                    <a:pt x="53" y="94"/>
                  </a:lnTo>
                  <a:lnTo>
                    <a:pt x="24" y="94"/>
                  </a:lnTo>
                  <a:lnTo>
                    <a:pt x="24" y="1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5132" y="758"/>
              <a:ext cx="60" cy="58"/>
            </a:xfrm>
            <a:custGeom>
              <a:avLst/>
              <a:gdLst/>
              <a:ahLst/>
              <a:cxnLst>
                <a:cxn ang="0">
                  <a:pos x="118" y="68"/>
                </a:cxn>
                <a:cxn ang="0">
                  <a:pos x="113" y="85"/>
                </a:cxn>
                <a:cxn ang="0">
                  <a:pos x="106" y="94"/>
                </a:cxn>
                <a:cxn ang="0">
                  <a:pos x="97" y="102"/>
                </a:cxn>
                <a:cxn ang="0">
                  <a:pos x="89" y="109"/>
                </a:cxn>
                <a:cxn ang="0">
                  <a:pos x="78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30" y="109"/>
                </a:cxn>
                <a:cxn ang="0">
                  <a:pos x="17" y="99"/>
                </a:cxn>
                <a:cxn ang="0">
                  <a:pos x="10" y="90"/>
                </a:cxn>
                <a:cxn ang="0">
                  <a:pos x="5" y="80"/>
                </a:cxn>
                <a:cxn ang="0">
                  <a:pos x="1" y="68"/>
                </a:cxn>
                <a:cxn ang="0">
                  <a:pos x="0" y="56"/>
                </a:cxn>
                <a:cxn ang="0">
                  <a:pos x="5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5" y="10"/>
                </a:cxn>
                <a:cxn ang="0">
                  <a:pos x="36" y="5"/>
                </a:cxn>
                <a:cxn ang="0">
                  <a:pos x="48" y="1"/>
                </a:cxn>
                <a:cxn ang="0">
                  <a:pos x="60" y="0"/>
                </a:cxn>
                <a:cxn ang="0">
                  <a:pos x="84" y="5"/>
                </a:cxn>
                <a:cxn ang="0">
                  <a:pos x="97" y="12"/>
                </a:cxn>
                <a:cxn ang="0">
                  <a:pos x="106" y="20"/>
                </a:cxn>
                <a:cxn ang="0">
                  <a:pos x="114" y="34"/>
                </a:cxn>
                <a:cxn ang="0">
                  <a:pos x="118" y="44"/>
                </a:cxn>
                <a:cxn ang="0">
                  <a:pos x="119" y="56"/>
                </a:cxn>
                <a:cxn ang="0">
                  <a:pos x="24" y="65"/>
                </a:cxn>
                <a:cxn ang="0">
                  <a:pos x="29" y="78"/>
                </a:cxn>
                <a:cxn ang="0">
                  <a:pos x="37" y="88"/>
                </a:cxn>
                <a:cxn ang="0">
                  <a:pos x="51" y="95"/>
                </a:cxn>
                <a:cxn ang="0">
                  <a:pos x="66" y="95"/>
                </a:cxn>
                <a:cxn ang="0">
                  <a:pos x="80" y="90"/>
                </a:cxn>
                <a:cxn ang="0">
                  <a:pos x="90" y="80"/>
                </a:cxn>
                <a:cxn ang="0">
                  <a:pos x="95" y="65"/>
                </a:cxn>
                <a:cxn ang="0">
                  <a:pos x="95" y="49"/>
                </a:cxn>
                <a:cxn ang="0">
                  <a:pos x="90" y="36"/>
                </a:cxn>
                <a:cxn ang="0">
                  <a:pos x="80" y="25"/>
                </a:cxn>
                <a:cxn ang="0">
                  <a:pos x="66" y="20"/>
                </a:cxn>
                <a:cxn ang="0">
                  <a:pos x="51" y="20"/>
                </a:cxn>
                <a:cxn ang="0">
                  <a:pos x="39" y="25"/>
                </a:cxn>
                <a:cxn ang="0">
                  <a:pos x="29" y="36"/>
                </a:cxn>
                <a:cxn ang="0">
                  <a:pos x="24" y="49"/>
                </a:cxn>
              </a:cxnLst>
              <a:rect l="0" t="0" r="r" b="b"/>
              <a:pathLst>
                <a:path w="119" h="114">
                  <a:moveTo>
                    <a:pt x="119" y="56"/>
                  </a:moveTo>
                  <a:lnTo>
                    <a:pt x="118" y="68"/>
                  </a:lnTo>
                  <a:lnTo>
                    <a:pt x="114" y="80"/>
                  </a:lnTo>
                  <a:lnTo>
                    <a:pt x="113" y="85"/>
                  </a:lnTo>
                  <a:lnTo>
                    <a:pt x="109" y="90"/>
                  </a:lnTo>
                  <a:lnTo>
                    <a:pt x="106" y="94"/>
                  </a:lnTo>
                  <a:lnTo>
                    <a:pt x="102" y="99"/>
                  </a:lnTo>
                  <a:lnTo>
                    <a:pt x="97" y="102"/>
                  </a:lnTo>
                  <a:lnTo>
                    <a:pt x="94" y="106"/>
                  </a:lnTo>
                  <a:lnTo>
                    <a:pt x="89" y="109"/>
                  </a:lnTo>
                  <a:lnTo>
                    <a:pt x="84" y="111"/>
                  </a:lnTo>
                  <a:lnTo>
                    <a:pt x="78" y="112"/>
                  </a:lnTo>
                  <a:lnTo>
                    <a:pt x="72" y="114"/>
                  </a:lnTo>
                  <a:lnTo>
                    <a:pt x="65" y="114"/>
                  </a:lnTo>
                  <a:lnTo>
                    <a:pt x="60" y="114"/>
                  </a:lnTo>
                  <a:lnTo>
                    <a:pt x="46" y="114"/>
                  </a:lnTo>
                  <a:lnTo>
                    <a:pt x="36" y="111"/>
                  </a:lnTo>
                  <a:lnTo>
                    <a:pt x="30" y="109"/>
                  </a:lnTo>
                  <a:lnTo>
                    <a:pt x="25" y="106"/>
                  </a:lnTo>
                  <a:lnTo>
                    <a:pt x="17" y="99"/>
                  </a:lnTo>
                  <a:lnTo>
                    <a:pt x="13" y="94"/>
                  </a:lnTo>
                  <a:lnTo>
                    <a:pt x="10" y="90"/>
                  </a:lnTo>
                  <a:lnTo>
                    <a:pt x="7" y="85"/>
                  </a:lnTo>
                  <a:lnTo>
                    <a:pt x="5" y="80"/>
                  </a:lnTo>
                  <a:lnTo>
                    <a:pt x="3" y="75"/>
                  </a:lnTo>
                  <a:lnTo>
                    <a:pt x="1" y="68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1" y="44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7" y="29"/>
                  </a:lnTo>
                  <a:lnTo>
                    <a:pt x="10" y="25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5" y="10"/>
                  </a:lnTo>
                  <a:lnTo>
                    <a:pt x="30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8" y="1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4" y="5"/>
                  </a:lnTo>
                  <a:lnTo>
                    <a:pt x="92" y="8"/>
                  </a:lnTo>
                  <a:lnTo>
                    <a:pt x="97" y="12"/>
                  </a:lnTo>
                  <a:lnTo>
                    <a:pt x="102" y="15"/>
                  </a:lnTo>
                  <a:lnTo>
                    <a:pt x="106" y="20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6" y="39"/>
                  </a:lnTo>
                  <a:lnTo>
                    <a:pt x="118" y="44"/>
                  </a:lnTo>
                  <a:lnTo>
                    <a:pt x="118" y="51"/>
                  </a:lnTo>
                  <a:lnTo>
                    <a:pt x="119" y="56"/>
                  </a:lnTo>
                  <a:close/>
                  <a:moveTo>
                    <a:pt x="24" y="56"/>
                  </a:moveTo>
                  <a:lnTo>
                    <a:pt x="24" y="65"/>
                  </a:lnTo>
                  <a:lnTo>
                    <a:pt x="25" y="73"/>
                  </a:lnTo>
                  <a:lnTo>
                    <a:pt x="29" y="78"/>
                  </a:lnTo>
                  <a:lnTo>
                    <a:pt x="32" y="85"/>
                  </a:lnTo>
                  <a:lnTo>
                    <a:pt x="37" y="88"/>
                  </a:lnTo>
                  <a:lnTo>
                    <a:pt x="44" y="92"/>
                  </a:lnTo>
                  <a:lnTo>
                    <a:pt x="51" y="95"/>
                  </a:lnTo>
                  <a:lnTo>
                    <a:pt x="58" y="95"/>
                  </a:lnTo>
                  <a:lnTo>
                    <a:pt x="66" y="95"/>
                  </a:lnTo>
                  <a:lnTo>
                    <a:pt x="75" y="92"/>
                  </a:lnTo>
                  <a:lnTo>
                    <a:pt x="80" y="90"/>
                  </a:lnTo>
                  <a:lnTo>
                    <a:pt x="87" y="85"/>
                  </a:lnTo>
                  <a:lnTo>
                    <a:pt x="90" y="80"/>
                  </a:lnTo>
                  <a:lnTo>
                    <a:pt x="94" y="73"/>
                  </a:lnTo>
                  <a:lnTo>
                    <a:pt x="95" y="65"/>
                  </a:lnTo>
                  <a:lnTo>
                    <a:pt x="95" y="56"/>
                  </a:lnTo>
                  <a:lnTo>
                    <a:pt x="95" y="49"/>
                  </a:lnTo>
                  <a:lnTo>
                    <a:pt x="94" y="42"/>
                  </a:lnTo>
                  <a:lnTo>
                    <a:pt x="90" y="36"/>
                  </a:lnTo>
                  <a:lnTo>
                    <a:pt x="85" y="30"/>
                  </a:lnTo>
                  <a:lnTo>
                    <a:pt x="80" y="25"/>
                  </a:lnTo>
                  <a:lnTo>
                    <a:pt x="73" y="22"/>
                  </a:lnTo>
                  <a:lnTo>
                    <a:pt x="66" y="20"/>
                  </a:lnTo>
                  <a:lnTo>
                    <a:pt x="58" y="20"/>
                  </a:lnTo>
                  <a:lnTo>
                    <a:pt x="51" y="20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2" y="30"/>
                  </a:lnTo>
                  <a:lnTo>
                    <a:pt x="29" y="36"/>
                  </a:lnTo>
                  <a:lnTo>
                    <a:pt x="25" y="42"/>
                  </a:lnTo>
                  <a:lnTo>
                    <a:pt x="24" y="49"/>
                  </a:lnTo>
                  <a:lnTo>
                    <a:pt x="24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5205" y="731"/>
              <a:ext cx="11" cy="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5226" y="748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1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5"/>
                </a:cxn>
                <a:cxn ang="0">
                  <a:pos x="55" y="116"/>
                </a:cxn>
                <a:cxn ang="0">
                  <a:pos x="57" y="116"/>
                </a:cxn>
                <a:cxn ang="0">
                  <a:pos x="63" y="116"/>
                </a:cxn>
                <a:cxn ang="0">
                  <a:pos x="69" y="115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9" y="133"/>
                </a:cxn>
                <a:cxn ang="0">
                  <a:pos x="62" y="135"/>
                </a:cxn>
                <a:cxn ang="0">
                  <a:pos x="55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7"/>
                </a:cxn>
                <a:cxn ang="0">
                  <a:pos x="24" y="121"/>
                </a:cxn>
                <a:cxn ang="0">
                  <a:pos x="22" y="115"/>
                </a:cxn>
                <a:cxn ang="0">
                  <a:pos x="21" y="108"/>
                </a:cxn>
                <a:cxn ang="0">
                  <a:pos x="19" y="101"/>
                </a:cxn>
                <a:cxn ang="0">
                  <a:pos x="19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1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5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63" y="116"/>
                  </a:lnTo>
                  <a:lnTo>
                    <a:pt x="69" y="115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9" y="133"/>
                  </a:lnTo>
                  <a:lnTo>
                    <a:pt x="62" y="135"/>
                  </a:lnTo>
                  <a:lnTo>
                    <a:pt x="55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7"/>
                  </a:lnTo>
                  <a:lnTo>
                    <a:pt x="24" y="121"/>
                  </a:lnTo>
                  <a:lnTo>
                    <a:pt x="22" y="115"/>
                  </a:lnTo>
                  <a:lnTo>
                    <a:pt x="21" y="108"/>
                  </a:lnTo>
                  <a:lnTo>
                    <a:pt x="19" y="101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73" y="758"/>
              <a:ext cx="59" cy="58"/>
            </a:xfrm>
            <a:custGeom>
              <a:avLst/>
              <a:gdLst/>
              <a:ahLst/>
              <a:cxnLst>
                <a:cxn ang="0">
                  <a:pos x="116" y="68"/>
                </a:cxn>
                <a:cxn ang="0">
                  <a:pos x="111" y="85"/>
                </a:cxn>
                <a:cxn ang="0">
                  <a:pos x="106" y="94"/>
                </a:cxn>
                <a:cxn ang="0">
                  <a:pos x="98" y="102"/>
                </a:cxn>
                <a:cxn ang="0">
                  <a:pos x="87" y="109"/>
                </a:cxn>
                <a:cxn ang="0">
                  <a:pos x="77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29" y="109"/>
                </a:cxn>
                <a:cxn ang="0">
                  <a:pos x="16" y="99"/>
                </a:cxn>
                <a:cxn ang="0">
                  <a:pos x="9" y="90"/>
                </a:cxn>
                <a:cxn ang="0">
                  <a:pos x="4" y="80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4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6" y="10"/>
                </a:cxn>
                <a:cxn ang="0">
                  <a:pos x="36" y="5"/>
                </a:cxn>
                <a:cxn ang="0">
                  <a:pos x="46" y="1"/>
                </a:cxn>
                <a:cxn ang="0">
                  <a:pos x="58" y="0"/>
                </a:cxn>
                <a:cxn ang="0">
                  <a:pos x="82" y="5"/>
                </a:cxn>
                <a:cxn ang="0">
                  <a:pos x="98" y="12"/>
                </a:cxn>
                <a:cxn ang="0">
                  <a:pos x="105" y="20"/>
                </a:cxn>
                <a:cxn ang="0">
                  <a:pos x="113" y="34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22" y="65"/>
                </a:cxn>
                <a:cxn ang="0">
                  <a:pos x="28" y="78"/>
                </a:cxn>
                <a:cxn ang="0">
                  <a:pos x="38" y="88"/>
                </a:cxn>
                <a:cxn ang="0">
                  <a:pos x="50" y="95"/>
                </a:cxn>
                <a:cxn ang="0">
                  <a:pos x="67" y="95"/>
                </a:cxn>
                <a:cxn ang="0">
                  <a:pos x="81" y="90"/>
                </a:cxn>
                <a:cxn ang="0">
                  <a:pos x="89" y="80"/>
                </a:cxn>
                <a:cxn ang="0">
                  <a:pos x="94" y="65"/>
                </a:cxn>
                <a:cxn ang="0">
                  <a:pos x="94" y="49"/>
                </a:cxn>
                <a:cxn ang="0">
                  <a:pos x="89" y="36"/>
                </a:cxn>
                <a:cxn ang="0">
                  <a:pos x="79" y="25"/>
                </a:cxn>
                <a:cxn ang="0">
                  <a:pos x="65" y="20"/>
                </a:cxn>
                <a:cxn ang="0">
                  <a:pos x="50" y="20"/>
                </a:cxn>
                <a:cxn ang="0">
                  <a:pos x="38" y="25"/>
                </a:cxn>
                <a:cxn ang="0">
                  <a:pos x="28" y="36"/>
                </a:cxn>
                <a:cxn ang="0">
                  <a:pos x="22" y="49"/>
                </a:cxn>
              </a:cxnLst>
              <a:rect l="0" t="0" r="r" b="b"/>
              <a:pathLst>
                <a:path w="118" h="114">
                  <a:moveTo>
                    <a:pt x="118" y="56"/>
                  </a:moveTo>
                  <a:lnTo>
                    <a:pt x="116" y="68"/>
                  </a:lnTo>
                  <a:lnTo>
                    <a:pt x="115" y="80"/>
                  </a:lnTo>
                  <a:lnTo>
                    <a:pt x="111" y="85"/>
                  </a:lnTo>
                  <a:lnTo>
                    <a:pt x="108" y="90"/>
                  </a:lnTo>
                  <a:lnTo>
                    <a:pt x="106" y="94"/>
                  </a:lnTo>
                  <a:lnTo>
                    <a:pt x="101" y="99"/>
                  </a:lnTo>
                  <a:lnTo>
                    <a:pt x="98" y="102"/>
                  </a:lnTo>
                  <a:lnTo>
                    <a:pt x="93" y="106"/>
                  </a:lnTo>
                  <a:lnTo>
                    <a:pt x="87" y="109"/>
                  </a:lnTo>
                  <a:lnTo>
                    <a:pt x="82" y="111"/>
                  </a:lnTo>
                  <a:lnTo>
                    <a:pt x="77" y="112"/>
                  </a:lnTo>
                  <a:lnTo>
                    <a:pt x="70" y="114"/>
                  </a:lnTo>
                  <a:lnTo>
                    <a:pt x="65" y="114"/>
                  </a:lnTo>
                  <a:lnTo>
                    <a:pt x="58" y="114"/>
                  </a:lnTo>
                  <a:lnTo>
                    <a:pt x="46" y="114"/>
                  </a:lnTo>
                  <a:lnTo>
                    <a:pt x="34" y="111"/>
                  </a:lnTo>
                  <a:lnTo>
                    <a:pt x="29" y="109"/>
                  </a:lnTo>
                  <a:lnTo>
                    <a:pt x="26" y="106"/>
                  </a:lnTo>
                  <a:lnTo>
                    <a:pt x="16" y="99"/>
                  </a:lnTo>
                  <a:lnTo>
                    <a:pt x="12" y="94"/>
                  </a:lnTo>
                  <a:lnTo>
                    <a:pt x="9" y="90"/>
                  </a:lnTo>
                  <a:lnTo>
                    <a:pt x="7" y="85"/>
                  </a:lnTo>
                  <a:lnTo>
                    <a:pt x="4" y="80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5" y="32"/>
                  </a:lnTo>
                  <a:lnTo>
                    <a:pt x="7" y="29"/>
                  </a:lnTo>
                  <a:lnTo>
                    <a:pt x="9" y="25"/>
                  </a:lnTo>
                  <a:lnTo>
                    <a:pt x="17" y="17"/>
                  </a:lnTo>
                  <a:lnTo>
                    <a:pt x="21" y="12"/>
                  </a:lnTo>
                  <a:lnTo>
                    <a:pt x="26" y="10"/>
                  </a:lnTo>
                  <a:lnTo>
                    <a:pt x="31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2" y="5"/>
                  </a:lnTo>
                  <a:lnTo>
                    <a:pt x="93" y="8"/>
                  </a:lnTo>
                  <a:lnTo>
                    <a:pt x="98" y="12"/>
                  </a:lnTo>
                  <a:lnTo>
                    <a:pt x="101" y="15"/>
                  </a:lnTo>
                  <a:lnTo>
                    <a:pt x="105" y="20"/>
                  </a:lnTo>
                  <a:lnTo>
                    <a:pt x="108" y="24"/>
                  </a:lnTo>
                  <a:lnTo>
                    <a:pt x="113" y="34"/>
                  </a:lnTo>
                  <a:lnTo>
                    <a:pt x="116" y="39"/>
                  </a:lnTo>
                  <a:lnTo>
                    <a:pt x="116" y="44"/>
                  </a:lnTo>
                  <a:lnTo>
                    <a:pt x="118" y="51"/>
                  </a:lnTo>
                  <a:lnTo>
                    <a:pt x="118" y="56"/>
                  </a:lnTo>
                  <a:close/>
                  <a:moveTo>
                    <a:pt x="22" y="56"/>
                  </a:moveTo>
                  <a:lnTo>
                    <a:pt x="22" y="65"/>
                  </a:lnTo>
                  <a:lnTo>
                    <a:pt x="24" y="73"/>
                  </a:lnTo>
                  <a:lnTo>
                    <a:pt x="28" y="78"/>
                  </a:lnTo>
                  <a:lnTo>
                    <a:pt x="33" y="85"/>
                  </a:lnTo>
                  <a:lnTo>
                    <a:pt x="38" y="88"/>
                  </a:lnTo>
                  <a:lnTo>
                    <a:pt x="43" y="92"/>
                  </a:lnTo>
                  <a:lnTo>
                    <a:pt x="50" y="95"/>
                  </a:lnTo>
                  <a:lnTo>
                    <a:pt x="58" y="95"/>
                  </a:lnTo>
                  <a:lnTo>
                    <a:pt x="67" y="95"/>
                  </a:lnTo>
                  <a:lnTo>
                    <a:pt x="74" y="92"/>
                  </a:lnTo>
                  <a:lnTo>
                    <a:pt x="81" y="90"/>
                  </a:lnTo>
                  <a:lnTo>
                    <a:pt x="86" y="85"/>
                  </a:lnTo>
                  <a:lnTo>
                    <a:pt x="89" y="80"/>
                  </a:lnTo>
                  <a:lnTo>
                    <a:pt x="93" y="73"/>
                  </a:lnTo>
                  <a:lnTo>
                    <a:pt x="94" y="65"/>
                  </a:lnTo>
                  <a:lnTo>
                    <a:pt x="96" y="56"/>
                  </a:lnTo>
                  <a:lnTo>
                    <a:pt x="94" y="49"/>
                  </a:lnTo>
                  <a:lnTo>
                    <a:pt x="93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79" y="25"/>
                  </a:lnTo>
                  <a:lnTo>
                    <a:pt x="74" y="22"/>
                  </a:lnTo>
                  <a:lnTo>
                    <a:pt x="65" y="20"/>
                  </a:lnTo>
                  <a:lnTo>
                    <a:pt x="58" y="20"/>
                  </a:lnTo>
                  <a:lnTo>
                    <a:pt x="50" y="20"/>
                  </a:lnTo>
                  <a:lnTo>
                    <a:pt x="45" y="22"/>
                  </a:lnTo>
                  <a:lnTo>
                    <a:pt x="38" y="25"/>
                  </a:lnTo>
                  <a:lnTo>
                    <a:pt x="33" y="30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2" y="49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344" y="758"/>
              <a:ext cx="47" cy="57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5" y="13"/>
                </a:cxn>
                <a:cxn ang="0">
                  <a:pos x="29" y="10"/>
                </a:cxn>
                <a:cxn ang="0">
                  <a:pos x="34" y="6"/>
                </a:cxn>
                <a:cxn ang="0">
                  <a:pos x="37" y="5"/>
                </a:cxn>
                <a:cxn ang="0">
                  <a:pos x="41" y="3"/>
                </a:cxn>
                <a:cxn ang="0">
                  <a:pos x="46" y="1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63" y="1"/>
                </a:cxn>
                <a:cxn ang="0">
                  <a:pos x="70" y="3"/>
                </a:cxn>
                <a:cxn ang="0">
                  <a:pos x="77" y="6"/>
                </a:cxn>
                <a:cxn ang="0">
                  <a:pos x="80" y="8"/>
                </a:cxn>
                <a:cxn ang="0">
                  <a:pos x="82" y="12"/>
                </a:cxn>
                <a:cxn ang="0">
                  <a:pos x="85" y="15"/>
                </a:cxn>
                <a:cxn ang="0">
                  <a:pos x="87" y="18"/>
                </a:cxn>
                <a:cxn ang="0">
                  <a:pos x="90" y="25"/>
                </a:cxn>
                <a:cxn ang="0">
                  <a:pos x="92" y="34"/>
                </a:cxn>
                <a:cxn ang="0">
                  <a:pos x="94" y="44"/>
                </a:cxn>
                <a:cxn ang="0">
                  <a:pos x="94" y="112"/>
                </a:cxn>
                <a:cxn ang="0">
                  <a:pos x="72" y="112"/>
                </a:cxn>
                <a:cxn ang="0">
                  <a:pos x="72" y="44"/>
                </a:cxn>
                <a:cxn ang="0">
                  <a:pos x="72" y="39"/>
                </a:cxn>
                <a:cxn ang="0">
                  <a:pos x="70" y="34"/>
                </a:cxn>
                <a:cxn ang="0">
                  <a:pos x="68" y="29"/>
                </a:cxn>
                <a:cxn ang="0">
                  <a:pos x="65" y="25"/>
                </a:cxn>
                <a:cxn ang="0">
                  <a:pos x="63" y="22"/>
                </a:cxn>
                <a:cxn ang="0">
                  <a:pos x="58" y="18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43" y="18"/>
                </a:cxn>
                <a:cxn ang="0">
                  <a:pos x="36" y="20"/>
                </a:cxn>
                <a:cxn ang="0">
                  <a:pos x="29" y="25"/>
                </a:cxn>
                <a:cxn ang="0">
                  <a:pos x="22" y="34"/>
                </a:cxn>
                <a:cxn ang="0">
                  <a:pos x="22" y="112"/>
                </a:cxn>
                <a:cxn ang="0">
                  <a:pos x="0" y="112"/>
                </a:cxn>
                <a:cxn ang="0">
                  <a:pos x="0" y="3"/>
                </a:cxn>
                <a:cxn ang="0">
                  <a:pos x="22" y="3"/>
                </a:cxn>
                <a:cxn ang="0">
                  <a:pos x="22" y="17"/>
                </a:cxn>
              </a:cxnLst>
              <a:rect l="0" t="0" r="r" b="b"/>
              <a:pathLst>
                <a:path w="94" h="112">
                  <a:moveTo>
                    <a:pt x="22" y="17"/>
                  </a:moveTo>
                  <a:lnTo>
                    <a:pt x="25" y="13"/>
                  </a:lnTo>
                  <a:lnTo>
                    <a:pt x="29" y="10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3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2" y="12"/>
                  </a:lnTo>
                  <a:lnTo>
                    <a:pt x="85" y="15"/>
                  </a:lnTo>
                  <a:lnTo>
                    <a:pt x="87" y="18"/>
                  </a:lnTo>
                  <a:lnTo>
                    <a:pt x="90" y="25"/>
                  </a:lnTo>
                  <a:lnTo>
                    <a:pt x="92" y="34"/>
                  </a:lnTo>
                  <a:lnTo>
                    <a:pt x="94" y="44"/>
                  </a:lnTo>
                  <a:lnTo>
                    <a:pt x="94" y="112"/>
                  </a:lnTo>
                  <a:lnTo>
                    <a:pt x="72" y="112"/>
                  </a:lnTo>
                  <a:lnTo>
                    <a:pt x="72" y="44"/>
                  </a:lnTo>
                  <a:lnTo>
                    <a:pt x="72" y="39"/>
                  </a:lnTo>
                  <a:lnTo>
                    <a:pt x="70" y="34"/>
                  </a:lnTo>
                  <a:lnTo>
                    <a:pt x="68" y="29"/>
                  </a:lnTo>
                  <a:lnTo>
                    <a:pt x="65" y="25"/>
                  </a:lnTo>
                  <a:lnTo>
                    <a:pt x="63" y="22"/>
                  </a:lnTo>
                  <a:lnTo>
                    <a:pt x="58" y="18"/>
                  </a:lnTo>
                  <a:lnTo>
                    <a:pt x="55" y="18"/>
                  </a:lnTo>
                  <a:lnTo>
                    <a:pt x="49" y="17"/>
                  </a:lnTo>
                  <a:lnTo>
                    <a:pt x="43" y="18"/>
                  </a:lnTo>
                  <a:lnTo>
                    <a:pt x="36" y="20"/>
                  </a:lnTo>
                  <a:lnTo>
                    <a:pt x="29" y="25"/>
                  </a:lnTo>
                  <a:lnTo>
                    <a:pt x="22" y="34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0" y="3"/>
                  </a:lnTo>
                  <a:lnTo>
                    <a:pt x="22" y="3"/>
                  </a:lnTo>
                  <a:lnTo>
                    <a:pt x="22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4925" y="608"/>
              <a:ext cx="72" cy="85"/>
            </a:xfrm>
            <a:custGeom>
              <a:avLst/>
              <a:gdLst/>
              <a:ahLst/>
              <a:cxnLst>
                <a:cxn ang="0">
                  <a:pos x="145" y="102"/>
                </a:cxn>
                <a:cxn ang="0">
                  <a:pos x="145" y="109"/>
                </a:cxn>
                <a:cxn ang="0">
                  <a:pos x="144" y="116"/>
                </a:cxn>
                <a:cxn ang="0">
                  <a:pos x="140" y="130"/>
                </a:cxn>
                <a:cxn ang="0">
                  <a:pos x="137" y="137"/>
                </a:cxn>
                <a:cxn ang="0">
                  <a:pos x="135" y="142"/>
                </a:cxn>
                <a:cxn ang="0">
                  <a:pos x="127" y="152"/>
                </a:cxn>
                <a:cxn ang="0">
                  <a:pos x="122" y="155"/>
                </a:cxn>
                <a:cxn ang="0">
                  <a:pos x="116" y="159"/>
                </a:cxn>
                <a:cxn ang="0">
                  <a:pos x="110" y="162"/>
                </a:cxn>
                <a:cxn ang="0">
                  <a:pos x="103" y="166"/>
                </a:cxn>
                <a:cxn ang="0">
                  <a:pos x="96" y="167"/>
                </a:cxn>
                <a:cxn ang="0">
                  <a:pos x="87" y="169"/>
                </a:cxn>
                <a:cxn ang="0">
                  <a:pos x="70" y="169"/>
                </a:cxn>
                <a:cxn ang="0">
                  <a:pos x="57" y="169"/>
                </a:cxn>
                <a:cxn ang="0">
                  <a:pos x="43" y="166"/>
                </a:cxn>
                <a:cxn ang="0">
                  <a:pos x="38" y="164"/>
                </a:cxn>
                <a:cxn ang="0">
                  <a:pos x="31" y="160"/>
                </a:cxn>
                <a:cxn ang="0">
                  <a:pos x="21" y="154"/>
                </a:cxn>
                <a:cxn ang="0">
                  <a:pos x="16" y="148"/>
                </a:cxn>
                <a:cxn ang="0">
                  <a:pos x="12" y="143"/>
                </a:cxn>
                <a:cxn ang="0">
                  <a:pos x="9" y="138"/>
                </a:cxn>
                <a:cxn ang="0">
                  <a:pos x="5" y="133"/>
                </a:cxn>
                <a:cxn ang="0">
                  <a:pos x="4" y="126"/>
                </a:cxn>
                <a:cxn ang="0">
                  <a:pos x="2" y="119"/>
                </a:cxn>
                <a:cxn ang="0">
                  <a:pos x="0" y="113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99"/>
                </a:cxn>
                <a:cxn ang="0">
                  <a:pos x="26" y="111"/>
                </a:cxn>
                <a:cxn ang="0">
                  <a:pos x="27" y="121"/>
                </a:cxn>
                <a:cxn ang="0">
                  <a:pos x="31" y="128"/>
                </a:cxn>
                <a:cxn ang="0">
                  <a:pos x="39" y="138"/>
                </a:cxn>
                <a:cxn ang="0">
                  <a:pos x="45" y="142"/>
                </a:cxn>
                <a:cxn ang="0">
                  <a:pos x="51" y="145"/>
                </a:cxn>
                <a:cxn ang="0">
                  <a:pos x="60" y="147"/>
                </a:cxn>
                <a:cxn ang="0">
                  <a:pos x="70" y="147"/>
                </a:cxn>
                <a:cxn ang="0">
                  <a:pos x="84" y="147"/>
                </a:cxn>
                <a:cxn ang="0">
                  <a:pos x="89" y="145"/>
                </a:cxn>
                <a:cxn ang="0">
                  <a:pos x="94" y="143"/>
                </a:cxn>
                <a:cxn ang="0">
                  <a:pos x="103" y="140"/>
                </a:cxn>
                <a:cxn ang="0">
                  <a:pos x="110" y="135"/>
                </a:cxn>
                <a:cxn ang="0">
                  <a:pos x="113" y="131"/>
                </a:cxn>
                <a:cxn ang="0">
                  <a:pos x="115" y="128"/>
                </a:cxn>
                <a:cxn ang="0">
                  <a:pos x="118" y="119"/>
                </a:cxn>
                <a:cxn ang="0">
                  <a:pos x="120" y="109"/>
                </a:cxn>
                <a:cxn ang="0">
                  <a:pos x="122" y="97"/>
                </a:cxn>
                <a:cxn ang="0">
                  <a:pos x="122" y="0"/>
                </a:cxn>
                <a:cxn ang="0">
                  <a:pos x="145" y="0"/>
                </a:cxn>
                <a:cxn ang="0">
                  <a:pos x="145" y="102"/>
                </a:cxn>
              </a:cxnLst>
              <a:rect l="0" t="0" r="r" b="b"/>
              <a:pathLst>
                <a:path w="145" h="169">
                  <a:moveTo>
                    <a:pt x="145" y="102"/>
                  </a:moveTo>
                  <a:lnTo>
                    <a:pt x="145" y="109"/>
                  </a:lnTo>
                  <a:lnTo>
                    <a:pt x="144" y="116"/>
                  </a:lnTo>
                  <a:lnTo>
                    <a:pt x="140" y="130"/>
                  </a:lnTo>
                  <a:lnTo>
                    <a:pt x="137" y="137"/>
                  </a:lnTo>
                  <a:lnTo>
                    <a:pt x="135" y="142"/>
                  </a:lnTo>
                  <a:lnTo>
                    <a:pt x="127" y="152"/>
                  </a:lnTo>
                  <a:lnTo>
                    <a:pt x="122" y="155"/>
                  </a:lnTo>
                  <a:lnTo>
                    <a:pt x="116" y="159"/>
                  </a:lnTo>
                  <a:lnTo>
                    <a:pt x="110" y="162"/>
                  </a:lnTo>
                  <a:lnTo>
                    <a:pt x="103" y="166"/>
                  </a:lnTo>
                  <a:lnTo>
                    <a:pt x="96" y="167"/>
                  </a:lnTo>
                  <a:lnTo>
                    <a:pt x="87" y="169"/>
                  </a:lnTo>
                  <a:lnTo>
                    <a:pt x="70" y="169"/>
                  </a:lnTo>
                  <a:lnTo>
                    <a:pt x="57" y="169"/>
                  </a:lnTo>
                  <a:lnTo>
                    <a:pt x="43" y="166"/>
                  </a:lnTo>
                  <a:lnTo>
                    <a:pt x="38" y="164"/>
                  </a:lnTo>
                  <a:lnTo>
                    <a:pt x="31" y="160"/>
                  </a:lnTo>
                  <a:lnTo>
                    <a:pt x="21" y="154"/>
                  </a:lnTo>
                  <a:lnTo>
                    <a:pt x="16" y="148"/>
                  </a:lnTo>
                  <a:lnTo>
                    <a:pt x="12" y="143"/>
                  </a:lnTo>
                  <a:lnTo>
                    <a:pt x="9" y="138"/>
                  </a:lnTo>
                  <a:lnTo>
                    <a:pt x="5" y="133"/>
                  </a:lnTo>
                  <a:lnTo>
                    <a:pt x="4" y="12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99"/>
                  </a:lnTo>
                  <a:lnTo>
                    <a:pt x="26" y="111"/>
                  </a:lnTo>
                  <a:lnTo>
                    <a:pt x="27" y="121"/>
                  </a:lnTo>
                  <a:lnTo>
                    <a:pt x="31" y="128"/>
                  </a:lnTo>
                  <a:lnTo>
                    <a:pt x="39" y="138"/>
                  </a:lnTo>
                  <a:lnTo>
                    <a:pt x="45" y="142"/>
                  </a:lnTo>
                  <a:lnTo>
                    <a:pt x="51" y="145"/>
                  </a:lnTo>
                  <a:lnTo>
                    <a:pt x="60" y="147"/>
                  </a:lnTo>
                  <a:lnTo>
                    <a:pt x="70" y="147"/>
                  </a:lnTo>
                  <a:lnTo>
                    <a:pt x="84" y="147"/>
                  </a:lnTo>
                  <a:lnTo>
                    <a:pt x="89" y="145"/>
                  </a:lnTo>
                  <a:lnTo>
                    <a:pt x="94" y="143"/>
                  </a:lnTo>
                  <a:lnTo>
                    <a:pt x="103" y="140"/>
                  </a:lnTo>
                  <a:lnTo>
                    <a:pt x="110" y="135"/>
                  </a:lnTo>
                  <a:lnTo>
                    <a:pt x="113" y="131"/>
                  </a:lnTo>
                  <a:lnTo>
                    <a:pt x="115" y="128"/>
                  </a:lnTo>
                  <a:lnTo>
                    <a:pt x="118" y="119"/>
                  </a:lnTo>
                  <a:lnTo>
                    <a:pt x="120" y="109"/>
                  </a:lnTo>
                  <a:lnTo>
                    <a:pt x="122" y="97"/>
                  </a:lnTo>
                  <a:lnTo>
                    <a:pt x="122" y="0"/>
                  </a:lnTo>
                  <a:lnTo>
                    <a:pt x="145" y="0"/>
                  </a:lnTo>
                  <a:lnTo>
                    <a:pt x="145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5013" y="635"/>
              <a:ext cx="47" cy="57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6" y="14"/>
                </a:cxn>
                <a:cxn ang="0">
                  <a:pos x="29" y="11"/>
                </a:cxn>
                <a:cxn ang="0">
                  <a:pos x="32" y="7"/>
                </a:cxn>
                <a:cxn ang="0">
                  <a:pos x="36" y="6"/>
                </a:cxn>
                <a:cxn ang="0">
                  <a:pos x="41" y="4"/>
                </a:cxn>
                <a:cxn ang="0">
                  <a:pos x="46" y="2"/>
                </a:cxn>
                <a:cxn ang="0">
                  <a:pos x="50" y="0"/>
                </a:cxn>
                <a:cxn ang="0">
                  <a:pos x="55" y="0"/>
                </a:cxn>
                <a:cxn ang="0">
                  <a:pos x="63" y="2"/>
                </a:cxn>
                <a:cxn ang="0">
                  <a:pos x="70" y="4"/>
                </a:cxn>
                <a:cxn ang="0">
                  <a:pos x="77" y="7"/>
                </a:cxn>
                <a:cxn ang="0">
                  <a:pos x="79" y="9"/>
                </a:cxn>
                <a:cxn ang="0">
                  <a:pos x="82" y="12"/>
                </a:cxn>
                <a:cxn ang="0">
                  <a:pos x="84" y="16"/>
                </a:cxn>
                <a:cxn ang="0">
                  <a:pos x="87" y="19"/>
                </a:cxn>
                <a:cxn ang="0">
                  <a:pos x="89" y="26"/>
                </a:cxn>
                <a:cxn ang="0">
                  <a:pos x="92" y="35"/>
                </a:cxn>
                <a:cxn ang="0">
                  <a:pos x="92" y="45"/>
                </a:cxn>
                <a:cxn ang="0">
                  <a:pos x="92" y="113"/>
                </a:cxn>
                <a:cxn ang="0">
                  <a:pos x="70" y="113"/>
                </a:cxn>
                <a:cxn ang="0">
                  <a:pos x="70" y="45"/>
                </a:cxn>
                <a:cxn ang="0">
                  <a:pos x="70" y="40"/>
                </a:cxn>
                <a:cxn ang="0">
                  <a:pos x="68" y="35"/>
                </a:cxn>
                <a:cxn ang="0">
                  <a:pos x="67" y="30"/>
                </a:cxn>
                <a:cxn ang="0">
                  <a:pos x="65" y="26"/>
                </a:cxn>
                <a:cxn ang="0">
                  <a:pos x="62" y="23"/>
                </a:cxn>
                <a:cxn ang="0">
                  <a:pos x="58" y="19"/>
                </a:cxn>
                <a:cxn ang="0">
                  <a:pos x="53" y="19"/>
                </a:cxn>
                <a:cxn ang="0">
                  <a:pos x="50" y="18"/>
                </a:cxn>
                <a:cxn ang="0">
                  <a:pos x="41" y="19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1" y="35"/>
                </a:cxn>
                <a:cxn ang="0">
                  <a:pos x="21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1" y="4"/>
                </a:cxn>
                <a:cxn ang="0">
                  <a:pos x="21" y="18"/>
                </a:cxn>
              </a:cxnLst>
              <a:rect l="0" t="0" r="r" b="b"/>
              <a:pathLst>
                <a:path w="92" h="113">
                  <a:moveTo>
                    <a:pt x="21" y="18"/>
                  </a:moveTo>
                  <a:lnTo>
                    <a:pt x="26" y="14"/>
                  </a:lnTo>
                  <a:lnTo>
                    <a:pt x="29" y="11"/>
                  </a:lnTo>
                  <a:lnTo>
                    <a:pt x="32" y="7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6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79" y="9"/>
                  </a:lnTo>
                  <a:lnTo>
                    <a:pt x="82" y="12"/>
                  </a:lnTo>
                  <a:lnTo>
                    <a:pt x="84" y="16"/>
                  </a:lnTo>
                  <a:lnTo>
                    <a:pt x="87" y="19"/>
                  </a:lnTo>
                  <a:lnTo>
                    <a:pt x="89" y="26"/>
                  </a:lnTo>
                  <a:lnTo>
                    <a:pt x="92" y="35"/>
                  </a:lnTo>
                  <a:lnTo>
                    <a:pt x="92" y="45"/>
                  </a:lnTo>
                  <a:lnTo>
                    <a:pt x="92" y="113"/>
                  </a:lnTo>
                  <a:lnTo>
                    <a:pt x="70" y="113"/>
                  </a:lnTo>
                  <a:lnTo>
                    <a:pt x="70" y="45"/>
                  </a:lnTo>
                  <a:lnTo>
                    <a:pt x="70" y="40"/>
                  </a:lnTo>
                  <a:lnTo>
                    <a:pt x="68" y="35"/>
                  </a:lnTo>
                  <a:lnTo>
                    <a:pt x="67" y="30"/>
                  </a:lnTo>
                  <a:lnTo>
                    <a:pt x="65" y="26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3" y="19"/>
                  </a:lnTo>
                  <a:lnTo>
                    <a:pt x="50" y="18"/>
                  </a:lnTo>
                  <a:lnTo>
                    <a:pt x="41" y="19"/>
                  </a:lnTo>
                  <a:lnTo>
                    <a:pt x="36" y="21"/>
                  </a:lnTo>
                  <a:lnTo>
                    <a:pt x="29" y="26"/>
                  </a:lnTo>
                  <a:lnTo>
                    <a:pt x="21" y="35"/>
                  </a:lnTo>
                  <a:lnTo>
                    <a:pt x="21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5075" y="613"/>
              <a:ext cx="14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2" y="157"/>
                </a:cxn>
                <a:cxn ang="0">
                  <a:pos x="2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6" y="9"/>
                </a:cxn>
                <a:cxn ang="0">
                  <a:pos x="27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2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7" h="157">
                  <a:moveTo>
                    <a:pt x="24" y="157"/>
                  </a:moveTo>
                  <a:lnTo>
                    <a:pt x="2" y="157"/>
                  </a:lnTo>
                  <a:lnTo>
                    <a:pt x="2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6" y="9"/>
                  </a:lnTo>
                  <a:lnTo>
                    <a:pt x="27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2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5097" y="636"/>
              <a:ext cx="53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3" y="69"/>
                </a:cxn>
                <a:cxn ang="0">
                  <a:pos x="82" y="0"/>
                </a:cxn>
                <a:cxn ang="0">
                  <a:pos x="106" y="0"/>
                </a:cxn>
                <a:cxn ang="0">
                  <a:pos x="56" y="113"/>
                </a:cxn>
                <a:cxn ang="0">
                  <a:pos x="49" y="113"/>
                </a:cxn>
                <a:cxn ang="0">
                  <a:pos x="0" y="0"/>
                </a:cxn>
              </a:cxnLst>
              <a:rect l="0" t="0" r="r" b="b"/>
              <a:pathLst>
                <a:path w="106" h="113">
                  <a:moveTo>
                    <a:pt x="0" y="0"/>
                  </a:moveTo>
                  <a:lnTo>
                    <a:pt x="24" y="0"/>
                  </a:lnTo>
                  <a:lnTo>
                    <a:pt x="53" y="69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56" y="113"/>
                  </a:lnTo>
                  <a:lnTo>
                    <a:pt x="49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5155" y="635"/>
              <a:ext cx="49" cy="58"/>
            </a:xfrm>
            <a:custGeom>
              <a:avLst/>
              <a:gdLst/>
              <a:ahLst/>
              <a:cxnLst>
                <a:cxn ang="0">
                  <a:pos x="87" y="108"/>
                </a:cxn>
                <a:cxn ang="0">
                  <a:pos x="67" y="115"/>
                </a:cxn>
                <a:cxn ang="0">
                  <a:pos x="48" y="115"/>
                </a:cxn>
                <a:cxn ang="0">
                  <a:pos x="36" y="113"/>
                </a:cxn>
                <a:cxn ang="0">
                  <a:pos x="26" y="108"/>
                </a:cxn>
                <a:cxn ang="0">
                  <a:pos x="17" y="103"/>
                </a:cxn>
                <a:cxn ang="0">
                  <a:pos x="7" y="89"/>
                </a:cxn>
                <a:cxn ang="0">
                  <a:pos x="0" y="69"/>
                </a:cxn>
                <a:cxn ang="0">
                  <a:pos x="0" y="45"/>
                </a:cxn>
                <a:cxn ang="0">
                  <a:pos x="4" y="35"/>
                </a:cxn>
                <a:cxn ang="0">
                  <a:pos x="14" y="16"/>
                </a:cxn>
                <a:cxn ang="0">
                  <a:pos x="26" y="7"/>
                </a:cxn>
                <a:cxn ang="0">
                  <a:pos x="40" y="2"/>
                </a:cxn>
                <a:cxn ang="0">
                  <a:pos x="51" y="0"/>
                </a:cxn>
                <a:cxn ang="0">
                  <a:pos x="67" y="2"/>
                </a:cxn>
                <a:cxn ang="0">
                  <a:pos x="79" y="9"/>
                </a:cxn>
                <a:cxn ang="0">
                  <a:pos x="87" y="16"/>
                </a:cxn>
                <a:cxn ang="0">
                  <a:pos x="94" y="30"/>
                </a:cxn>
                <a:cxn ang="0">
                  <a:pos x="99" y="48"/>
                </a:cxn>
                <a:cxn ang="0">
                  <a:pos x="22" y="62"/>
                </a:cxn>
                <a:cxn ang="0">
                  <a:pos x="26" y="76"/>
                </a:cxn>
                <a:cxn ang="0">
                  <a:pos x="33" y="86"/>
                </a:cxn>
                <a:cxn ang="0">
                  <a:pos x="45" y="93"/>
                </a:cxn>
                <a:cxn ang="0">
                  <a:pos x="58" y="94"/>
                </a:cxn>
                <a:cxn ang="0">
                  <a:pos x="77" y="91"/>
                </a:cxn>
                <a:cxn ang="0">
                  <a:pos x="98" y="81"/>
                </a:cxn>
                <a:cxn ang="0">
                  <a:pos x="77" y="47"/>
                </a:cxn>
                <a:cxn ang="0">
                  <a:pos x="75" y="36"/>
                </a:cxn>
                <a:cxn ang="0">
                  <a:pos x="72" y="30"/>
                </a:cxn>
                <a:cxn ang="0">
                  <a:pos x="67" y="24"/>
                </a:cxn>
                <a:cxn ang="0">
                  <a:pos x="57" y="21"/>
                </a:cxn>
                <a:cxn ang="0">
                  <a:pos x="46" y="21"/>
                </a:cxn>
                <a:cxn ang="0">
                  <a:pos x="36" y="24"/>
                </a:cxn>
                <a:cxn ang="0">
                  <a:pos x="29" y="31"/>
                </a:cxn>
                <a:cxn ang="0">
                  <a:pos x="24" y="42"/>
                </a:cxn>
                <a:cxn ang="0">
                  <a:pos x="77" y="47"/>
                </a:cxn>
              </a:cxnLst>
              <a:rect l="0" t="0" r="r" b="b"/>
              <a:pathLst>
                <a:path w="99" h="115">
                  <a:moveTo>
                    <a:pt x="98" y="103"/>
                  </a:moveTo>
                  <a:lnTo>
                    <a:pt x="87" y="108"/>
                  </a:lnTo>
                  <a:lnTo>
                    <a:pt x="77" y="113"/>
                  </a:lnTo>
                  <a:lnTo>
                    <a:pt x="67" y="115"/>
                  </a:lnTo>
                  <a:lnTo>
                    <a:pt x="53" y="115"/>
                  </a:lnTo>
                  <a:lnTo>
                    <a:pt x="48" y="115"/>
                  </a:lnTo>
                  <a:lnTo>
                    <a:pt x="41" y="115"/>
                  </a:lnTo>
                  <a:lnTo>
                    <a:pt x="36" y="113"/>
                  </a:lnTo>
                  <a:lnTo>
                    <a:pt x="31" y="112"/>
                  </a:lnTo>
                  <a:lnTo>
                    <a:pt x="26" y="108"/>
                  </a:lnTo>
                  <a:lnTo>
                    <a:pt x="22" y="106"/>
                  </a:lnTo>
                  <a:lnTo>
                    <a:pt x="17" y="103"/>
                  </a:lnTo>
                  <a:lnTo>
                    <a:pt x="14" y="98"/>
                  </a:lnTo>
                  <a:lnTo>
                    <a:pt x="7" y="89"/>
                  </a:lnTo>
                  <a:lnTo>
                    <a:pt x="4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7" y="24"/>
                  </a:lnTo>
                  <a:lnTo>
                    <a:pt x="14" y="16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62" y="2"/>
                  </a:lnTo>
                  <a:lnTo>
                    <a:pt x="67" y="2"/>
                  </a:lnTo>
                  <a:lnTo>
                    <a:pt x="72" y="4"/>
                  </a:lnTo>
                  <a:lnTo>
                    <a:pt x="79" y="9"/>
                  </a:lnTo>
                  <a:lnTo>
                    <a:pt x="84" y="12"/>
                  </a:lnTo>
                  <a:lnTo>
                    <a:pt x="87" y="16"/>
                  </a:lnTo>
                  <a:lnTo>
                    <a:pt x="93" y="24"/>
                  </a:lnTo>
                  <a:lnTo>
                    <a:pt x="94" y="30"/>
                  </a:lnTo>
                  <a:lnTo>
                    <a:pt x="96" y="35"/>
                  </a:lnTo>
                  <a:lnTo>
                    <a:pt x="99" y="48"/>
                  </a:lnTo>
                  <a:lnTo>
                    <a:pt x="99" y="62"/>
                  </a:lnTo>
                  <a:lnTo>
                    <a:pt x="22" y="62"/>
                  </a:lnTo>
                  <a:lnTo>
                    <a:pt x="24" y="69"/>
                  </a:lnTo>
                  <a:lnTo>
                    <a:pt x="26" y="76"/>
                  </a:lnTo>
                  <a:lnTo>
                    <a:pt x="29" y="83"/>
                  </a:lnTo>
                  <a:lnTo>
                    <a:pt x="33" y="86"/>
                  </a:lnTo>
                  <a:lnTo>
                    <a:pt x="38" y="89"/>
                  </a:lnTo>
                  <a:lnTo>
                    <a:pt x="45" y="93"/>
                  </a:lnTo>
                  <a:lnTo>
                    <a:pt x="51" y="94"/>
                  </a:lnTo>
                  <a:lnTo>
                    <a:pt x="58" y="94"/>
                  </a:lnTo>
                  <a:lnTo>
                    <a:pt x="69" y="94"/>
                  </a:lnTo>
                  <a:lnTo>
                    <a:pt x="77" y="91"/>
                  </a:lnTo>
                  <a:lnTo>
                    <a:pt x="87" y="88"/>
                  </a:lnTo>
                  <a:lnTo>
                    <a:pt x="98" y="81"/>
                  </a:lnTo>
                  <a:lnTo>
                    <a:pt x="98" y="103"/>
                  </a:lnTo>
                  <a:close/>
                  <a:moveTo>
                    <a:pt x="77" y="47"/>
                  </a:moveTo>
                  <a:lnTo>
                    <a:pt x="77" y="42"/>
                  </a:lnTo>
                  <a:lnTo>
                    <a:pt x="75" y="36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0" y="28"/>
                  </a:lnTo>
                  <a:lnTo>
                    <a:pt x="67" y="24"/>
                  </a:lnTo>
                  <a:lnTo>
                    <a:pt x="62" y="21"/>
                  </a:lnTo>
                  <a:lnTo>
                    <a:pt x="57" y="21"/>
                  </a:lnTo>
                  <a:lnTo>
                    <a:pt x="51" y="19"/>
                  </a:lnTo>
                  <a:lnTo>
                    <a:pt x="46" y="21"/>
                  </a:lnTo>
                  <a:lnTo>
                    <a:pt x="41" y="21"/>
                  </a:lnTo>
                  <a:lnTo>
                    <a:pt x="36" y="24"/>
                  </a:lnTo>
                  <a:lnTo>
                    <a:pt x="33" y="26"/>
                  </a:lnTo>
                  <a:lnTo>
                    <a:pt x="29" y="31"/>
                  </a:lnTo>
                  <a:lnTo>
                    <a:pt x="26" y="35"/>
                  </a:lnTo>
                  <a:lnTo>
                    <a:pt x="24" y="42"/>
                  </a:lnTo>
                  <a:lnTo>
                    <a:pt x="22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5218" y="635"/>
              <a:ext cx="40" cy="57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28"/>
                </a:cxn>
                <a:cxn ang="0">
                  <a:pos x="25" y="23"/>
                </a:cxn>
                <a:cxn ang="0">
                  <a:pos x="31" y="16"/>
                </a:cxn>
                <a:cxn ang="0">
                  <a:pos x="34" y="12"/>
                </a:cxn>
                <a:cxn ang="0">
                  <a:pos x="37" y="7"/>
                </a:cxn>
                <a:cxn ang="0">
                  <a:pos x="46" y="2"/>
                </a:cxn>
                <a:cxn ang="0">
                  <a:pos x="51" y="0"/>
                </a:cxn>
                <a:cxn ang="0">
                  <a:pos x="54" y="0"/>
                </a:cxn>
                <a:cxn ang="0">
                  <a:pos x="61" y="2"/>
                </a:cxn>
                <a:cxn ang="0">
                  <a:pos x="66" y="4"/>
                </a:cxn>
                <a:cxn ang="0">
                  <a:pos x="73" y="7"/>
                </a:cxn>
                <a:cxn ang="0">
                  <a:pos x="80" y="14"/>
                </a:cxn>
                <a:cxn ang="0">
                  <a:pos x="70" y="33"/>
                </a:cxn>
                <a:cxn ang="0">
                  <a:pos x="63" y="28"/>
                </a:cxn>
                <a:cxn ang="0">
                  <a:pos x="58" y="24"/>
                </a:cxn>
                <a:cxn ang="0">
                  <a:pos x="53" y="23"/>
                </a:cxn>
                <a:cxn ang="0">
                  <a:pos x="49" y="21"/>
                </a:cxn>
                <a:cxn ang="0">
                  <a:pos x="42" y="23"/>
                </a:cxn>
                <a:cxn ang="0">
                  <a:pos x="39" y="24"/>
                </a:cxn>
                <a:cxn ang="0">
                  <a:pos x="34" y="28"/>
                </a:cxn>
                <a:cxn ang="0">
                  <a:pos x="29" y="31"/>
                </a:cxn>
                <a:cxn ang="0">
                  <a:pos x="25" y="36"/>
                </a:cxn>
                <a:cxn ang="0">
                  <a:pos x="24" y="43"/>
                </a:cxn>
                <a:cxn ang="0">
                  <a:pos x="22" y="48"/>
                </a:cxn>
                <a:cxn ang="0">
                  <a:pos x="22" y="55"/>
                </a:cxn>
                <a:cxn ang="0">
                  <a:pos x="22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2" y="4"/>
                </a:cxn>
              </a:cxnLst>
              <a:rect l="0" t="0" r="r" b="b"/>
              <a:pathLst>
                <a:path w="80" h="113">
                  <a:moveTo>
                    <a:pt x="22" y="4"/>
                  </a:moveTo>
                  <a:lnTo>
                    <a:pt x="22" y="28"/>
                  </a:lnTo>
                  <a:lnTo>
                    <a:pt x="25" y="23"/>
                  </a:lnTo>
                  <a:lnTo>
                    <a:pt x="31" y="16"/>
                  </a:lnTo>
                  <a:lnTo>
                    <a:pt x="34" y="12"/>
                  </a:lnTo>
                  <a:lnTo>
                    <a:pt x="37" y="7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6" y="4"/>
                  </a:lnTo>
                  <a:lnTo>
                    <a:pt x="73" y="7"/>
                  </a:lnTo>
                  <a:lnTo>
                    <a:pt x="80" y="14"/>
                  </a:lnTo>
                  <a:lnTo>
                    <a:pt x="70" y="33"/>
                  </a:lnTo>
                  <a:lnTo>
                    <a:pt x="63" y="28"/>
                  </a:lnTo>
                  <a:lnTo>
                    <a:pt x="58" y="24"/>
                  </a:lnTo>
                  <a:lnTo>
                    <a:pt x="53" y="23"/>
                  </a:lnTo>
                  <a:lnTo>
                    <a:pt x="49" y="21"/>
                  </a:lnTo>
                  <a:lnTo>
                    <a:pt x="42" y="23"/>
                  </a:lnTo>
                  <a:lnTo>
                    <a:pt x="39" y="24"/>
                  </a:lnTo>
                  <a:lnTo>
                    <a:pt x="34" y="28"/>
                  </a:lnTo>
                  <a:lnTo>
                    <a:pt x="29" y="31"/>
                  </a:lnTo>
                  <a:lnTo>
                    <a:pt x="25" y="36"/>
                  </a:lnTo>
                  <a:lnTo>
                    <a:pt x="24" y="43"/>
                  </a:lnTo>
                  <a:lnTo>
                    <a:pt x="22" y="48"/>
                  </a:lnTo>
                  <a:lnTo>
                    <a:pt x="22" y="55"/>
                  </a:lnTo>
                  <a:lnTo>
                    <a:pt x="22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5265" y="635"/>
              <a:ext cx="37" cy="58"/>
            </a:xfrm>
            <a:custGeom>
              <a:avLst/>
              <a:gdLst/>
              <a:ahLst/>
              <a:cxnLst>
                <a:cxn ang="0">
                  <a:pos x="60" y="26"/>
                </a:cxn>
                <a:cxn ang="0">
                  <a:pos x="44" y="21"/>
                </a:cxn>
                <a:cxn ang="0">
                  <a:pos x="31" y="21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9" y="38"/>
                </a:cxn>
                <a:cxn ang="0">
                  <a:pos x="49" y="52"/>
                </a:cxn>
                <a:cxn ang="0">
                  <a:pos x="65" y="65"/>
                </a:cxn>
                <a:cxn ang="0">
                  <a:pos x="72" y="72"/>
                </a:cxn>
                <a:cxn ang="0">
                  <a:pos x="73" y="79"/>
                </a:cxn>
                <a:cxn ang="0">
                  <a:pos x="73" y="89"/>
                </a:cxn>
                <a:cxn ang="0">
                  <a:pos x="68" y="101"/>
                </a:cxn>
                <a:cxn ang="0">
                  <a:pos x="61" y="108"/>
                </a:cxn>
                <a:cxn ang="0">
                  <a:pos x="53" y="113"/>
                </a:cxn>
                <a:cxn ang="0">
                  <a:pos x="37" y="115"/>
                </a:cxn>
                <a:cxn ang="0">
                  <a:pos x="19" y="113"/>
                </a:cxn>
                <a:cxn ang="0">
                  <a:pos x="0" y="106"/>
                </a:cxn>
                <a:cxn ang="0">
                  <a:pos x="10" y="88"/>
                </a:cxn>
                <a:cxn ang="0">
                  <a:pos x="27" y="96"/>
                </a:cxn>
                <a:cxn ang="0">
                  <a:pos x="41" y="96"/>
                </a:cxn>
                <a:cxn ang="0">
                  <a:pos x="48" y="93"/>
                </a:cxn>
                <a:cxn ang="0">
                  <a:pos x="51" y="84"/>
                </a:cxn>
                <a:cxn ang="0">
                  <a:pos x="49" y="81"/>
                </a:cxn>
                <a:cxn ang="0">
                  <a:pos x="25" y="62"/>
                </a:cxn>
                <a:cxn ang="0">
                  <a:pos x="10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5" y="14"/>
                </a:cxn>
                <a:cxn ang="0">
                  <a:pos x="15" y="6"/>
                </a:cxn>
                <a:cxn ang="0">
                  <a:pos x="29" y="2"/>
                </a:cxn>
                <a:cxn ang="0">
                  <a:pos x="44" y="2"/>
                </a:cxn>
                <a:cxn ang="0">
                  <a:pos x="60" y="6"/>
                </a:cxn>
                <a:cxn ang="0">
                  <a:pos x="68" y="31"/>
                </a:cxn>
              </a:cxnLst>
              <a:rect l="0" t="0" r="r" b="b"/>
              <a:pathLst>
                <a:path w="73" h="115">
                  <a:moveTo>
                    <a:pt x="68" y="31"/>
                  </a:moveTo>
                  <a:lnTo>
                    <a:pt x="60" y="26"/>
                  </a:lnTo>
                  <a:lnTo>
                    <a:pt x="51" y="23"/>
                  </a:lnTo>
                  <a:lnTo>
                    <a:pt x="44" y="21"/>
                  </a:lnTo>
                  <a:lnTo>
                    <a:pt x="37" y="19"/>
                  </a:lnTo>
                  <a:lnTo>
                    <a:pt x="31" y="21"/>
                  </a:lnTo>
                  <a:lnTo>
                    <a:pt x="25" y="23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4" y="35"/>
                  </a:lnTo>
                  <a:lnTo>
                    <a:pt x="29" y="38"/>
                  </a:lnTo>
                  <a:lnTo>
                    <a:pt x="36" y="45"/>
                  </a:lnTo>
                  <a:lnTo>
                    <a:pt x="49" y="52"/>
                  </a:lnTo>
                  <a:lnTo>
                    <a:pt x="61" y="60"/>
                  </a:lnTo>
                  <a:lnTo>
                    <a:pt x="65" y="65"/>
                  </a:lnTo>
                  <a:lnTo>
                    <a:pt x="68" y="69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3" y="79"/>
                  </a:lnTo>
                  <a:lnTo>
                    <a:pt x="73" y="83"/>
                  </a:lnTo>
                  <a:lnTo>
                    <a:pt x="73" y="89"/>
                  </a:lnTo>
                  <a:lnTo>
                    <a:pt x="72" y="96"/>
                  </a:lnTo>
                  <a:lnTo>
                    <a:pt x="68" y="101"/>
                  </a:lnTo>
                  <a:lnTo>
                    <a:pt x="63" y="106"/>
                  </a:lnTo>
                  <a:lnTo>
                    <a:pt x="61" y="108"/>
                  </a:lnTo>
                  <a:lnTo>
                    <a:pt x="58" y="110"/>
                  </a:lnTo>
                  <a:lnTo>
                    <a:pt x="53" y="113"/>
                  </a:lnTo>
                  <a:lnTo>
                    <a:pt x="46" y="115"/>
                  </a:lnTo>
                  <a:lnTo>
                    <a:pt x="37" y="115"/>
                  </a:lnTo>
                  <a:lnTo>
                    <a:pt x="27" y="115"/>
                  </a:lnTo>
                  <a:lnTo>
                    <a:pt x="19" y="113"/>
                  </a:lnTo>
                  <a:lnTo>
                    <a:pt x="10" y="110"/>
                  </a:lnTo>
                  <a:lnTo>
                    <a:pt x="0" y="106"/>
                  </a:lnTo>
                  <a:lnTo>
                    <a:pt x="0" y="83"/>
                  </a:lnTo>
                  <a:lnTo>
                    <a:pt x="10" y="88"/>
                  </a:lnTo>
                  <a:lnTo>
                    <a:pt x="19" y="93"/>
                  </a:lnTo>
                  <a:lnTo>
                    <a:pt x="27" y="96"/>
                  </a:lnTo>
                  <a:lnTo>
                    <a:pt x="36" y="96"/>
                  </a:lnTo>
                  <a:lnTo>
                    <a:pt x="41" y="96"/>
                  </a:lnTo>
                  <a:lnTo>
                    <a:pt x="44" y="94"/>
                  </a:lnTo>
                  <a:lnTo>
                    <a:pt x="48" y="93"/>
                  </a:lnTo>
                  <a:lnTo>
                    <a:pt x="51" y="89"/>
                  </a:lnTo>
                  <a:lnTo>
                    <a:pt x="51" y="84"/>
                  </a:lnTo>
                  <a:lnTo>
                    <a:pt x="51" y="83"/>
                  </a:lnTo>
                  <a:lnTo>
                    <a:pt x="49" y="81"/>
                  </a:lnTo>
                  <a:lnTo>
                    <a:pt x="44" y="76"/>
                  </a:lnTo>
                  <a:lnTo>
                    <a:pt x="25" y="62"/>
                  </a:lnTo>
                  <a:lnTo>
                    <a:pt x="15" y="55"/>
                  </a:lnTo>
                  <a:lnTo>
                    <a:pt x="10" y="52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2" y="2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3" y="4"/>
                  </a:lnTo>
                  <a:lnTo>
                    <a:pt x="60" y="6"/>
                  </a:lnTo>
                  <a:lnTo>
                    <a:pt x="68" y="11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314" y="613"/>
              <a:ext cx="13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4" y="157"/>
                </a:cxn>
                <a:cxn ang="0">
                  <a:pos x="4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3" y="5"/>
                </a:cxn>
                <a:cxn ang="0">
                  <a:pos x="26" y="9"/>
                </a:cxn>
                <a:cxn ang="0">
                  <a:pos x="28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3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8" h="157">
                  <a:moveTo>
                    <a:pt x="24" y="157"/>
                  </a:moveTo>
                  <a:lnTo>
                    <a:pt x="4" y="157"/>
                  </a:lnTo>
                  <a:lnTo>
                    <a:pt x="4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8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5335" y="625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3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4"/>
                </a:cxn>
                <a:cxn ang="0">
                  <a:pos x="55" y="116"/>
                </a:cxn>
                <a:cxn ang="0">
                  <a:pos x="58" y="116"/>
                </a:cxn>
                <a:cxn ang="0">
                  <a:pos x="63" y="116"/>
                </a:cxn>
                <a:cxn ang="0">
                  <a:pos x="70" y="114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8" y="133"/>
                </a:cxn>
                <a:cxn ang="0">
                  <a:pos x="62" y="135"/>
                </a:cxn>
                <a:cxn ang="0">
                  <a:pos x="56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6"/>
                </a:cxn>
                <a:cxn ang="0">
                  <a:pos x="26" y="121"/>
                </a:cxn>
                <a:cxn ang="0">
                  <a:pos x="22" y="114"/>
                </a:cxn>
                <a:cxn ang="0">
                  <a:pos x="21" y="108"/>
                </a:cxn>
                <a:cxn ang="0">
                  <a:pos x="21" y="101"/>
                </a:cxn>
                <a:cxn ang="0">
                  <a:pos x="21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3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4"/>
                  </a:lnTo>
                  <a:lnTo>
                    <a:pt x="55" y="116"/>
                  </a:lnTo>
                  <a:lnTo>
                    <a:pt x="58" y="116"/>
                  </a:lnTo>
                  <a:lnTo>
                    <a:pt x="63" y="116"/>
                  </a:lnTo>
                  <a:lnTo>
                    <a:pt x="70" y="114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8" y="133"/>
                  </a:lnTo>
                  <a:lnTo>
                    <a:pt x="62" y="135"/>
                  </a:lnTo>
                  <a:lnTo>
                    <a:pt x="56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6"/>
                  </a:lnTo>
                  <a:lnTo>
                    <a:pt x="26" y="121"/>
                  </a:lnTo>
                  <a:lnTo>
                    <a:pt x="22" y="114"/>
                  </a:lnTo>
                  <a:lnTo>
                    <a:pt x="21" y="108"/>
                  </a:lnTo>
                  <a:lnTo>
                    <a:pt x="21" y="101"/>
                  </a:lnTo>
                  <a:lnTo>
                    <a:pt x="21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5380" y="636"/>
              <a:ext cx="54" cy="84"/>
            </a:xfrm>
            <a:custGeom>
              <a:avLst/>
              <a:gdLst/>
              <a:ahLst/>
              <a:cxnLst>
                <a:cxn ang="0">
                  <a:pos x="29" y="168"/>
                </a:cxn>
                <a:cxn ang="0">
                  <a:pos x="3" y="168"/>
                </a:cxn>
                <a:cxn ang="0">
                  <a:pos x="41" y="87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53" y="63"/>
                </a:cxn>
                <a:cxn ang="0">
                  <a:pos x="82" y="0"/>
                </a:cxn>
                <a:cxn ang="0">
                  <a:pos x="107" y="0"/>
                </a:cxn>
                <a:cxn ang="0">
                  <a:pos x="29" y="168"/>
                </a:cxn>
              </a:cxnLst>
              <a:rect l="0" t="0" r="r" b="b"/>
              <a:pathLst>
                <a:path w="107" h="168">
                  <a:moveTo>
                    <a:pt x="29" y="168"/>
                  </a:moveTo>
                  <a:lnTo>
                    <a:pt x="3" y="168"/>
                  </a:lnTo>
                  <a:lnTo>
                    <a:pt x="41" y="8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3" y="63"/>
                  </a:lnTo>
                  <a:lnTo>
                    <a:pt x="82" y="0"/>
                  </a:lnTo>
                  <a:lnTo>
                    <a:pt x="107" y="0"/>
                  </a:lnTo>
                  <a:lnTo>
                    <a:pt x="29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5425" y="525"/>
              <a:ext cx="290" cy="290"/>
            </a:xfrm>
            <a:custGeom>
              <a:avLst/>
              <a:gdLst/>
              <a:ahLst/>
              <a:cxnLst>
                <a:cxn ang="0">
                  <a:pos x="152" y="574"/>
                </a:cxn>
                <a:cxn ang="0">
                  <a:pos x="215" y="557"/>
                </a:cxn>
                <a:cxn ang="0">
                  <a:pos x="270" y="535"/>
                </a:cxn>
                <a:cxn ang="0">
                  <a:pos x="314" y="509"/>
                </a:cxn>
                <a:cxn ang="0">
                  <a:pos x="348" y="479"/>
                </a:cxn>
                <a:cxn ang="0">
                  <a:pos x="376" y="450"/>
                </a:cxn>
                <a:cxn ang="0">
                  <a:pos x="391" y="420"/>
                </a:cxn>
                <a:cxn ang="0">
                  <a:pos x="398" y="395"/>
                </a:cxn>
                <a:cxn ang="0">
                  <a:pos x="395" y="364"/>
                </a:cxn>
                <a:cxn ang="0">
                  <a:pos x="383" y="344"/>
                </a:cxn>
                <a:cxn ang="0">
                  <a:pos x="359" y="316"/>
                </a:cxn>
                <a:cxn ang="0">
                  <a:pos x="335" y="299"/>
                </a:cxn>
                <a:cxn ang="0">
                  <a:pos x="254" y="255"/>
                </a:cxn>
                <a:cxn ang="0">
                  <a:pos x="119" y="195"/>
                </a:cxn>
                <a:cxn ang="0">
                  <a:pos x="44" y="152"/>
                </a:cxn>
                <a:cxn ang="0">
                  <a:pos x="10" y="118"/>
                </a:cxn>
                <a:cxn ang="0">
                  <a:pos x="1" y="99"/>
                </a:cxn>
                <a:cxn ang="0">
                  <a:pos x="1" y="77"/>
                </a:cxn>
                <a:cxn ang="0">
                  <a:pos x="10" y="55"/>
                </a:cxn>
                <a:cxn ang="0">
                  <a:pos x="27" y="36"/>
                </a:cxn>
                <a:cxn ang="0">
                  <a:pos x="58" y="17"/>
                </a:cxn>
                <a:cxn ang="0">
                  <a:pos x="112" y="2"/>
                </a:cxn>
                <a:cxn ang="0">
                  <a:pos x="123" y="3"/>
                </a:cxn>
                <a:cxn ang="0">
                  <a:pos x="102" y="21"/>
                </a:cxn>
                <a:cxn ang="0">
                  <a:pos x="90" y="36"/>
                </a:cxn>
                <a:cxn ang="0">
                  <a:pos x="83" y="58"/>
                </a:cxn>
                <a:cxn ang="0">
                  <a:pos x="83" y="85"/>
                </a:cxn>
                <a:cxn ang="0">
                  <a:pos x="94" y="113"/>
                </a:cxn>
                <a:cxn ang="0">
                  <a:pos x="112" y="138"/>
                </a:cxn>
                <a:cxn ang="0">
                  <a:pos x="148" y="171"/>
                </a:cxn>
                <a:cxn ang="0">
                  <a:pos x="219" y="215"/>
                </a:cxn>
                <a:cxn ang="0">
                  <a:pos x="362" y="282"/>
                </a:cxn>
                <a:cxn ang="0">
                  <a:pos x="496" y="342"/>
                </a:cxn>
                <a:cxn ang="0">
                  <a:pos x="552" y="379"/>
                </a:cxn>
                <a:cxn ang="0">
                  <a:pos x="574" y="403"/>
                </a:cxn>
                <a:cxn ang="0">
                  <a:pos x="579" y="424"/>
                </a:cxn>
                <a:cxn ang="0">
                  <a:pos x="574" y="443"/>
                </a:cxn>
                <a:cxn ang="0">
                  <a:pos x="559" y="465"/>
                </a:cxn>
                <a:cxn ang="0">
                  <a:pos x="530" y="485"/>
                </a:cxn>
                <a:cxn ang="0">
                  <a:pos x="470" y="518"/>
                </a:cxn>
                <a:cxn ang="0">
                  <a:pos x="386" y="545"/>
                </a:cxn>
                <a:cxn ang="0">
                  <a:pos x="299" y="564"/>
                </a:cxn>
                <a:cxn ang="0">
                  <a:pos x="154" y="578"/>
                </a:cxn>
              </a:cxnLst>
              <a:rect l="0" t="0" r="r" b="b"/>
              <a:pathLst>
                <a:path w="579" h="579">
                  <a:moveTo>
                    <a:pt x="118" y="579"/>
                  </a:moveTo>
                  <a:lnTo>
                    <a:pt x="140" y="576"/>
                  </a:lnTo>
                  <a:lnTo>
                    <a:pt x="152" y="574"/>
                  </a:lnTo>
                  <a:lnTo>
                    <a:pt x="165" y="571"/>
                  </a:lnTo>
                  <a:lnTo>
                    <a:pt x="198" y="562"/>
                  </a:lnTo>
                  <a:lnTo>
                    <a:pt x="215" y="557"/>
                  </a:lnTo>
                  <a:lnTo>
                    <a:pt x="232" y="550"/>
                  </a:lnTo>
                  <a:lnTo>
                    <a:pt x="251" y="544"/>
                  </a:lnTo>
                  <a:lnTo>
                    <a:pt x="270" y="535"/>
                  </a:lnTo>
                  <a:lnTo>
                    <a:pt x="287" y="525"/>
                  </a:lnTo>
                  <a:lnTo>
                    <a:pt x="306" y="514"/>
                  </a:lnTo>
                  <a:lnTo>
                    <a:pt x="314" y="509"/>
                  </a:lnTo>
                  <a:lnTo>
                    <a:pt x="321" y="503"/>
                  </a:lnTo>
                  <a:lnTo>
                    <a:pt x="338" y="489"/>
                  </a:lnTo>
                  <a:lnTo>
                    <a:pt x="348" y="479"/>
                  </a:lnTo>
                  <a:lnTo>
                    <a:pt x="359" y="468"/>
                  </a:lnTo>
                  <a:lnTo>
                    <a:pt x="367" y="458"/>
                  </a:lnTo>
                  <a:lnTo>
                    <a:pt x="376" y="450"/>
                  </a:lnTo>
                  <a:lnTo>
                    <a:pt x="381" y="439"/>
                  </a:lnTo>
                  <a:lnTo>
                    <a:pt x="386" y="431"/>
                  </a:lnTo>
                  <a:lnTo>
                    <a:pt x="391" y="420"/>
                  </a:lnTo>
                  <a:lnTo>
                    <a:pt x="395" y="412"/>
                  </a:lnTo>
                  <a:lnTo>
                    <a:pt x="396" y="403"/>
                  </a:lnTo>
                  <a:lnTo>
                    <a:pt x="398" y="395"/>
                  </a:lnTo>
                  <a:lnTo>
                    <a:pt x="398" y="379"/>
                  </a:lnTo>
                  <a:lnTo>
                    <a:pt x="396" y="373"/>
                  </a:lnTo>
                  <a:lnTo>
                    <a:pt x="395" y="364"/>
                  </a:lnTo>
                  <a:lnTo>
                    <a:pt x="391" y="357"/>
                  </a:lnTo>
                  <a:lnTo>
                    <a:pt x="388" y="350"/>
                  </a:lnTo>
                  <a:lnTo>
                    <a:pt x="383" y="344"/>
                  </a:lnTo>
                  <a:lnTo>
                    <a:pt x="378" y="337"/>
                  </a:lnTo>
                  <a:lnTo>
                    <a:pt x="366" y="323"/>
                  </a:lnTo>
                  <a:lnTo>
                    <a:pt x="359" y="316"/>
                  </a:lnTo>
                  <a:lnTo>
                    <a:pt x="352" y="311"/>
                  </a:lnTo>
                  <a:lnTo>
                    <a:pt x="343" y="304"/>
                  </a:lnTo>
                  <a:lnTo>
                    <a:pt x="335" y="299"/>
                  </a:lnTo>
                  <a:lnTo>
                    <a:pt x="318" y="287"/>
                  </a:lnTo>
                  <a:lnTo>
                    <a:pt x="297" y="277"/>
                  </a:lnTo>
                  <a:lnTo>
                    <a:pt x="254" y="255"/>
                  </a:lnTo>
                  <a:lnTo>
                    <a:pt x="208" y="234"/>
                  </a:lnTo>
                  <a:lnTo>
                    <a:pt x="162" y="215"/>
                  </a:lnTo>
                  <a:lnTo>
                    <a:pt x="119" y="195"/>
                  </a:lnTo>
                  <a:lnTo>
                    <a:pt x="78" y="174"/>
                  </a:lnTo>
                  <a:lnTo>
                    <a:pt x="61" y="164"/>
                  </a:lnTo>
                  <a:lnTo>
                    <a:pt x="44" y="152"/>
                  </a:lnTo>
                  <a:lnTo>
                    <a:pt x="30" y="142"/>
                  </a:lnTo>
                  <a:lnTo>
                    <a:pt x="18" y="130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9"/>
                  </a:lnTo>
                  <a:lnTo>
                    <a:pt x="1" y="92"/>
                  </a:lnTo>
                  <a:lnTo>
                    <a:pt x="0" y="85"/>
                  </a:lnTo>
                  <a:lnTo>
                    <a:pt x="1" y="77"/>
                  </a:lnTo>
                  <a:lnTo>
                    <a:pt x="3" y="72"/>
                  </a:lnTo>
                  <a:lnTo>
                    <a:pt x="5" y="65"/>
                  </a:lnTo>
                  <a:lnTo>
                    <a:pt x="10" y="55"/>
                  </a:lnTo>
                  <a:lnTo>
                    <a:pt x="17" y="44"/>
                  </a:lnTo>
                  <a:lnTo>
                    <a:pt x="22" y="41"/>
                  </a:lnTo>
                  <a:lnTo>
                    <a:pt x="27" y="36"/>
                  </a:lnTo>
                  <a:lnTo>
                    <a:pt x="36" y="29"/>
                  </a:lnTo>
                  <a:lnTo>
                    <a:pt x="47" y="22"/>
                  </a:lnTo>
                  <a:lnTo>
                    <a:pt x="58" y="17"/>
                  </a:lnTo>
                  <a:lnTo>
                    <a:pt x="70" y="12"/>
                  </a:lnTo>
                  <a:lnTo>
                    <a:pt x="92" y="5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23" y="3"/>
                  </a:lnTo>
                  <a:lnTo>
                    <a:pt x="116" y="9"/>
                  </a:lnTo>
                  <a:lnTo>
                    <a:pt x="107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4" y="31"/>
                  </a:lnTo>
                  <a:lnTo>
                    <a:pt x="90" y="36"/>
                  </a:lnTo>
                  <a:lnTo>
                    <a:pt x="87" y="43"/>
                  </a:lnTo>
                  <a:lnTo>
                    <a:pt x="85" y="50"/>
                  </a:lnTo>
                  <a:lnTo>
                    <a:pt x="83" y="58"/>
                  </a:lnTo>
                  <a:lnTo>
                    <a:pt x="82" y="65"/>
                  </a:lnTo>
                  <a:lnTo>
                    <a:pt x="82" y="75"/>
                  </a:lnTo>
                  <a:lnTo>
                    <a:pt x="83" y="85"/>
                  </a:lnTo>
                  <a:lnTo>
                    <a:pt x="85" y="94"/>
                  </a:lnTo>
                  <a:lnTo>
                    <a:pt x="89" y="103"/>
                  </a:lnTo>
                  <a:lnTo>
                    <a:pt x="94" y="113"/>
                  </a:lnTo>
                  <a:lnTo>
                    <a:pt x="99" y="121"/>
                  </a:lnTo>
                  <a:lnTo>
                    <a:pt x="106" y="130"/>
                  </a:lnTo>
                  <a:lnTo>
                    <a:pt x="112" y="138"/>
                  </a:lnTo>
                  <a:lnTo>
                    <a:pt x="128" y="156"/>
                  </a:lnTo>
                  <a:lnTo>
                    <a:pt x="138" y="162"/>
                  </a:lnTo>
                  <a:lnTo>
                    <a:pt x="148" y="171"/>
                  </a:lnTo>
                  <a:lnTo>
                    <a:pt x="169" y="186"/>
                  </a:lnTo>
                  <a:lnTo>
                    <a:pt x="193" y="200"/>
                  </a:lnTo>
                  <a:lnTo>
                    <a:pt x="219" y="215"/>
                  </a:lnTo>
                  <a:lnTo>
                    <a:pt x="246" y="229"/>
                  </a:lnTo>
                  <a:lnTo>
                    <a:pt x="304" y="256"/>
                  </a:lnTo>
                  <a:lnTo>
                    <a:pt x="362" y="282"/>
                  </a:lnTo>
                  <a:lnTo>
                    <a:pt x="419" y="306"/>
                  </a:lnTo>
                  <a:lnTo>
                    <a:pt x="472" y="330"/>
                  </a:lnTo>
                  <a:lnTo>
                    <a:pt x="496" y="342"/>
                  </a:lnTo>
                  <a:lnTo>
                    <a:pt x="518" y="354"/>
                  </a:lnTo>
                  <a:lnTo>
                    <a:pt x="537" y="366"/>
                  </a:lnTo>
                  <a:lnTo>
                    <a:pt x="552" y="379"/>
                  </a:lnTo>
                  <a:lnTo>
                    <a:pt x="564" y="391"/>
                  </a:lnTo>
                  <a:lnTo>
                    <a:pt x="569" y="398"/>
                  </a:lnTo>
                  <a:lnTo>
                    <a:pt x="574" y="403"/>
                  </a:lnTo>
                  <a:lnTo>
                    <a:pt x="576" y="410"/>
                  </a:lnTo>
                  <a:lnTo>
                    <a:pt x="579" y="417"/>
                  </a:lnTo>
                  <a:lnTo>
                    <a:pt x="579" y="424"/>
                  </a:lnTo>
                  <a:lnTo>
                    <a:pt x="579" y="429"/>
                  </a:lnTo>
                  <a:lnTo>
                    <a:pt x="578" y="436"/>
                  </a:lnTo>
                  <a:lnTo>
                    <a:pt x="574" y="443"/>
                  </a:lnTo>
                  <a:lnTo>
                    <a:pt x="571" y="450"/>
                  </a:lnTo>
                  <a:lnTo>
                    <a:pt x="566" y="456"/>
                  </a:lnTo>
                  <a:lnTo>
                    <a:pt x="559" y="465"/>
                  </a:lnTo>
                  <a:lnTo>
                    <a:pt x="550" y="472"/>
                  </a:lnTo>
                  <a:lnTo>
                    <a:pt x="542" y="479"/>
                  </a:lnTo>
                  <a:lnTo>
                    <a:pt x="530" y="485"/>
                  </a:lnTo>
                  <a:lnTo>
                    <a:pt x="518" y="494"/>
                  </a:lnTo>
                  <a:lnTo>
                    <a:pt x="504" y="501"/>
                  </a:lnTo>
                  <a:lnTo>
                    <a:pt x="470" y="518"/>
                  </a:lnTo>
                  <a:lnTo>
                    <a:pt x="444" y="528"/>
                  </a:lnTo>
                  <a:lnTo>
                    <a:pt x="415" y="537"/>
                  </a:lnTo>
                  <a:lnTo>
                    <a:pt x="386" y="545"/>
                  </a:lnTo>
                  <a:lnTo>
                    <a:pt x="357" y="552"/>
                  </a:lnTo>
                  <a:lnTo>
                    <a:pt x="328" y="559"/>
                  </a:lnTo>
                  <a:lnTo>
                    <a:pt x="299" y="564"/>
                  </a:lnTo>
                  <a:lnTo>
                    <a:pt x="242" y="571"/>
                  </a:lnTo>
                  <a:lnTo>
                    <a:pt x="193" y="576"/>
                  </a:lnTo>
                  <a:lnTo>
                    <a:pt x="154" y="578"/>
                  </a:lnTo>
                  <a:lnTo>
                    <a:pt x="128" y="579"/>
                  </a:lnTo>
                  <a:lnTo>
                    <a:pt x="118" y="579"/>
                  </a:lnTo>
                  <a:close/>
                </a:path>
              </a:pathLst>
            </a:custGeom>
            <a:solidFill>
              <a:srgbClr val="FF91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19256" cy="5145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1. Overview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Academic piece of work</a:t>
            </a:r>
          </a:p>
          <a:p>
            <a:r>
              <a:rPr lang="en-GB" dirty="0" smtClean="0"/>
              <a:t>Original objectives</a:t>
            </a:r>
          </a:p>
          <a:p>
            <a:r>
              <a:rPr lang="en-GB" dirty="0" smtClean="0"/>
              <a:t>TOR, Plan</a:t>
            </a:r>
          </a:p>
          <a:p>
            <a:pPr>
              <a:buNone/>
            </a:pPr>
            <a:endParaRPr lang="en-GB" dirty="0" smtClean="0"/>
          </a:p>
          <a:p>
            <a:endParaRPr lang="en-GB" sz="22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grpSp>
        <p:nvGrpSpPr>
          <p:cNvPr id="2" name="Group 8"/>
          <p:cNvGrpSpPr>
            <a:grpSpLocks noGrp="1"/>
          </p:cNvGrpSpPr>
          <p:nvPr/>
        </p:nvGrpSpPr>
        <p:grpSpPr bwMode="auto">
          <a:xfrm>
            <a:off x="6948264" y="188640"/>
            <a:ext cx="1728192" cy="648072"/>
            <a:chOff x="4888" y="525"/>
            <a:chExt cx="872" cy="336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5468" y="569"/>
              <a:ext cx="292" cy="292"/>
            </a:xfrm>
            <a:prstGeom prst="rect">
              <a:avLst/>
            </a:prstGeom>
            <a:solidFill>
              <a:srgbClr val="008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888" y="569"/>
              <a:ext cx="583" cy="292"/>
            </a:xfrm>
            <a:prstGeom prst="rect">
              <a:avLst/>
            </a:prstGeom>
            <a:solidFill>
              <a:srgbClr val="0024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4923" y="758"/>
              <a:ext cx="55" cy="58"/>
            </a:xfrm>
            <a:custGeom>
              <a:avLst/>
              <a:gdLst/>
              <a:ahLst/>
              <a:cxnLst>
                <a:cxn ang="0">
                  <a:pos x="44" y="114"/>
                </a:cxn>
                <a:cxn ang="0">
                  <a:pos x="29" y="109"/>
                </a:cxn>
                <a:cxn ang="0">
                  <a:pos x="19" y="102"/>
                </a:cxn>
                <a:cxn ang="0">
                  <a:pos x="12" y="94"/>
                </a:cxn>
                <a:cxn ang="0">
                  <a:pos x="5" y="85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3" y="36"/>
                </a:cxn>
                <a:cxn ang="0">
                  <a:pos x="8" y="25"/>
                </a:cxn>
                <a:cxn ang="0">
                  <a:pos x="24" y="10"/>
                </a:cxn>
                <a:cxn ang="0">
                  <a:pos x="39" y="3"/>
                </a:cxn>
                <a:cxn ang="0">
                  <a:pos x="49" y="0"/>
                </a:cxn>
                <a:cxn ang="0">
                  <a:pos x="66" y="1"/>
                </a:cxn>
                <a:cxn ang="0">
                  <a:pos x="82" y="6"/>
                </a:cxn>
                <a:cxn ang="0">
                  <a:pos x="92" y="13"/>
                </a:cxn>
                <a:cxn ang="0">
                  <a:pos x="99" y="20"/>
                </a:cxn>
                <a:cxn ang="0">
                  <a:pos x="106" y="30"/>
                </a:cxn>
                <a:cxn ang="0">
                  <a:pos x="111" y="46"/>
                </a:cxn>
                <a:cxn ang="0">
                  <a:pos x="111" y="58"/>
                </a:cxn>
                <a:cxn ang="0">
                  <a:pos x="107" y="80"/>
                </a:cxn>
                <a:cxn ang="0">
                  <a:pos x="102" y="90"/>
                </a:cxn>
                <a:cxn ang="0">
                  <a:pos x="87" y="106"/>
                </a:cxn>
                <a:cxn ang="0">
                  <a:pos x="77" y="111"/>
                </a:cxn>
                <a:cxn ang="0">
                  <a:pos x="66" y="114"/>
                </a:cxn>
                <a:cxn ang="0">
                  <a:pos x="56" y="114"/>
                </a:cxn>
                <a:cxn ang="0">
                  <a:pos x="46" y="12"/>
                </a:cxn>
                <a:cxn ang="0">
                  <a:pos x="37" y="15"/>
                </a:cxn>
                <a:cxn ang="0">
                  <a:pos x="24" y="25"/>
                </a:cxn>
                <a:cxn ang="0">
                  <a:pos x="15" y="39"/>
                </a:cxn>
                <a:cxn ang="0">
                  <a:pos x="12" y="58"/>
                </a:cxn>
                <a:cxn ang="0">
                  <a:pos x="15" y="77"/>
                </a:cxn>
                <a:cxn ang="0">
                  <a:pos x="24" y="90"/>
                </a:cxn>
                <a:cxn ang="0">
                  <a:pos x="34" y="99"/>
                </a:cxn>
                <a:cxn ang="0">
                  <a:pos x="46" y="102"/>
                </a:cxn>
                <a:cxn ang="0">
                  <a:pos x="65" y="102"/>
                </a:cxn>
                <a:cxn ang="0">
                  <a:pos x="72" y="100"/>
                </a:cxn>
                <a:cxn ang="0">
                  <a:pos x="87" y="90"/>
                </a:cxn>
                <a:cxn ang="0">
                  <a:pos x="95" y="75"/>
                </a:cxn>
                <a:cxn ang="0">
                  <a:pos x="99" y="58"/>
                </a:cxn>
                <a:cxn ang="0">
                  <a:pos x="95" y="39"/>
                </a:cxn>
                <a:cxn ang="0">
                  <a:pos x="92" y="32"/>
                </a:cxn>
                <a:cxn ang="0">
                  <a:pos x="80" y="18"/>
                </a:cxn>
                <a:cxn ang="0">
                  <a:pos x="65" y="12"/>
                </a:cxn>
              </a:cxnLst>
              <a:rect l="0" t="0" r="r" b="b"/>
              <a:pathLst>
                <a:path w="111" h="114">
                  <a:moveTo>
                    <a:pt x="56" y="114"/>
                  </a:moveTo>
                  <a:lnTo>
                    <a:pt x="44" y="114"/>
                  </a:lnTo>
                  <a:lnTo>
                    <a:pt x="32" y="111"/>
                  </a:lnTo>
                  <a:lnTo>
                    <a:pt x="29" y="109"/>
                  </a:lnTo>
                  <a:lnTo>
                    <a:pt x="24" y="106"/>
                  </a:lnTo>
                  <a:lnTo>
                    <a:pt x="19" y="102"/>
                  </a:lnTo>
                  <a:lnTo>
                    <a:pt x="15" y="99"/>
                  </a:lnTo>
                  <a:lnTo>
                    <a:pt x="12" y="94"/>
                  </a:lnTo>
                  <a:lnTo>
                    <a:pt x="8" y="90"/>
                  </a:lnTo>
                  <a:lnTo>
                    <a:pt x="5" y="85"/>
                  </a:lnTo>
                  <a:lnTo>
                    <a:pt x="3" y="80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8" y="25"/>
                  </a:lnTo>
                  <a:lnTo>
                    <a:pt x="15" y="17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6" y="1"/>
                  </a:lnTo>
                  <a:lnTo>
                    <a:pt x="78" y="5"/>
                  </a:lnTo>
                  <a:lnTo>
                    <a:pt x="82" y="6"/>
                  </a:lnTo>
                  <a:lnTo>
                    <a:pt x="87" y="10"/>
                  </a:lnTo>
                  <a:lnTo>
                    <a:pt x="92" y="13"/>
                  </a:lnTo>
                  <a:lnTo>
                    <a:pt x="95" y="17"/>
                  </a:lnTo>
                  <a:lnTo>
                    <a:pt x="99" y="20"/>
                  </a:lnTo>
                  <a:lnTo>
                    <a:pt x="102" y="25"/>
                  </a:lnTo>
                  <a:lnTo>
                    <a:pt x="106" y="30"/>
                  </a:lnTo>
                  <a:lnTo>
                    <a:pt x="107" y="36"/>
                  </a:lnTo>
                  <a:lnTo>
                    <a:pt x="111" y="46"/>
                  </a:lnTo>
                  <a:lnTo>
                    <a:pt x="111" y="51"/>
                  </a:lnTo>
                  <a:lnTo>
                    <a:pt x="111" y="58"/>
                  </a:lnTo>
                  <a:lnTo>
                    <a:pt x="111" y="70"/>
                  </a:lnTo>
                  <a:lnTo>
                    <a:pt x="107" y="80"/>
                  </a:lnTo>
                  <a:lnTo>
                    <a:pt x="106" y="85"/>
                  </a:lnTo>
                  <a:lnTo>
                    <a:pt x="102" y="90"/>
                  </a:lnTo>
                  <a:lnTo>
                    <a:pt x="95" y="99"/>
                  </a:lnTo>
                  <a:lnTo>
                    <a:pt x="87" y="106"/>
                  </a:lnTo>
                  <a:lnTo>
                    <a:pt x="82" y="109"/>
                  </a:lnTo>
                  <a:lnTo>
                    <a:pt x="77" y="111"/>
                  </a:lnTo>
                  <a:lnTo>
                    <a:pt x="72" y="112"/>
                  </a:lnTo>
                  <a:lnTo>
                    <a:pt x="66" y="114"/>
                  </a:lnTo>
                  <a:lnTo>
                    <a:pt x="61" y="114"/>
                  </a:lnTo>
                  <a:lnTo>
                    <a:pt x="56" y="114"/>
                  </a:lnTo>
                  <a:close/>
                  <a:moveTo>
                    <a:pt x="56" y="12"/>
                  </a:moveTo>
                  <a:lnTo>
                    <a:pt x="46" y="12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0" y="18"/>
                  </a:lnTo>
                  <a:lnTo>
                    <a:pt x="24" y="25"/>
                  </a:lnTo>
                  <a:lnTo>
                    <a:pt x="19" y="32"/>
                  </a:lnTo>
                  <a:lnTo>
                    <a:pt x="15" y="39"/>
                  </a:lnTo>
                  <a:lnTo>
                    <a:pt x="12" y="47"/>
                  </a:lnTo>
                  <a:lnTo>
                    <a:pt x="12" y="58"/>
                  </a:lnTo>
                  <a:lnTo>
                    <a:pt x="12" y="66"/>
                  </a:lnTo>
                  <a:lnTo>
                    <a:pt x="15" y="77"/>
                  </a:lnTo>
                  <a:lnTo>
                    <a:pt x="19" y="83"/>
                  </a:lnTo>
                  <a:lnTo>
                    <a:pt x="24" y="90"/>
                  </a:lnTo>
                  <a:lnTo>
                    <a:pt x="30" y="95"/>
                  </a:lnTo>
                  <a:lnTo>
                    <a:pt x="34" y="99"/>
                  </a:lnTo>
                  <a:lnTo>
                    <a:pt x="37" y="100"/>
                  </a:lnTo>
                  <a:lnTo>
                    <a:pt x="46" y="102"/>
                  </a:lnTo>
                  <a:lnTo>
                    <a:pt x="56" y="104"/>
                  </a:lnTo>
                  <a:lnTo>
                    <a:pt x="65" y="102"/>
                  </a:lnTo>
                  <a:lnTo>
                    <a:pt x="68" y="102"/>
                  </a:lnTo>
                  <a:lnTo>
                    <a:pt x="72" y="100"/>
                  </a:lnTo>
                  <a:lnTo>
                    <a:pt x="80" y="95"/>
                  </a:lnTo>
                  <a:lnTo>
                    <a:pt x="87" y="90"/>
                  </a:lnTo>
                  <a:lnTo>
                    <a:pt x="92" y="83"/>
                  </a:lnTo>
                  <a:lnTo>
                    <a:pt x="95" y="75"/>
                  </a:lnTo>
                  <a:lnTo>
                    <a:pt x="99" y="66"/>
                  </a:lnTo>
                  <a:lnTo>
                    <a:pt x="99" y="58"/>
                  </a:lnTo>
                  <a:lnTo>
                    <a:pt x="99" y="47"/>
                  </a:lnTo>
                  <a:lnTo>
                    <a:pt x="95" y="39"/>
                  </a:lnTo>
                  <a:lnTo>
                    <a:pt x="94" y="36"/>
                  </a:lnTo>
                  <a:lnTo>
                    <a:pt x="92" y="32"/>
                  </a:lnTo>
                  <a:lnTo>
                    <a:pt x="87" y="25"/>
                  </a:lnTo>
                  <a:lnTo>
                    <a:pt x="80" y="18"/>
                  </a:lnTo>
                  <a:lnTo>
                    <a:pt x="73" y="15"/>
                  </a:lnTo>
                  <a:lnTo>
                    <a:pt x="65" y="12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4985" y="730"/>
              <a:ext cx="40" cy="85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68" y="12"/>
                </a:cxn>
                <a:cxn ang="0">
                  <a:pos x="63" y="12"/>
                </a:cxn>
                <a:cxn ang="0">
                  <a:pos x="59" y="10"/>
                </a:cxn>
                <a:cxn ang="0">
                  <a:pos x="53" y="12"/>
                </a:cxn>
                <a:cxn ang="0">
                  <a:pos x="47" y="14"/>
                </a:cxn>
                <a:cxn ang="0">
                  <a:pos x="42" y="16"/>
                </a:cxn>
                <a:cxn ang="0">
                  <a:pos x="39" y="19"/>
                </a:cxn>
                <a:cxn ang="0">
                  <a:pos x="35" y="24"/>
                </a:cxn>
                <a:cxn ang="0">
                  <a:pos x="34" y="31"/>
                </a:cxn>
                <a:cxn ang="0">
                  <a:pos x="32" y="38"/>
                </a:cxn>
                <a:cxn ang="0">
                  <a:pos x="32" y="45"/>
                </a:cxn>
                <a:cxn ang="0">
                  <a:pos x="32" y="60"/>
                </a:cxn>
                <a:cxn ang="0">
                  <a:pos x="54" y="60"/>
                </a:cxn>
                <a:cxn ang="0">
                  <a:pos x="54" y="69"/>
                </a:cxn>
                <a:cxn ang="0">
                  <a:pos x="32" y="69"/>
                </a:cxn>
                <a:cxn ang="0">
                  <a:pos x="32" y="169"/>
                </a:cxn>
                <a:cxn ang="0">
                  <a:pos x="20" y="169"/>
                </a:cxn>
                <a:cxn ang="0">
                  <a:pos x="20" y="69"/>
                </a:cxn>
                <a:cxn ang="0">
                  <a:pos x="0" y="69"/>
                </a:cxn>
                <a:cxn ang="0">
                  <a:pos x="0" y="60"/>
                </a:cxn>
                <a:cxn ang="0">
                  <a:pos x="20" y="60"/>
                </a:cxn>
                <a:cxn ang="0">
                  <a:pos x="20" y="41"/>
                </a:cxn>
                <a:cxn ang="0">
                  <a:pos x="22" y="31"/>
                </a:cxn>
                <a:cxn ang="0">
                  <a:pos x="23" y="24"/>
                </a:cxn>
                <a:cxn ang="0">
                  <a:pos x="27" y="16"/>
                </a:cxn>
                <a:cxn ang="0">
                  <a:pos x="29" y="14"/>
                </a:cxn>
                <a:cxn ang="0">
                  <a:pos x="32" y="10"/>
                </a:cxn>
                <a:cxn ang="0">
                  <a:pos x="37" y="5"/>
                </a:cxn>
                <a:cxn ang="0">
                  <a:pos x="44" y="2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8" y="0"/>
                </a:cxn>
                <a:cxn ang="0">
                  <a:pos x="78" y="4"/>
                </a:cxn>
                <a:cxn ang="0">
                  <a:pos x="78" y="16"/>
                </a:cxn>
              </a:cxnLst>
              <a:rect l="0" t="0" r="r" b="b"/>
              <a:pathLst>
                <a:path w="78" h="169">
                  <a:moveTo>
                    <a:pt x="78" y="16"/>
                  </a:moveTo>
                  <a:lnTo>
                    <a:pt x="68" y="12"/>
                  </a:lnTo>
                  <a:lnTo>
                    <a:pt x="63" y="12"/>
                  </a:lnTo>
                  <a:lnTo>
                    <a:pt x="59" y="10"/>
                  </a:lnTo>
                  <a:lnTo>
                    <a:pt x="53" y="12"/>
                  </a:lnTo>
                  <a:lnTo>
                    <a:pt x="47" y="14"/>
                  </a:lnTo>
                  <a:lnTo>
                    <a:pt x="42" y="16"/>
                  </a:lnTo>
                  <a:lnTo>
                    <a:pt x="39" y="19"/>
                  </a:lnTo>
                  <a:lnTo>
                    <a:pt x="35" y="24"/>
                  </a:lnTo>
                  <a:lnTo>
                    <a:pt x="34" y="31"/>
                  </a:lnTo>
                  <a:lnTo>
                    <a:pt x="32" y="38"/>
                  </a:lnTo>
                  <a:lnTo>
                    <a:pt x="32" y="4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69"/>
                  </a:lnTo>
                  <a:lnTo>
                    <a:pt x="32" y="69"/>
                  </a:lnTo>
                  <a:lnTo>
                    <a:pt x="32" y="169"/>
                  </a:lnTo>
                  <a:lnTo>
                    <a:pt x="20" y="169"/>
                  </a:lnTo>
                  <a:lnTo>
                    <a:pt x="20" y="69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0" y="41"/>
                  </a:lnTo>
                  <a:lnTo>
                    <a:pt x="22" y="31"/>
                  </a:lnTo>
                  <a:lnTo>
                    <a:pt x="23" y="24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2" y="10"/>
                  </a:lnTo>
                  <a:lnTo>
                    <a:pt x="37" y="5"/>
                  </a:lnTo>
                  <a:lnTo>
                    <a:pt x="44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78" y="4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5067" y="731"/>
              <a:ext cx="58" cy="84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2"/>
                </a:cxn>
                <a:cxn ang="0">
                  <a:pos x="75" y="5"/>
                </a:cxn>
                <a:cxn ang="0">
                  <a:pos x="87" y="12"/>
                </a:cxn>
                <a:cxn ang="0">
                  <a:pos x="97" y="26"/>
                </a:cxn>
                <a:cxn ang="0">
                  <a:pos x="99" y="43"/>
                </a:cxn>
                <a:cxn ang="0">
                  <a:pos x="97" y="55"/>
                </a:cxn>
                <a:cxn ang="0">
                  <a:pos x="94" y="65"/>
                </a:cxn>
                <a:cxn ang="0">
                  <a:pos x="85" y="72"/>
                </a:cxn>
                <a:cxn ang="0">
                  <a:pos x="73" y="79"/>
                </a:cxn>
                <a:cxn ang="0">
                  <a:pos x="90" y="84"/>
                </a:cxn>
                <a:cxn ang="0">
                  <a:pos x="104" y="94"/>
                </a:cxn>
                <a:cxn ang="0">
                  <a:pos x="111" y="108"/>
                </a:cxn>
                <a:cxn ang="0">
                  <a:pos x="114" y="123"/>
                </a:cxn>
                <a:cxn ang="0">
                  <a:pos x="113" y="135"/>
                </a:cxn>
                <a:cxn ang="0">
                  <a:pos x="106" y="147"/>
                </a:cxn>
                <a:cxn ang="0">
                  <a:pos x="92" y="161"/>
                </a:cxn>
                <a:cxn ang="0">
                  <a:pos x="77" y="166"/>
                </a:cxn>
                <a:cxn ang="0">
                  <a:pos x="56" y="167"/>
                </a:cxn>
                <a:cxn ang="0">
                  <a:pos x="0" y="0"/>
                </a:cxn>
                <a:cxn ang="0">
                  <a:pos x="39" y="72"/>
                </a:cxn>
                <a:cxn ang="0">
                  <a:pos x="54" y="70"/>
                </a:cxn>
                <a:cxn ang="0">
                  <a:pos x="66" y="65"/>
                </a:cxn>
                <a:cxn ang="0">
                  <a:pos x="72" y="60"/>
                </a:cxn>
                <a:cxn ang="0">
                  <a:pos x="75" y="51"/>
                </a:cxn>
                <a:cxn ang="0">
                  <a:pos x="75" y="39"/>
                </a:cxn>
                <a:cxn ang="0">
                  <a:pos x="72" y="31"/>
                </a:cxn>
                <a:cxn ang="0">
                  <a:pos x="65" y="26"/>
                </a:cxn>
                <a:cxn ang="0">
                  <a:pos x="53" y="22"/>
                </a:cxn>
                <a:cxn ang="0">
                  <a:pos x="24" y="22"/>
                </a:cxn>
                <a:cxn ang="0">
                  <a:pos x="24" y="145"/>
                </a:cxn>
                <a:cxn ang="0">
                  <a:pos x="63" y="145"/>
                </a:cxn>
                <a:cxn ang="0">
                  <a:pos x="77" y="142"/>
                </a:cxn>
                <a:cxn ang="0">
                  <a:pos x="85" y="135"/>
                </a:cxn>
                <a:cxn ang="0">
                  <a:pos x="89" y="125"/>
                </a:cxn>
                <a:cxn ang="0">
                  <a:pos x="89" y="114"/>
                </a:cxn>
                <a:cxn ang="0">
                  <a:pos x="84" y="104"/>
                </a:cxn>
                <a:cxn ang="0">
                  <a:pos x="75" y="97"/>
                </a:cxn>
                <a:cxn ang="0">
                  <a:pos x="61" y="94"/>
                </a:cxn>
                <a:cxn ang="0">
                  <a:pos x="24" y="94"/>
                </a:cxn>
              </a:cxnLst>
              <a:rect l="0" t="0" r="r" b="b"/>
              <a:pathLst>
                <a:path w="114" h="167">
                  <a:moveTo>
                    <a:pt x="0" y="0"/>
                  </a:moveTo>
                  <a:lnTo>
                    <a:pt x="48" y="0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70" y="3"/>
                  </a:lnTo>
                  <a:lnTo>
                    <a:pt x="75" y="5"/>
                  </a:lnTo>
                  <a:lnTo>
                    <a:pt x="80" y="7"/>
                  </a:lnTo>
                  <a:lnTo>
                    <a:pt x="87" y="12"/>
                  </a:lnTo>
                  <a:lnTo>
                    <a:pt x="92" y="19"/>
                  </a:lnTo>
                  <a:lnTo>
                    <a:pt x="97" y="26"/>
                  </a:lnTo>
                  <a:lnTo>
                    <a:pt x="99" y="34"/>
                  </a:lnTo>
                  <a:lnTo>
                    <a:pt x="99" y="43"/>
                  </a:lnTo>
                  <a:lnTo>
                    <a:pt x="99" y="49"/>
                  </a:lnTo>
                  <a:lnTo>
                    <a:pt x="97" y="55"/>
                  </a:lnTo>
                  <a:lnTo>
                    <a:pt x="95" y="60"/>
                  </a:lnTo>
                  <a:lnTo>
                    <a:pt x="94" y="65"/>
                  </a:lnTo>
                  <a:lnTo>
                    <a:pt x="90" y="68"/>
                  </a:lnTo>
                  <a:lnTo>
                    <a:pt x="85" y="72"/>
                  </a:lnTo>
                  <a:lnTo>
                    <a:pt x="80" y="75"/>
                  </a:lnTo>
                  <a:lnTo>
                    <a:pt x="73" y="79"/>
                  </a:lnTo>
                  <a:lnTo>
                    <a:pt x="84" y="80"/>
                  </a:lnTo>
                  <a:lnTo>
                    <a:pt x="90" y="84"/>
                  </a:lnTo>
                  <a:lnTo>
                    <a:pt x="97" y="89"/>
                  </a:lnTo>
                  <a:lnTo>
                    <a:pt x="104" y="94"/>
                  </a:lnTo>
                  <a:lnTo>
                    <a:pt x="109" y="101"/>
                  </a:lnTo>
                  <a:lnTo>
                    <a:pt x="111" y="108"/>
                  </a:lnTo>
                  <a:lnTo>
                    <a:pt x="114" y="114"/>
                  </a:lnTo>
                  <a:lnTo>
                    <a:pt x="114" y="123"/>
                  </a:lnTo>
                  <a:lnTo>
                    <a:pt x="114" y="132"/>
                  </a:lnTo>
                  <a:lnTo>
                    <a:pt x="113" y="135"/>
                  </a:lnTo>
                  <a:lnTo>
                    <a:pt x="111" y="140"/>
                  </a:lnTo>
                  <a:lnTo>
                    <a:pt x="106" y="147"/>
                  </a:lnTo>
                  <a:lnTo>
                    <a:pt x="101" y="154"/>
                  </a:lnTo>
                  <a:lnTo>
                    <a:pt x="92" y="161"/>
                  </a:lnTo>
                  <a:lnTo>
                    <a:pt x="82" y="164"/>
                  </a:lnTo>
                  <a:lnTo>
                    <a:pt x="77" y="166"/>
                  </a:lnTo>
                  <a:lnTo>
                    <a:pt x="70" y="167"/>
                  </a:lnTo>
                  <a:lnTo>
                    <a:pt x="56" y="167"/>
                  </a:lnTo>
                  <a:lnTo>
                    <a:pt x="0" y="167"/>
                  </a:lnTo>
                  <a:lnTo>
                    <a:pt x="0" y="0"/>
                  </a:lnTo>
                  <a:close/>
                  <a:moveTo>
                    <a:pt x="24" y="72"/>
                  </a:moveTo>
                  <a:lnTo>
                    <a:pt x="39" y="72"/>
                  </a:lnTo>
                  <a:lnTo>
                    <a:pt x="48" y="72"/>
                  </a:lnTo>
                  <a:lnTo>
                    <a:pt x="54" y="70"/>
                  </a:lnTo>
                  <a:lnTo>
                    <a:pt x="61" y="68"/>
                  </a:lnTo>
                  <a:lnTo>
                    <a:pt x="66" y="65"/>
                  </a:lnTo>
                  <a:lnTo>
                    <a:pt x="70" y="61"/>
                  </a:lnTo>
                  <a:lnTo>
                    <a:pt x="72" y="60"/>
                  </a:lnTo>
                  <a:lnTo>
                    <a:pt x="73" y="56"/>
                  </a:lnTo>
                  <a:lnTo>
                    <a:pt x="75" y="51"/>
                  </a:lnTo>
                  <a:lnTo>
                    <a:pt x="75" y="44"/>
                  </a:lnTo>
                  <a:lnTo>
                    <a:pt x="75" y="39"/>
                  </a:lnTo>
                  <a:lnTo>
                    <a:pt x="73" y="36"/>
                  </a:lnTo>
                  <a:lnTo>
                    <a:pt x="72" y="31"/>
                  </a:lnTo>
                  <a:lnTo>
                    <a:pt x="68" y="27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53" y="22"/>
                  </a:lnTo>
                  <a:lnTo>
                    <a:pt x="46" y="22"/>
                  </a:lnTo>
                  <a:lnTo>
                    <a:pt x="24" y="22"/>
                  </a:lnTo>
                  <a:lnTo>
                    <a:pt x="24" y="72"/>
                  </a:lnTo>
                  <a:close/>
                  <a:moveTo>
                    <a:pt x="24" y="145"/>
                  </a:moveTo>
                  <a:lnTo>
                    <a:pt x="53" y="145"/>
                  </a:lnTo>
                  <a:lnTo>
                    <a:pt x="63" y="145"/>
                  </a:lnTo>
                  <a:lnTo>
                    <a:pt x="70" y="143"/>
                  </a:lnTo>
                  <a:lnTo>
                    <a:pt x="77" y="142"/>
                  </a:lnTo>
                  <a:lnTo>
                    <a:pt x="82" y="138"/>
                  </a:lnTo>
                  <a:lnTo>
                    <a:pt x="85" y="135"/>
                  </a:lnTo>
                  <a:lnTo>
                    <a:pt x="87" y="130"/>
                  </a:lnTo>
                  <a:lnTo>
                    <a:pt x="89" y="125"/>
                  </a:lnTo>
                  <a:lnTo>
                    <a:pt x="90" y="120"/>
                  </a:lnTo>
                  <a:lnTo>
                    <a:pt x="89" y="114"/>
                  </a:lnTo>
                  <a:lnTo>
                    <a:pt x="87" y="109"/>
                  </a:lnTo>
                  <a:lnTo>
                    <a:pt x="84" y="104"/>
                  </a:lnTo>
                  <a:lnTo>
                    <a:pt x="80" y="101"/>
                  </a:lnTo>
                  <a:lnTo>
                    <a:pt x="75" y="97"/>
                  </a:lnTo>
                  <a:lnTo>
                    <a:pt x="68" y="96"/>
                  </a:lnTo>
                  <a:lnTo>
                    <a:pt x="61" y="94"/>
                  </a:lnTo>
                  <a:lnTo>
                    <a:pt x="53" y="94"/>
                  </a:lnTo>
                  <a:lnTo>
                    <a:pt x="24" y="94"/>
                  </a:lnTo>
                  <a:lnTo>
                    <a:pt x="24" y="1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5132" y="758"/>
              <a:ext cx="60" cy="58"/>
            </a:xfrm>
            <a:custGeom>
              <a:avLst/>
              <a:gdLst/>
              <a:ahLst/>
              <a:cxnLst>
                <a:cxn ang="0">
                  <a:pos x="118" y="68"/>
                </a:cxn>
                <a:cxn ang="0">
                  <a:pos x="113" y="85"/>
                </a:cxn>
                <a:cxn ang="0">
                  <a:pos x="106" y="94"/>
                </a:cxn>
                <a:cxn ang="0">
                  <a:pos x="97" y="102"/>
                </a:cxn>
                <a:cxn ang="0">
                  <a:pos x="89" y="109"/>
                </a:cxn>
                <a:cxn ang="0">
                  <a:pos x="78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30" y="109"/>
                </a:cxn>
                <a:cxn ang="0">
                  <a:pos x="17" y="99"/>
                </a:cxn>
                <a:cxn ang="0">
                  <a:pos x="10" y="90"/>
                </a:cxn>
                <a:cxn ang="0">
                  <a:pos x="5" y="80"/>
                </a:cxn>
                <a:cxn ang="0">
                  <a:pos x="1" y="68"/>
                </a:cxn>
                <a:cxn ang="0">
                  <a:pos x="0" y="56"/>
                </a:cxn>
                <a:cxn ang="0">
                  <a:pos x="5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5" y="10"/>
                </a:cxn>
                <a:cxn ang="0">
                  <a:pos x="36" y="5"/>
                </a:cxn>
                <a:cxn ang="0">
                  <a:pos x="48" y="1"/>
                </a:cxn>
                <a:cxn ang="0">
                  <a:pos x="60" y="0"/>
                </a:cxn>
                <a:cxn ang="0">
                  <a:pos x="84" y="5"/>
                </a:cxn>
                <a:cxn ang="0">
                  <a:pos x="97" y="12"/>
                </a:cxn>
                <a:cxn ang="0">
                  <a:pos x="106" y="20"/>
                </a:cxn>
                <a:cxn ang="0">
                  <a:pos x="114" y="34"/>
                </a:cxn>
                <a:cxn ang="0">
                  <a:pos x="118" y="44"/>
                </a:cxn>
                <a:cxn ang="0">
                  <a:pos x="119" y="56"/>
                </a:cxn>
                <a:cxn ang="0">
                  <a:pos x="24" y="65"/>
                </a:cxn>
                <a:cxn ang="0">
                  <a:pos x="29" y="78"/>
                </a:cxn>
                <a:cxn ang="0">
                  <a:pos x="37" y="88"/>
                </a:cxn>
                <a:cxn ang="0">
                  <a:pos x="51" y="95"/>
                </a:cxn>
                <a:cxn ang="0">
                  <a:pos x="66" y="95"/>
                </a:cxn>
                <a:cxn ang="0">
                  <a:pos x="80" y="90"/>
                </a:cxn>
                <a:cxn ang="0">
                  <a:pos x="90" y="80"/>
                </a:cxn>
                <a:cxn ang="0">
                  <a:pos x="95" y="65"/>
                </a:cxn>
                <a:cxn ang="0">
                  <a:pos x="95" y="49"/>
                </a:cxn>
                <a:cxn ang="0">
                  <a:pos x="90" y="36"/>
                </a:cxn>
                <a:cxn ang="0">
                  <a:pos x="80" y="25"/>
                </a:cxn>
                <a:cxn ang="0">
                  <a:pos x="66" y="20"/>
                </a:cxn>
                <a:cxn ang="0">
                  <a:pos x="51" y="20"/>
                </a:cxn>
                <a:cxn ang="0">
                  <a:pos x="39" y="25"/>
                </a:cxn>
                <a:cxn ang="0">
                  <a:pos x="29" y="36"/>
                </a:cxn>
                <a:cxn ang="0">
                  <a:pos x="24" y="49"/>
                </a:cxn>
              </a:cxnLst>
              <a:rect l="0" t="0" r="r" b="b"/>
              <a:pathLst>
                <a:path w="119" h="114">
                  <a:moveTo>
                    <a:pt x="119" y="56"/>
                  </a:moveTo>
                  <a:lnTo>
                    <a:pt x="118" y="68"/>
                  </a:lnTo>
                  <a:lnTo>
                    <a:pt x="114" y="80"/>
                  </a:lnTo>
                  <a:lnTo>
                    <a:pt x="113" y="85"/>
                  </a:lnTo>
                  <a:lnTo>
                    <a:pt x="109" y="90"/>
                  </a:lnTo>
                  <a:lnTo>
                    <a:pt x="106" y="94"/>
                  </a:lnTo>
                  <a:lnTo>
                    <a:pt x="102" y="99"/>
                  </a:lnTo>
                  <a:lnTo>
                    <a:pt x="97" y="102"/>
                  </a:lnTo>
                  <a:lnTo>
                    <a:pt x="94" y="106"/>
                  </a:lnTo>
                  <a:lnTo>
                    <a:pt x="89" y="109"/>
                  </a:lnTo>
                  <a:lnTo>
                    <a:pt x="84" y="111"/>
                  </a:lnTo>
                  <a:lnTo>
                    <a:pt x="78" y="112"/>
                  </a:lnTo>
                  <a:lnTo>
                    <a:pt x="72" y="114"/>
                  </a:lnTo>
                  <a:lnTo>
                    <a:pt x="65" y="114"/>
                  </a:lnTo>
                  <a:lnTo>
                    <a:pt x="60" y="114"/>
                  </a:lnTo>
                  <a:lnTo>
                    <a:pt x="46" y="114"/>
                  </a:lnTo>
                  <a:lnTo>
                    <a:pt x="36" y="111"/>
                  </a:lnTo>
                  <a:lnTo>
                    <a:pt x="30" y="109"/>
                  </a:lnTo>
                  <a:lnTo>
                    <a:pt x="25" y="106"/>
                  </a:lnTo>
                  <a:lnTo>
                    <a:pt x="17" y="99"/>
                  </a:lnTo>
                  <a:lnTo>
                    <a:pt x="13" y="94"/>
                  </a:lnTo>
                  <a:lnTo>
                    <a:pt x="10" y="90"/>
                  </a:lnTo>
                  <a:lnTo>
                    <a:pt x="7" y="85"/>
                  </a:lnTo>
                  <a:lnTo>
                    <a:pt x="5" y="80"/>
                  </a:lnTo>
                  <a:lnTo>
                    <a:pt x="3" y="75"/>
                  </a:lnTo>
                  <a:lnTo>
                    <a:pt x="1" y="68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1" y="44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7" y="29"/>
                  </a:lnTo>
                  <a:lnTo>
                    <a:pt x="10" y="25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5" y="10"/>
                  </a:lnTo>
                  <a:lnTo>
                    <a:pt x="30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8" y="1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4" y="5"/>
                  </a:lnTo>
                  <a:lnTo>
                    <a:pt x="92" y="8"/>
                  </a:lnTo>
                  <a:lnTo>
                    <a:pt x="97" y="12"/>
                  </a:lnTo>
                  <a:lnTo>
                    <a:pt x="102" y="15"/>
                  </a:lnTo>
                  <a:lnTo>
                    <a:pt x="106" y="20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6" y="39"/>
                  </a:lnTo>
                  <a:lnTo>
                    <a:pt x="118" y="44"/>
                  </a:lnTo>
                  <a:lnTo>
                    <a:pt x="118" y="51"/>
                  </a:lnTo>
                  <a:lnTo>
                    <a:pt x="119" y="56"/>
                  </a:lnTo>
                  <a:close/>
                  <a:moveTo>
                    <a:pt x="24" y="56"/>
                  </a:moveTo>
                  <a:lnTo>
                    <a:pt x="24" y="65"/>
                  </a:lnTo>
                  <a:lnTo>
                    <a:pt x="25" y="73"/>
                  </a:lnTo>
                  <a:lnTo>
                    <a:pt x="29" y="78"/>
                  </a:lnTo>
                  <a:lnTo>
                    <a:pt x="32" y="85"/>
                  </a:lnTo>
                  <a:lnTo>
                    <a:pt x="37" y="88"/>
                  </a:lnTo>
                  <a:lnTo>
                    <a:pt x="44" y="92"/>
                  </a:lnTo>
                  <a:lnTo>
                    <a:pt x="51" y="95"/>
                  </a:lnTo>
                  <a:lnTo>
                    <a:pt x="58" y="95"/>
                  </a:lnTo>
                  <a:lnTo>
                    <a:pt x="66" y="95"/>
                  </a:lnTo>
                  <a:lnTo>
                    <a:pt x="75" y="92"/>
                  </a:lnTo>
                  <a:lnTo>
                    <a:pt x="80" y="90"/>
                  </a:lnTo>
                  <a:lnTo>
                    <a:pt x="87" y="85"/>
                  </a:lnTo>
                  <a:lnTo>
                    <a:pt x="90" y="80"/>
                  </a:lnTo>
                  <a:lnTo>
                    <a:pt x="94" y="73"/>
                  </a:lnTo>
                  <a:lnTo>
                    <a:pt x="95" y="65"/>
                  </a:lnTo>
                  <a:lnTo>
                    <a:pt x="95" y="56"/>
                  </a:lnTo>
                  <a:lnTo>
                    <a:pt x="95" y="49"/>
                  </a:lnTo>
                  <a:lnTo>
                    <a:pt x="94" y="42"/>
                  </a:lnTo>
                  <a:lnTo>
                    <a:pt x="90" y="36"/>
                  </a:lnTo>
                  <a:lnTo>
                    <a:pt x="85" y="30"/>
                  </a:lnTo>
                  <a:lnTo>
                    <a:pt x="80" y="25"/>
                  </a:lnTo>
                  <a:lnTo>
                    <a:pt x="73" y="22"/>
                  </a:lnTo>
                  <a:lnTo>
                    <a:pt x="66" y="20"/>
                  </a:lnTo>
                  <a:lnTo>
                    <a:pt x="58" y="20"/>
                  </a:lnTo>
                  <a:lnTo>
                    <a:pt x="51" y="20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2" y="30"/>
                  </a:lnTo>
                  <a:lnTo>
                    <a:pt x="29" y="36"/>
                  </a:lnTo>
                  <a:lnTo>
                    <a:pt x="25" y="42"/>
                  </a:lnTo>
                  <a:lnTo>
                    <a:pt x="24" y="49"/>
                  </a:lnTo>
                  <a:lnTo>
                    <a:pt x="24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5205" y="731"/>
              <a:ext cx="11" cy="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5226" y="748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1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5"/>
                </a:cxn>
                <a:cxn ang="0">
                  <a:pos x="55" y="116"/>
                </a:cxn>
                <a:cxn ang="0">
                  <a:pos x="57" y="116"/>
                </a:cxn>
                <a:cxn ang="0">
                  <a:pos x="63" y="116"/>
                </a:cxn>
                <a:cxn ang="0">
                  <a:pos x="69" y="115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9" y="133"/>
                </a:cxn>
                <a:cxn ang="0">
                  <a:pos x="62" y="135"/>
                </a:cxn>
                <a:cxn ang="0">
                  <a:pos x="55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7"/>
                </a:cxn>
                <a:cxn ang="0">
                  <a:pos x="24" y="121"/>
                </a:cxn>
                <a:cxn ang="0">
                  <a:pos x="22" y="115"/>
                </a:cxn>
                <a:cxn ang="0">
                  <a:pos x="21" y="108"/>
                </a:cxn>
                <a:cxn ang="0">
                  <a:pos x="19" y="101"/>
                </a:cxn>
                <a:cxn ang="0">
                  <a:pos x="19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1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5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63" y="116"/>
                  </a:lnTo>
                  <a:lnTo>
                    <a:pt x="69" y="115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9" y="133"/>
                  </a:lnTo>
                  <a:lnTo>
                    <a:pt x="62" y="135"/>
                  </a:lnTo>
                  <a:lnTo>
                    <a:pt x="55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7"/>
                  </a:lnTo>
                  <a:lnTo>
                    <a:pt x="24" y="121"/>
                  </a:lnTo>
                  <a:lnTo>
                    <a:pt x="22" y="115"/>
                  </a:lnTo>
                  <a:lnTo>
                    <a:pt x="21" y="108"/>
                  </a:lnTo>
                  <a:lnTo>
                    <a:pt x="19" y="101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73" y="758"/>
              <a:ext cx="59" cy="58"/>
            </a:xfrm>
            <a:custGeom>
              <a:avLst/>
              <a:gdLst/>
              <a:ahLst/>
              <a:cxnLst>
                <a:cxn ang="0">
                  <a:pos x="116" y="68"/>
                </a:cxn>
                <a:cxn ang="0">
                  <a:pos x="111" y="85"/>
                </a:cxn>
                <a:cxn ang="0">
                  <a:pos x="106" y="94"/>
                </a:cxn>
                <a:cxn ang="0">
                  <a:pos x="98" y="102"/>
                </a:cxn>
                <a:cxn ang="0">
                  <a:pos x="87" y="109"/>
                </a:cxn>
                <a:cxn ang="0">
                  <a:pos x="77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29" y="109"/>
                </a:cxn>
                <a:cxn ang="0">
                  <a:pos x="16" y="99"/>
                </a:cxn>
                <a:cxn ang="0">
                  <a:pos x="9" y="90"/>
                </a:cxn>
                <a:cxn ang="0">
                  <a:pos x="4" y="80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4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6" y="10"/>
                </a:cxn>
                <a:cxn ang="0">
                  <a:pos x="36" y="5"/>
                </a:cxn>
                <a:cxn ang="0">
                  <a:pos x="46" y="1"/>
                </a:cxn>
                <a:cxn ang="0">
                  <a:pos x="58" y="0"/>
                </a:cxn>
                <a:cxn ang="0">
                  <a:pos x="82" y="5"/>
                </a:cxn>
                <a:cxn ang="0">
                  <a:pos x="98" y="12"/>
                </a:cxn>
                <a:cxn ang="0">
                  <a:pos x="105" y="20"/>
                </a:cxn>
                <a:cxn ang="0">
                  <a:pos x="113" y="34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22" y="65"/>
                </a:cxn>
                <a:cxn ang="0">
                  <a:pos x="28" y="78"/>
                </a:cxn>
                <a:cxn ang="0">
                  <a:pos x="38" y="88"/>
                </a:cxn>
                <a:cxn ang="0">
                  <a:pos x="50" y="95"/>
                </a:cxn>
                <a:cxn ang="0">
                  <a:pos x="67" y="95"/>
                </a:cxn>
                <a:cxn ang="0">
                  <a:pos x="81" y="90"/>
                </a:cxn>
                <a:cxn ang="0">
                  <a:pos x="89" y="80"/>
                </a:cxn>
                <a:cxn ang="0">
                  <a:pos x="94" y="65"/>
                </a:cxn>
                <a:cxn ang="0">
                  <a:pos x="94" y="49"/>
                </a:cxn>
                <a:cxn ang="0">
                  <a:pos x="89" y="36"/>
                </a:cxn>
                <a:cxn ang="0">
                  <a:pos x="79" y="25"/>
                </a:cxn>
                <a:cxn ang="0">
                  <a:pos x="65" y="20"/>
                </a:cxn>
                <a:cxn ang="0">
                  <a:pos x="50" y="20"/>
                </a:cxn>
                <a:cxn ang="0">
                  <a:pos x="38" y="25"/>
                </a:cxn>
                <a:cxn ang="0">
                  <a:pos x="28" y="36"/>
                </a:cxn>
                <a:cxn ang="0">
                  <a:pos x="22" y="49"/>
                </a:cxn>
              </a:cxnLst>
              <a:rect l="0" t="0" r="r" b="b"/>
              <a:pathLst>
                <a:path w="118" h="114">
                  <a:moveTo>
                    <a:pt x="118" y="56"/>
                  </a:moveTo>
                  <a:lnTo>
                    <a:pt x="116" y="68"/>
                  </a:lnTo>
                  <a:lnTo>
                    <a:pt x="115" y="80"/>
                  </a:lnTo>
                  <a:lnTo>
                    <a:pt x="111" y="85"/>
                  </a:lnTo>
                  <a:lnTo>
                    <a:pt x="108" y="90"/>
                  </a:lnTo>
                  <a:lnTo>
                    <a:pt x="106" y="94"/>
                  </a:lnTo>
                  <a:lnTo>
                    <a:pt x="101" y="99"/>
                  </a:lnTo>
                  <a:lnTo>
                    <a:pt x="98" y="102"/>
                  </a:lnTo>
                  <a:lnTo>
                    <a:pt x="93" y="106"/>
                  </a:lnTo>
                  <a:lnTo>
                    <a:pt x="87" y="109"/>
                  </a:lnTo>
                  <a:lnTo>
                    <a:pt x="82" y="111"/>
                  </a:lnTo>
                  <a:lnTo>
                    <a:pt x="77" y="112"/>
                  </a:lnTo>
                  <a:lnTo>
                    <a:pt x="70" y="114"/>
                  </a:lnTo>
                  <a:lnTo>
                    <a:pt x="65" y="114"/>
                  </a:lnTo>
                  <a:lnTo>
                    <a:pt x="58" y="114"/>
                  </a:lnTo>
                  <a:lnTo>
                    <a:pt x="46" y="114"/>
                  </a:lnTo>
                  <a:lnTo>
                    <a:pt x="34" y="111"/>
                  </a:lnTo>
                  <a:lnTo>
                    <a:pt x="29" y="109"/>
                  </a:lnTo>
                  <a:lnTo>
                    <a:pt x="26" y="106"/>
                  </a:lnTo>
                  <a:lnTo>
                    <a:pt x="16" y="99"/>
                  </a:lnTo>
                  <a:lnTo>
                    <a:pt x="12" y="94"/>
                  </a:lnTo>
                  <a:lnTo>
                    <a:pt x="9" y="90"/>
                  </a:lnTo>
                  <a:lnTo>
                    <a:pt x="7" y="85"/>
                  </a:lnTo>
                  <a:lnTo>
                    <a:pt x="4" y="80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5" y="32"/>
                  </a:lnTo>
                  <a:lnTo>
                    <a:pt x="7" y="29"/>
                  </a:lnTo>
                  <a:lnTo>
                    <a:pt x="9" y="25"/>
                  </a:lnTo>
                  <a:lnTo>
                    <a:pt x="17" y="17"/>
                  </a:lnTo>
                  <a:lnTo>
                    <a:pt x="21" y="12"/>
                  </a:lnTo>
                  <a:lnTo>
                    <a:pt x="26" y="10"/>
                  </a:lnTo>
                  <a:lnTo>
                    <a:pt x="31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2" y="5"/>
                  </a:lnTo>
                  <a:lnTo>
                    <a:pt x="93" y="8"/>
                  </a:lnTo>
                  <a:lnTo>
                    <a:pt x="98" y="12"/>
                  </a:lnTo>
                  <a:lnTo>
                    <a:pt x="101" y="15"/>
                  </a:lnTo>
                  <a:lnTo>
                    <a:pt x="105" y="20"/>
                  </a:lnTo>
                  <a:lnTo>
                    <a:pt x="108" y="24"/>
                  </a:lnTo>
                  <a:lnTo>
                    <a:pt x="113" y="34"/>
                  </a:lnTo>
                  <a:lnTo>
                    <a:pt x="116" y="39"/>
                  </a:lnTo>
                  <a:lnTo>
                    <a:pt x="116" y="44"/>
                  </a:lnTo>
                  <a:lnTo>
                    <a:pt x="118" y="51"/>
                  </a:lnTo>
                  <a:lnTo>
                    <a:pt x="118" y="56"/>
                  </a:lnTo>
                  <a:close/>
                  <a:moveTo>
                    <a:pt x="22" y="56"/>
                  </a:moveTo>
                  <a:lnTo>
                    <a:pt x="22" y="65"/>
                  </a:lnTo>
                  <a:lnTo>
                    <a:pt x="24" y="73"/>
                  </a:lnTo>
                  <a:lnTo>
                    <a:pt x="28" y="78"/>
                  </a:lnTo>
                  <a:lnTo>
                    <a:pt x="33" y="85"/>
                  </a:lnTo>
                  <a:lnTo>
                    <a:pt x="38" y="88"/>
                  </a:lnTo>
                  <a:lnTo>
                    <a:pt x="43" y="92"/>
                  </a:lnTo>
                  <a:lnTo>
                    <a:pt x="50" y="95"/>
                  </a:lnTo>
                  <a:lnTo>
                    <a:pt x="58" y="95"/>
                  </a:lnTo>
                  <a:lnTo>
                    <a:pt x="67" y="95"/>
                  </a:lnTo>
                  <a:lnTo>
                    <a:pt x="74" y="92"/>
                  </a:lnTo>
                  <a:lnTo>
                    <a:pt x="81" y="90"/>
                  </a:lnTo>
                  <a:lnTo>
                    <a:pt x="86" y="85"/>
                  </a:lnTo>
                  <a:lnTo>
                    <a:pt x="89" y="80"/>
                  </a:lnTo>
                  <a:lnTo>
                    <a:pt x="93" y="73"/>
                  </a:lnTo>
                  <a:lnTo>
                    <a:pt x="94" y="65"/>
                  </a:lnTo>
                  <a:lnTo>
                    <a:pt x="96" y="56"/>
                  </a:lnTo>
                  <a:lnTo>
                    <a:pt x="94" y="49"/>
                  </a:lnTo>
                  <a:lnTo>
                    <a:pt x="93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79" y="25"/>
                  </a:lnTo>
                  <a:lnTo>
                    <a:pt x="74" y="22"/>
                  </a:lnTo>
                  <a:lnTo>
                    <a:pt x="65" y="20"/>
                  </a:lnTo>
                  <a:lnTo>
                    <a:pt x="58" y="20"/>
                  </a:lnTo>
                  <a:lnTo>
                    <a:pt x="50" y="20"/>
                  </a:lnTo>
                  <a:lnTo>
                    <a:pt x="45" y="22"/>
                  </a:lnTo>
                  <a:lnTo>
                    <a:pt x="38" y="25"/>
                  </a:lnTo>
                  <a:lnTo>
                    <a:pt x="33" y="30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2" y="49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344" y="758"/>
              <a:ext cx="47" cy="57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5" y="13"/>
                </a:cxn>
                <a:cxn ang="0">
                  <a:pos x="29" y="10"/>
                </a:cxn>
                <a:cxn ang="0">
                  <a:pos x="34" y="6"/>
                </a:cxn>
                <a:cxn ang="0">
                  <a:pos x="37" y="5"/>
                </a:cxn>
                <a:cxn ang="0">
                  <a:pos x="41" y="3"/>
                </a:cxn>
                <a:cxn ang="0">
                  <a:pos x="46" y="1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63" y="1"/>
                </a:cxn>
                <a:cxn ang="0">
                  <a:pos x="70" y="3"/>
                </a:cxn>
                <a:cxn ang="0">
                  <a:pos x="77" y="6"/>
                </a:cxn>
                <a:cxn ang="0">
                  <a:pos x="80" y="8"/>
                </a:cxn>
                <a:cxn ang="0">
                  <a:pos x="82" y="12"/>
                </a:cxn>
                <a:cxn ang="0">
                  <a:pos x="85" y="15"/>
                </a:cxn>
                <a:cxn ang="0">
                  <a:pos x="87" y="18"/>
                </a:cxn>
                <a:cxn ang="0">
                  <a:pos x="90" y="25"/>
                </a:cxn>
                <a:cxn ang="0">
                  <a:pos x="92" y="34"/>
                </a:cxn>
                <a:cxn ang="0">
                  <a:pos x="94" y="44"/>
                </a:cxn>
                <a:cxn ang="0">
                  <a:pos x="94" y="112"/>
                </a:cxn>
                <a:cxn ang="0">
                  <a:pos x="72" y="112"/>
                </a:cxn>
                <a:cxn ang="0">
                  <a:pos x="72" y="44"/>
                </a:cxn>
                <a:cxn ang="0">
                  <a:pos x="72" y="39"/>
                </a:cxn>
                <a:cxn ang="0">
                  <a:pos x="70" y="34"/>
                </a:cxn>
                <a:cxn ang="0">
                  <a:pos x="68" y="29"/>
                </a:cxn>
                <a:cxn ang="0">
                  <a:pos x="65" y="25"/>
                </a:cxn>
                <a:cxn ang="0">
                  <a:pos x="63" y="22"/>
                </a:cxn>
                <a:cxn ang="0">
                  <a:pos x="58" y="18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43" y="18"/>
                </a:cxn>
                <a:cxn ang="0">
                  <a:pos x="36" y="20"/>
                </a:cxn>
                <a:cxn ang="0">
                  <a:pos x="29" y="25"/>
                </a:cxn>
                <a:cxn ang="0">
                  <a:pos x="22" y="34"/>
                </a:cxn>
                <a:cxn ang="0">
                  <a:pos x="22" y="112"/>
                </a:cxn>
                <a:cxn ang="0">
                  <a:pos x="0" y="112"/>
                </a:cxn>
                <a:cxn ang="0">
                  <a:pos x="0" y="3"/>
                </a:cxn>
                <a:cxn ang="0">
                  <a:pos x="22" y="3"/>
                </a:cxn>
                <a:cxn ang="0">
                  <a:pos x="22" y="17"/>
                </a:cxn>
              </a:cxnLst>
              <a:rect l="0" t="0" r="r" b="b"/>
              <a:pathLst>
                <a:path w="94" h="112">
                  <a:moveTo>
                    <a:pt x="22" y="17"/>
                  </a:moveTo>
                  <a:lnTo>
                    <a:pt x="25" y="13"/>
                  </a:lnTo>
                  <a:lnTo>
                    <a:pt x="29" y="10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3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2" y="12"/>
                  </a:lnTo>
                  <a:lnTo>
                    <a:pt x="85" y="15"/>
                  </a:lnTo>
                  <a:lnTo>
                    <a:pt x="87" y="18"/>
                  </a:lnTo>
                  <a:lnTo>
                    <a:pt x="90" y="25"/>
                  </a:lnTo>
                  <a:lnTo>
                    <a:pt x="92" y="34"/>
                  </a:lnTo>
                  <a:lnTo>
                    <a:pt x="94" y="44"/>
                  </a:lnTo>
                  <a:lnTo>
                    <a:pt x="94" y="112"/>
                  </a:lnTo>
                  <a:lnTo>
                    <a:pt x="72" y="112"/>
                  </a:lnTo>
                  <a:lnTo>
                    <a:pt x="72" y="44"/>
                  </a:lnTo>
                  <a:lnTo>
                    <a:pt x="72" y="39"/>
                  </a:lnTo>
                  <a:lnTo>
                    <a:pt x="70" y="34"/>
                  </a:lnTo>
                  <a:lnTo>
                    <a:pt x="68" y="29"/>
                  </a:lnTo>
                  <a:lnTo>
                    <a:pt x="65" y="25"/>
                  </a:lnTo>
                  <a:lnTo>
                    <a:pt x="63" y="22"/>
                  </a:lnTo>
                  <a:lnTo>
                    <a:pt x="58" y="18"/>
                  </a:lnTo>
                  <a:lnTo>
                    <a:pt x="55" y="18"/>
                  </a:lnTo>
                  <a:lnTo>
                    <a:pt x="49" y="17"/>
                  </a:lnTo>
                  <a:lnTo>
                    <a:pt x="43" y="18"/>
                  </a:lnTo>
                  <a:lnTo>
                    <a:pt x="36" y="20"/>
                  </a:lnTo>
                  <a:lnTo>
                    <a:pt x="29" y="25"/>
                  </a:lnTo>
                  <a:lnTo>
                    <a:pt x="22" y="34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0" y="3"/>
                  </a:lnTo>
                  <a:lnTo>
                    <a:pt x="22" y="3"/>
                  </a:lnTo>
                  <a:lnTo>
                    <a:pt x="22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4925" y="608"/>
              <a:ext cx="72" cy="85"/>
            </a:xfrm>
            <a:custGeom>
              <a:avLst/>
              <a:gdLst/>
              <a:ahLst/>
              <a:cxnLst>
                <a:cxn ang="0">
                  <a:pos x="145" y="102"/>
                </a:cxn>
                <a:cxn ang="0">
                  <a:pos x="145" y="109"/>
                </a:cxn>
                <a:cxn ang="0">
                  <a:pos x="144" y="116"/>
                </a:cxn>
                <a:cxn ang="0">
                  <a:pos x="140" y="130"/>
                </a:cxn>
                <a:cxn ang="0">
                  <a:pos x="137" y="137"/>
                </a:cxn>
                <a:cxn ang="0">
                  <a:pos x="135" y="142"/>
                </a:cxn>
                <a:cxn ang="0">
                  <a:pos x="127" y="152"/>
                </a:cxn>
                <a:cxn ang="0">
                  <a:pos x="122" y="155"/>
                </a:cxn>
                <a:cxn ang="0">
                  <a:pos x="116" y="159"/>
                </a:cxn>
                <a:cxn ang="0">
                  <a:pos x="110" y="162"/>
                </a:cxn>
                <a:cxn ang="0">
                  <a:pos x="103" y="166"/>
                </a:cxn>
                <a:cxn ang="0">
                  <a:pos x="96" y="167"/>
                </a:cxn>
                <a:cxn ang="0">
                  <a:pos x="87" y="169"/>
                </a:cxn>
                <a:cxn ang="0">
                  <a:pos x="70" y="169"/>
                </a:cxn>
                <a:cxn ang="0">
                  <a:pos x="57" y="169"/>
                </a:cxn>
                <a:cxn ang="0">
                  <a:pos x="43" y="166"/>
                </a:cxn>
                <a:cxn ang="0">
                  <a:pos x="38" y="164"/>
                </a:cxn>
                <a:cxn ang="0">
                  <a:pos x="31" y="160"/>
                </a:cxn>
                <a:cxn ang="0">
                  <a:pos x="21" y="154"/>
                </a:cxn>
                <a:cxn ang="0">
                  <a:pos x="16" y="148"/>
                </a:cxn>
                <a:cxn ang="0">
                  <a:pos x="12" y="143"/>
                </a:cxn>
                <a:cxn ang="0">
                  <a:pos x="9" y="138"/>
                </a:cxn>
                <a:cxn ang="0">
                  <a:pos x="5" y="133"/>
                </a:cxn>
                <a:cxn ang="0">
                  <a:pos x="4" y="126"/>
                </a:cxn>
                <a:cxn ang="0">
                  <a:pos x="2" y="119"/>
                </a:cxn>
                <a:cxn ang="0">
                  <a:pos x="0" y="113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99"/>
                </a:cxn>
                <a:cxn ang="0">
                  <a:pos x="26" y="111"/>
                </a:cxn>
                <a:cxn ang="0">
                  <a:pos x="27" y="121"/>
                </a:cxn>
                <a:cxn ang="0">
                  <a:pos x="31" y="128"/>
                </a:cxn>
                <a:cxn ang="0">
                  <a:pos x="39" y="138"/>
                </a:cxn>
                <a:cxn ang="0">
                  <a:pos x="45" y="142"/>
                </a:cxn>
                <a:cxn ang="0">
                  <a:pos x="51" y="145"/>
                </a:cxn>
                <a:cxn ang="0">
                  <a:pos x="60" y="147"/>
                </a:cxn>
                <a:cxn ang="0">
                  <a:pos x="70" y="147"/>
                </a:cxn>
                <a:cxn ang="0">
                  <a:pos x="84" y="147"/>
                </a:cxn>
                <a:cxn ang="0">
                  <a:pos x="89" y="145"/>
                </a:cxn>
                <a:cxn ang="0">
                  <a:pos x="94" y="143"/>
                </a:cxn>
                <a:cxn ang="0">
                  <a:pos x="103" y="140"/>
                </a:cxn>
                <a:cxn ang="0">
                  <a:pos x="110" y="135"/>
                </a:cxn>
                <a:cxn ang="0">
                  <a:pos x="113" y="131"/>
                </a:cxn>
                <a:cxn ang="0">
                  <a:pos x="115" y="128"/>
                </a:cxn>
                <a:cxn ang="0">
                  <a:pos x="118" y="119"/>
                </a:cxn>
                <a:cxn ang="0">
                  <a:pos x="120" y="109"/>
                </a:cxn>
                <a:cxn ang="0">
                  <a:pos x="122" y="97"/>
                </a:cxn>
                <a:cxn ang="0">
                  <a:pos x="122" y="0"/>
                </a:cxn>
                <a:cxn ang="0">
                  <a:pos x="145" y="0"/>
                </a:cxn>
                <a:cxn ang="0">
                  <a:pos x="145" y="102"/>
                </a:cxn>
              </a:cxnLst>
              <a:rect l="0" t="0" r="r" b="b"/>
              <a:pathLst>
                <a:path w="145" h="169">
                  <a:moveTo>
                    <a:pt x="145" y="102"/>
                  </a:moveTo>
                  <a:lnTo>
                    <a:pt x="145" y="109"/>
                  </a:lnTo>
                  <a:lnTo>
                    <a:pt x="144" y="116"/>
                  </a:lnTo>
                  <a:lnTo>
                    <a:pt x="140" y="130"/>
                  </a:lnTo>
                  <a:lnTo>
                    <a:pt x="137" y="137"/>
                  </a:lnTo>
                  <a:lnTo>
                    <a:pt x="135" y="142"/>
                  </a:lnTo>
                  <a:lnTo>
                    <a:pt x="127" y="152"/>
                  </a:lnTo>
                  <a:lnTo>
                    <a:pt x="122" y="155"/>
                  </a:lnTo>
                  <a:lnTo>
                    <a:pt x="116" y="159"/>
                  </a:lnTo>
                  <a:lnTo>
                    <a:pt x="110" y="162"/>
                  </a:lnTo>
                  <a:lnTo>
                    <a:pt x="103" y="166"/>
                  </a:lnTo>
                  <a:lnTo>
                    <a:pt x="96" y="167"/>
                  </a:lnTo>
                  <a:lnTo>
                    <a:pt x="87" y="169"/>
                  </a:lnTo>
                  <a:lnTo>
                    <a:pt x="70" y="169"/>
                  </a:lnTo>
                  <a:lnTo>
                    <a:pt x="57" y="169"/>
                  </a:lnTo>
                  <a:lnTo>
                    <a:pt x="43" y="166"/>
                  </a:lnTo>
                  <a:lnTo>
                    <a:pt x="38" y="164"/>
                  </a:lnTo>
                  <a:lnTo>
                    <a:pt x="31" y="160"/>
                  </a:lnTo>
                  <a:lnTo>
                    <a:pt x="21" y="154"/>
                  </a:lnTo>
                  <a:lnTo>
                    <a:pt x="16" y="148"/>
                  </a:lnTo>
                  <a:lnTo>
                    <a:pt x="12" y="143"/>
                  </a:lnTo>
                  <a:lnTo>
                    <a:pt x="9" y="138"/>
                  </a:lnTo>
                  <a:lnTo>
                    <a:pt x="5" y="133"/>
                  </a:lnTo>
                  <a:lnTo>
                    <a:pt x="4" y="12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99"/>
                  </a:lnTo>
                  <a:lnTo>
                    <a:pt x="26" y="111"/>
                  </a:lnTo>
                  <a:lnTo>
                    <a:pt x="27" y="121"/>
                  </a:lnTo>
                  <a:lnTo>
                    <a:pt x="31" y="128"/>
                  </a:lnTo>
                  <a:lnTo>
                    <a:pt x="39" y="138"/>
                  </a:lnTo>
                  <a:lnTo>
                    <a:pt x="45" y="142"/>
                  </a:lnTo>
                  <a:lnTo>
                    <a:pt x="51" y="145"/>
                  </a:lnTo>
                  <a:lnTo>
                    <a:pt x="60" y="147"/>
                  </a:lnTo>
                  <a:lnTo>
                    <a:pt x="70" y="147"/>
                  </a:lnTo>
                  <a:lnTo>
                    <a:pt x="84" y="147"/>
                  </a:lnTo>
                  <a:lnTo>
                    <a:pt x="89" y="145"/>
                  </a:lnTo>
                  <a:lnTo>
                    <a:pt x="94" y="143"/>
                  </a:lnTo>
                  <a:lnTo>
                    <a:pt x="103" y="140"/>
                  </a:lnTo>
                  <a:lnTo>
                    <a:pt x="110" y="135"/>
                  </a:lnTo>
                  <a:lnTo>
                    <a:pt x="113" y="131"/>
                  </a:lnTo>
                  <a:lnTo>
                    <a:pt x="115" y="128"/>
                  </a:lnTo>
                  <a:lnTo>
                    <a:pt x="118" y="119"/>
                  </a:lnTo>
                  <a:lnTo>
                    <a:pt x="120" y="109"/>
                  </a:lnTo>
                  <a:lnTo>
                    <a:pt x="122" y="97"/>
                  </a:lnTo>
                  <a:lnTo>
                    <a:pt x="122" y="0"/>
                  </a:lnTo>
                  <a:lnTo>
                    <a:pt x="145" y="0"/>
                  </a:lnTo>
                  <a:lnTo>
                    <a:pt x="145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5013" y="635"/>
              <a:ext cx="47" cy="57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6" y="14"/>
                </a:cxn>
                <a:cxn ang="0">
                  <a:pos x="29" y="11"/>
                </a:cxn>
                <a:cxn ang="0">
                  <a:pos x="32" y="7"/>
                </a:cxn>
                <a:cxn ang="0">
                  <a:pos x="36" y="6"/>
                </a:cxn>
                <a:cxn ang="0">
                  <a:pos x="41" y="4"/>
                </a:cxn>
                <a:cxn ang="0">
                  <a:pos x="46" y="2"/>
                </a:cxn>
                <a:cxn ang="0">
                  <a:pos x="50" y="0"/>
                </a:cxn>
                <a:cxn ang="0">
                  <a:pos x="55" y="0"/>
                </a:cxn>
                <a:cxn ang="0">
                  <a:pos x="63" y="2"/>
                </a:cxn>
                <a:cxn ang="0">
                  <a:pos x="70" y="4"/>
                </a:cxn>
                <a:cxn ang="0">
                  <a:pos x="77" y="7"/>
                </a:cxn>
                <a:cxn ang="0">
                  <a:pos x="79" y="9"/>
                </a:cxn>
                <a:cxn ang="0">
                  <a:pos x="82" y="12"/>
                </a:cxn>
                <a:cxn ang="0">
                  <a:pos x="84" y="16"/>
                </a:cxn>
                <a:cxn ang="0">
                  <a:pos x="87" y="19"/>
                </a:cxn>
                <a:cxn ang="0">
                  <a:pos x="89" y="26"/>
                </a:cxn>
                <a:cxn ang="0">
                  <a:pos x="92" y="35"/>
                </a:cxn>
                <a:cxn ang="0">
                  <a:pos x="92" y="45"/>
                </a:cxn>
                <a:cxn ang="0">
                  <a:pos x="92" y="113"/>
                </a:cxn>
                <a:cxn ang="0">
                  <a:pos x="70" y="113"/>
                </a:cxn>
                <a:cxn ang="0">
                  <a:pos x="70" y="45"/>
                </a:cxn>
                <a:cxn ang="0">
                  <a:pos x="70" y="40"/>
                </a:cxn>
                <a:cxn ang="0">
                  <a:pos x="68" y="35"/>
                </a:cxn>
                <a:cxn ang="0">
                  <a:pos x="67" y="30"/>
                </a:cxn>
                <a:cxn ang="0">
                  <a:pos x="65" y="26"/>
                </a:cxn>
                <a:cxn ang="0">
                  <a:pos x="62" y="23"/>
                </a:cxn>
                <a:cxn ang="0">
                  <a:pos x="58" y="19"/>
                </a:cxn>
                <a:cxn ang="0">
                  <a:pos x="53" y="19"/>
                </a:cxn>
                <a:cxn ang="0">
                  <a:pos x="50" y="18"/>
                </a:cxn>
                <a:cxn ang="0">
                  <a:pos x="41" y="19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1" y="35"/>
                </a:cxn>
                <a:cxn ang="0">
                  <a:pos x="21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1" y="4"/>
                </a:cxn>
                <a:cxn ang="0">
                  <a:pos x="21" y="18"/>
                </a:cxn>
              </a:cxnLst>
              <a:rect l="0" t="0" r="r" b="b"/>
              <a:pathLst>
                <a:path w="92" h="113">
                  <a:moveTo>
                    <a:pt x="21" y="18"/>
                  </a:moveTo>
                  <a:lnTo>
                    <a:pt x="26" y="14"/>
                  </a:lnTo>
                  <a:lnTo>
                    <a:pt x="29" y="11"/>
                  </a:lnTo>
                  <a:lnTo>
                    <a:pt x="32" y="7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6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79" y="9"/>
                  </a:lnTo>
                  <a:lnTo>
                    <a:pt x="82" y="12"/>
                  </a:lnTo>
                  <a:lnTo>
                    <a:pt x="84" y="16"/>
                  </a:lnTo>
                  <a:lnTo>
                    <a:pt x="87" y="19"/>
                  </a:lnTo>
                  <a:lnTo>
                    <a:pt x="89" y="26"/>
                  </a:lnTo>
                  <a:lnTo>
                    <a:pt x="92" y="35"/>
                  </a:lnTo>
                  <a:lnTo>
                    <a:pt x="92" y="45"/>
                  </a:lnTo>
                  <a:lnTo>
                    <a:pt x="92" y="113"/>
                  </a:lnTo>
                  <a:lnTo>
                    <a:pt x="70" y="113"/>
                  </a:lnTo>
                  <a:lnTo>
                    <a:pt x="70" y="45"/>
                  </a:lnTo>
                  <a:lnTo>
                    <a:pt x="70" y="40"/>
                  </a:lnTo>
                  <a:lnTo>
                    <a:pt x="68" y="35"/>
                  </a:lnTo>
                  <a:lnTo>
                    <a:pt x="67" y="30"/>
                  </a:lnTo>
                  <a:lnTo>
                    <a:pt x="65" y="26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3" y="19"/>
                  </a:lnTo>
                  <a:lnTo>
                    <a:pt x="50" y="18"/>
                  </a:lnTo>
                  <a:lnTo>
                    <a:pt x="41" y="19"/>
                  </a:lnTo>
                  <a:lnTo>
                    <a:pt x="36" y="21"/>
                  </a:lnTo>
                  <a:lnTo>
                    <a:pt x="29" y="26"/>
                  </a:lnTo>
                  <a:lnTo>
                    <a:pt x="21" y="35"/>
                  </a:lnTo>
                  <a:lnTo>
                    <a:pt x="21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5075" y="613"/>
              <a:ext cx="14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2" y="157"/>
                </a:cxn>
                <a:cxn ang="0">
                  <a:pos x="2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6" y="9"/>
                </a:cxn>
                <a:cxn ang="0">
                  <a:pos x="27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2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7" h="157">
                  <a:moveTo>
                    <a:pt x="24" y="157"/>
                  </a:moveTo>
                  <a:lnTo>
                    <a:pt x="2" y="157"/>
                  </a:lnTo>
                  <a:lnTo>
                    <a:pt x="2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6" y="9"/>
                  </a:lnTo>
                  <a:lnTo>
                    <a:pt x="27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2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5097" y="636"/>
              <a:ext cx="53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3" y="69"/>
                </a:cxn>
                <a:cxn ang="0">
                  <a:pos x="82" y="0"/>
                </a:cxn>
                <a:cxn ang="0">
                  <a:pos x="106" y="0"/>
                </a:cxn>
                <a:cxn ang="0">
                  <a:pos x="56" y="113"/>
                </a:cxn>
                <a:cxn ang="0">
                  <a:pos x="49" y="113"/>
                </a:cxn>
                <a:cxn ang="0">
                  <a:pos x="0" y="0"/>
                </a:cxn>
              </a:cxnLst>
              <a:rect l="0" t="0" r="r" b="b"/>
              <a:pathLst>
                <a:path w="106" h="113">
                  <a:moveTo>
                    <a:pt x="0" y="0"/>
                  </a:moveTo>
                  <a:lnTo>
                    <a:pt x="24" y="0"/>
                  </a:lnTo>
                  <a:lnTo>
                    <a:pt x="53" y="69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56" y="113"/>
                  </a:lnTo>
                  <a:lnTo>
                    <a:pt x="49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5155" y="635"/>
              <a:ext cx="49" cy="58"/>
            </a:xfrm>
            <a:custGeom>
              <a:avLst/>
              <a:gdLst/>
              <a:ahLst/>
              <a:cxnLst>
                <a:cxn ang="0">
                  <a:pos x="87" y="108"/>
                </a:cxn>
                <a:cxn ang="0">
                  <a:pos x="67" y="115"/>
                </a:cxn>
                <a:cxn ang="0">
                  <a:pos x="48" y="115"/>
                </a:cxn>
                <a:cxn ang="0">
                  <a:pos x="36" y="113"/>
                </a:cxn>
                <a:cxn ang="0">
                  <a:pos x="26" y="108"/>
                </a:cxn>
                <a:cxn ang="0">
                  <a:pos x="17" y="103"/>
                </a:cxn>
                <a:cxn ang="0">
                  <a:pos x="7" y="89"/>
                </a:cxn>
                <a:cxn ang="0">
                  <a:pos x="0" y="69"/>
                </a:cxn>
                <a:cxn ang="0">
                  <a:pos x="0" y="45"/>
                </a:cxn>
                <a:cxn ang="0">
                  <a:pos x="4" y="35"/>
                </a:cxn>
                <a:cxn ang="0">
                  <a:pos x="14" y="16"/>
                </a:cxn>
                <a:cxn ang="0">
                  <a:pos x="26" y="7"/>
                </a:cxn>
                <a:cxn ang="0">
                  <a:pos x="40" y="2"/>
                </a:cxn>
                <a:cxn ang="0">
                  <a:pos x="51" y="0"/>
                </a:cxn>
                <a:cxn ang="0">
                  <a:pos x="67" y="2"/>
                </a:cxn>
                <a:cxn ang="0">
                  <a:pos x="79" y="9"/>
                </a:cxn>
                <a:cxn ang="0">
                  <a:pos x="87" y="16"/>
                </a:cxn>
                <a:cxn ang="0">
                  <a:pos x="94" y="30"/>
                </a:cxn>
                <a:cxn ang="0">
                  <a:pos x="99" y="48"/>
                </a:cxn>
                <a:cxn ang="0">
                  <a:pos x="22" y="62"/>
                </a:cxn>
                <a:cxn ang="0">
                  <a:pos x="26" y="76"/>
                </a:cxn>
                <a:cxn ang="0">
                  <a:pos x="33" y="86"/>
                </a:cxn>
                <a:cxn ang="0">
                  <a:pos x="45" y="93"/>
                </a:cxn>
                <a:cxn ang="0">
                  <a:pos x="58" y="94"/>
                </a:cxn>
                <a:cxn ang="0">
                  <a:pos x="77" y="91"/>
                </a:cxn>
                <a:cxn ang="0">
                  <a:pos x="98" y="81"/>
                </a:cxn>
                <a:cxn ang="0">
                  <a:pos x="77" y="47"/>
                </a:cxn>
                <a:cxn ang="0">
                  <a:pos x="75" y="36"/>
                </a:cxn>
                <a:cxn ang="0">
                  <a:pos x="72" y="30"/>
                </a:cxn>
                <a:cxn ang="0">
                  <a:pos x="67" y="24"/>
                </a:cxn>
                <a:cxn ang="0">
                  <a:pos x="57" y="21"/>
                </a:cxn>
                <a:cxn ang="0">
                  <a:pos x="46" y="21"/>
                </a:cxn>
                <a:cxn ang="0">
                  <a:pos x="36" y="24"/>
                </a:cxn>
                <a:cxn ang="0">
                  <a:pos x="29" y="31"/>
                </a:cxn>
                <a:cxn ang="0">
                  <a:pos x="24" y="42"/>
                </a:cxn>
                <a:cxn ang="0">
                  <a:pos x="77" y="47"/>
                </a:cxn>
              </a:cxnLst>
              <a:rect l="0" t="0" r="r" b="b"/>
              <a:pathLst>
                <a:path w="99" h="115">
                  <a:moveTo>
                    <a:pt x="98" y="103"/>
                  </a:moveTo>
                  <a:lnTo>
                    <a:pt x="87" y="108"/>
                  </a:lnTo>
                  <a:lnTo>
                    <a:pt x="77" y="113"/>
                  </a:lnTo>
                  <a:lnTo>
                    <a:pt x="67" y="115"/>
                  </a:lnTo>
                  <a:lnTo>
                    <a:pt x="53" y="115"/>
                  </a:lnTo>
                  <a:lnTo>
                    <a:pt x="48" y="115"/>
                  </a:lnTo>
                  <a:lnTo>
                    <a:pt x="41" y="115"/>
                  </a:lnTo>
                  <a:lnTo>
                    <a:pt x="36" y="113"/>
                  </a:lnTo>
                  <a:lnTo>
                    <a:pt x="31" y="112"/>
                  </a:lnTo>
                  <a:lnTo>
                    <a:pt x="26" y="108"/>
                  </a:lnTo>
                  <a:lnTo>
                    <a:pt x="22" y="106"/>
                  </a:lnTo>
                  <a:lnTo>
                    <a:pt x="17" y="103"/>
                  </a:lnTo>
                  <a:lnTo>
                    <a:pt x="14" y="98"/>
                  </a:lnTo>
                  <a:lnTo>
                    <a:pt x="7" y="89"/>
                  </a:lnTo>
                  <a:lnTo>
                    <a:pt x="4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7" y="24"/>
                  </a:lnTo>
                  <a:lnTo>
                    <a:pt x="14" y="16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62" y="2"/>
                  </a:lnTo>
                  <a:lnTo>
                    <a:pt x="67" y="2"/>
                  </a:lnTo>
                  <a:lnTo>
                    <a:pt x="72" y="4"/>
                  </a:lnTo>
                  <a:lnTo>
                    <a:pt x="79" y="9"/>
                  </a:lnTo>
                  <a:lnTo>
                    <a:pt x="84" y="12"/>
                  </a:lnTo>
                  <a:lnTo>
                    <a:pt x="87" y="16"/>
                  </a:lnTo>
                  <a:lnTo>
                    <a:pt x="93" y="24"/>
                  </a:lnTo>
                  <a:lnTo>
                    <a:pt x="94" y="30"/>
                  </a:lnTo>
                  <a:lnTo>
                    <a:pt x="96" y="35"/>
                  </a:lnTo>
                  <a:lnTo>
                    <a:pt x="99" y="48"/>
                  </a:lnTo>
                  <a:lnTo>
                    <a:pt x="99" y="62"/>
                  </a:lnTo>
                  <a:lnTo>
                    <a:pt x="22" y="62"/>
                  </a:lnTo>
                  <a:lnTo>
                    <a:pt x="24" y="69"/>
                  </a:lnTo>
                  <a:lnTo>
                    <a:pt x="26" y="76"/>
                  </a:lnTo>
                  <a:lnTo>
                    <a:pt x="29" y="83"/>
                  </a:lnTo>
                  <a:lnTo>
                    <a:pt x="33" y="86"/>
                  </a:lnTo>
                  <a:lnTo>
                    <a:pt x="38" y="89"/>
                  </a:lnTo>
                  <a:lnTo>
                    <a:pt x="45" y="93"/>
                  </a:lnTo>
                  <a:lnTo>
                    <a:pt x="51" y="94"/>
                  </a:lnTo>
                  <a:lnTo>
                    <a:pt x="58" y="94"/>
                  </a:lnTo>
                  <a:lnTo>
                    <a:pt x="69" y="94"/>
                  </a:lnTo>
                  <a:lnTo>
                    <a:pt x="77" y="91"/>
                  </a:lnTo>
                  <a:lnTo>
                    <a:pt x="87" y="88"/>
                  </a:lnTo>
                  <a:lnTo>
                    <a:pt x="98" y="81"/>
                  </a:lnTo>
                  <a:lnTo>
                    <a:pt x="98" y="103"/>
                  </a:lnTo>
                  <a:close/>
                  <a:moveTo>
                    <a:pt x="77" y="47"/>
                  </a:moveTo>
                  <a:lnTo>
                    <a:pt x="77" y="42"/>
                  </a:lnTo>
                  <a:lnTo>
                    <a:pt x="75" y="36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0" y="28"/>
                  </a:lnTo>
                  <a:lnTo>
                    <a:pt x="67" y="24"/>
                  </a:lnTo>
                  <a:lnTo>
                    <a:pt x="62" y="21"/>
                  </a:lnTo>
                  <a:lnTo>
                    <a:pt x="57" y="21"/>
                  </a:lnTo>
                  <a:lnTo>
                    <a:pt x="51" y="19"/>
                  </a:lnTo>
                  <a:lnTo>
                    <a:pt x="46" y="21"/>
                  </a:lnTo>
                  <a:lnTo>
                    <a:pt x="41" y="21"/>
                  </a:lnTo>
                  <a:lnTo>
                    <a:pt x="36" y="24"/>
                  </a:lnTo>
                  <a:lnTo>
                    <a:pt x="33" y="26"/>
                  </a:lnTo>
                  <a:lnTo>
                    <a:pt x="29" y="31"/>
                  </a:lnTo>
                  <a:lnTo>
                    <a:pt x="26" y="35"/>
                  </a:lnTo>
                  <a:lnTo>
                    <a:pt x="24" y="42"/>
                  </a:lnTo>
                  <a:lnTo>
                    <a:pt x="22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5218" y="635"/>
              <a:ext cx="40" cy="57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28"/>
                </a:cxn>
                <a:cxn ang="0">
                  <a:pos x="25" y="23"/>
                </a:cxn>
                <a:cxn ang="0">
                  <a:pos x="31" y="16"/>
                </a:cxn>
                <a:cxn ang="0">
                  <a:pos x="34" y="12"/>
                </a:cxn>
                <a:cxn ang="0">
                  <a:pos x="37" y="7"/>
                </a:cxn>
                <a:cxn ang="0">
                  <a:pos x="46" y="2"/>
                </a:cxn>
                <a:cxn ang="0">
                  <a:pos x="51" y="0"/>
                </a:cxn>
                <a:cxn ang="0">
                  <a:pos x="54" y="0"/>
                </a:cxn>
                <a:cxn ang="0">
                  <a:pos x="61" y="2"/>
                </a:cxn>
                <a:cxn ang="0">
                  <a:pos x="66" y="4"/>
                </a:cxn>
                <a:cxn ang="0">
                  <a:pos x="73" y="7"/>
                </a:cxn>
                <a:cxn ang="0">
                  <a:pos x="80" y="14"/>
                </a:cxn>
                <a:cxn ang="0">
                  <a:pos x="70" y="33"/>
                </a:cxn>
                <a:cxn ang="0">
                  <a:pos x="63" y="28"/>
                </a:cxn>
                <a:cxn ang="0">
                  <a:pos x="58" y="24"/>
                </a:cxn>
                <a:cxn ang="0">
                  <a:pos x="53" y="23"/>
                </a:cxn>
                <a:cxn ang="0">
                  <a:pos x="49" y="21"/>
                </a:cxn>
                <a:cxn ang="0">
                  <a:pos x="42" y="23"/>
                </a:cxn>
                <a:cxn ang="0">
                  <a:pos x="39" y="24"/>
                </a:cxn>
                <a:cxn ang="0">
                  <a:pos x="34" y="28"/>
                </a:cxn>
                <a:cxn ang="0">
                  <a:pos x="29" y="31"/>
                </a:cxn>
                <a:cxn ang="0">
                  <a:pos x="25" y="36"/>
                </a:cxn>
                <a:cxn ang="0">
                  <a:pos x="24" y="43"/>
                </a:cxn>
                <a:cxn ang="0">
                  <a:pos x="22" y="48"/>
                </a:cxn>
                <a:cxn ang="0">
                  <a:pos x="22" y="55"/>
                </a:cxn>
                <a:cxn ang="0">
                  <a:pos x="22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2" y="4"/>
                </a:cxn>
              </a:cxnLst>
              <a:rect l="0" t="0" r="r" b="b"/>
              <a:pathLst>
                <a:path w="80" h="113">
                  <a:moveTo>
                    <a:pt x="22" y="4"/>
                  </a:moveTo>
                  <a:lnTo>
                    <a:pt x="22" y="28"/>
                  </a:lnTo>
                  <a:lnTo>
                    <a:pt x="25" y="23"/>
                  </a:lnTo>
                  <a:lnTo>
                    <a:pt x="31" y="16"/>
                  </a:lnTo>
                  <a:lnTo>
                    <a:pt x="34" y="12"/>
                  </a:lnTo>
                  <a:lnTo>
                    <a:pt x="37" y="7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6" y="4"/>
                  </a:lnTo>
                  <a:lnTo>
                    <a:pt x="73" y="7"/>
                  </a:lnTo>
                  <a:lnTo>
                    <a:pt x="80" y="14"/>
                  </a:lnTo>
                  <a:lnTo>
                    <a:pt x="70" y="33"/>
                  </a:lnTo>
                  <a:lnTo>
                    <a:pt x="63" y="28"/>
                  </a:lnTo>
                  <a:lnTo>
                    <a:pt x="58" y="24"/>
                  </a:lnTo>
                  <a:lnTo>
                    <a:pt x="53" y="23"/>
                  </a:lnTo>
                  <a:lnTo>
                    <a:pt x="49" y="21"/>
                  </a:lnTo>
                  <a:lnTo>
                    <a:pt x="42" y="23"/>
                  </a:lnTo>
                  <a:lnTo>
                    <a:pt x="39" y="24"/>
                  </a:lnTo>
                  <a:lnTo>
                    <a:pt x="34" y="28"/>
                  </a:lnTo>
                  <a:lnTo>
                    <a:pt x="29" y="31"/>
                  </a:lnTo>
                  <a:lnTo>
                    <a:pt x="25" y="36"/>
                  </a:lnTo>
                  <a:lnTo>
                    <a:pt x="24" y="43"/>
                  </a:lnTo>
                  <a:lnTo>
                    <a:pt x="22" y="48"/>
                  </a:lnTo>
                  <a:lnTo>
                    <a:pt x="22" y="55"/>
                  </a:lnTo>
                  <a:lnTo>
                    <a:pt x="22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5265" y="635"/>
              <a:ext cx="37" cy="58"/>
            </a:xfrm>
            <a:custGeom>
              <a:avLst/>
              <a:gdLst/>
              <a:ahLst/>
              <a:cxnLst>
                <a:cxn ang="0">
                  <a:pos x="60" y="26"/>
                </a:cxn>
                <a:cxn ang="0">
                  <a:pos x="44" y="21"/>
                </a:cxn>
                <a:cxn ang="0">
                  <a:pos x="31" y="21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9" y="38"/>
                </a:cxn>
                <a:cxn ang="0">
                  <a:pos x="49" y="52"/>
                </a:cxn>
                <a:cxn ang="0">
                  <a:pos x="65" y="65"/>
                </a:cxn>
                <a:cxn ang="0">
                  <a:pos x="72" y="72"/>
                </a:cxn>
                <a:cxn ang="0">
                  <a:pos x="73" y="79"/>
                </a:cxn>
                <a:cxn ang="0">
                  <a:pos x="73" y="89"/>
                </a:cxn>
                <a:cxn ang="0">
                  <a:pos x="68" y="101"/>
                </a:cxn>
                <a:cxn ang="0">
                  <a:pos x="61" y="108"/>
                </a:cxn>
                <a:cxn ang="0">
                  <a:pos x="53" y="113"/>
                </a:cxn>
                <a:cxn ang="0">
                  <a:pos x="37" y="115"/>
                </a:cxn>
                <a:cxn ang="0">
                  <a:pos x="19" y="113"/>
                </a:cxn>
                <a:cxn ang="0">
                  <a:pos x="0" y="106"/>
                </a:cxn>
                <a:cxn ang="0">
                  <a:pos x="10" y="88"/>
                </a:cxn>
                <a:cxn ang="0">
                  <a:pos x="27" y="96"/>
                </a:cxn>
                <a:cxn ang="0">
                  <a:pos x="41" y="96"/>
                </a:cxn>
                <a:cxn ang="0">
                  <a:pos x="48" y="93"/>
                </a:cxn>
                <a:cxn ang="0">
                  <a:pos x="51" y="84"/>
                </a:cxn>
                <a:cxn ang="0">
                  <a:pos x="49" y="81"/>
                </a:cxn>
                <a:cxn ang="0">
                  <a:pos x="25" y="62"/>
                </a:cxn>
                <a:cxn ang="0">
                  <a:pos x="10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5" y="14"/>
                </a:cxn>
                <a:cxn ang="0">
                  <a:pos x="15" y="6"/>
                </a:cxn>
                <a:cxn ang="0">
                  <a:pos x="29" y="2"/>
                </a:cxn>
                <a:cxn ang="0">
                  <a:pos x="44" y="2"/>
                </a:cxn>
                <a:cxn ang="0">
                  <a:pos x="60" y="6"/>
                </a:cxn>
                <a:cxn ang="0">
                  <a:pos x="68" y="31"/>
                </a:cxn>
              </a:cxnLst>
              <a:rect l="0" t="0" r="r" b="b"/>
              <a:pathLst>
                <a:path w="73" h="115">
                  <a:moveTo>
                    <a:pt x="68" y="31"/>
                  </a:moveTo>
                  <a:lnTo>
                    <a:pt x="60" y="26"/>
                  </a:lnTo>
                  <a:lnTo>
                    <a:pt x="51" y="23"/>
                  </a:lnTo>
                  <a:lnTo>
                    <a:pt x="44" y="21"/>
                  </a:lnTo>
                  <a:lnTo>
                    <a:pt x="37" y="19"/>
                  </a:lnTo>
                  <a:lnTo>
                    <a:pt x="31" y="21"/>
                  </a:lnTo>
                  <a:lnTo>
                    <a:pt x="25" y="23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4" y="35"/>
                  </a:lnTo>
                  <a:lnTo>
                    <a:pt x="29" y="38"/>
                  </a:lnTo>
                  <a:lnTo>
                    <a:pt x="36" y="45"/>
                  </a:lnTo>
                  <a:lnTo>
                    <a:pt x="49" y="52"/>
                  </a:lnTo>
                  <a:lnTo>
                    <a:pt x="61" y="60"/>
                  </a:lnTo>
                  <a:lnTo>
                    <a:pt x="65" y="65"/>
                  </a:lnTo>
                  <a:lnTo>
                    <a:pt x="68" y="69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3" y="79"/>
                  </a:lnTo>
                  <a:lnTo>
                    <a:pt x="73" y="83"/>
                  </a:lnTo>
                  <a:lnTo>
                    <a:pt x="73" y="89"/>
                  </a:lnTo>
                  <a:lnTo>
                    <a:pt x="72" y="96"/>
                  </a:lnTo>
                  <a:lnTo>
                    <a:pt x="68" y="101"/>
                  </a:lnTo>
                  <a:lnTo>
                    <a:pt x="63" y="106"/>
                  </a:lnTo>
                  <a:lnTo>
                    <a:pt x="61" y="108"/>
                  </a:lnTo>
                  <a:lnTo>
                    <a:pt x="58" y="110"/>
                  </a:lnTo>
                  <a:lnTo>
                    <a:pt x="53" y="113"/>
                  </a:lnTo>
                  <a:lnTo>
                    <a:pt x="46" y="115"/>
                  </a:lnTo>
                  <a:lnTo>
                    <a:pt x="37" y="115"/>
                  </a:lnTo>
                  <a:lnTo>
                    <a:pt x="27" y="115"/>
                  </a:lnTo>
                  <a:lnTo>
                    <a:pt x="19" y="113"/>
                  </a:lnTo>
                  <a:lnTo>
                    <a:pt x="10" y="110"/>
                  </a:lnTo>
                  <a:lnTo>
                    <a:pt x="0" y="106"/>
                  </a:lnTo>
                  <a:lnTo>
                    <a:pt x="0" y="83"/>
                  </a:lnTo>
                  <a:lnTo>
                    <a:pt x="10" y="88"/>
                  </a:lnTo>
                  <a:lnTo>
                    <a:pt x="19" y="93"/>
                  </a:lnTo>
                  <a:lnTo>
                    <a:pt x="27" y="96"/>
                  </a:lnTo>
                  <a:lnTo>
                    <a:pt x="36" y="96"/>
                  </a:lnTo>
                  <a:lnTo>
                    <a:pt x="41" y="96"/>
                  </a:lnTo>
                  <a:lnTo>
                    <a:pt x="44" y="94"/>
                  </a:lnTo>
                  <a:lnTo>
                    <a:pt x="48" y="93"/>
                  </a:lnTo>
                  <a:lnTo>
                    <a:pt x="51" y="89"/>
                  </a:lnTo>
                  <a:lnTo>
                    <a:pt x="51" y="84"/>
                  </a:lnTo>
                  <a:lnTo>
                    <a:pt x="51" y="83"/>
                  </a:lnTo>
                  <a:lnTo>
                    <a:pt x="49" y="81"/>
                  </a:lnTo>
                  <a:lnTo>
                    <a:pt x="44" y="76"/>
                  </a:lnTo>
                  <a:lnTo>
                    <a:pt x="25" y="62"/>
                  </a:lnTo>
                  <a:lnTo>
                    <a:pt x="15" y="55"/>
                  </a:lnTo>
                  <a:lnTo>
                    <a:pt x="10" y="52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2" y="2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3" y="4"/>
                  </a:lnTo>
                  <a:lnTo>
                    <a:pt x="60" y="6"/>
                  </a:lnTo>
                  <a:lnTo>
                    <a:pt x="68" y="11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314" y="613"/>
              <a:ext cx="13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4" y="157"/>
                </a:cxn>
                <a:cxn ang="0">
                  <a:pos x="4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3" y="5"/>
                </a:cxn>
                <a:cxn ang="0">
                  <a:pos x="26" y="9"/>
                </a:cxn>
                <a:cxn ang="0">
                  <a:pos x="28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3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8" h="157">
                  <a:moveTo>
                    <a:pt x="24" y="157"/>
                  </a:moveTo>
                  <a:lnTo>
                    <a:pt x="4" y="157"/>
                  </a:lnTo>
                  <a:lnTo>
                    <a:pt x="4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8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5335" y="625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3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4"/>
                </a:cxn>
                <a:cxn ang="0">
                  <a:pos x="55" y="116"/>
                </a:cxn>
                <a:cxn ang="0">
                  <a:pos x="58" y="116"/>
                </a:cxn>
                <a:cxn ang="0">
                  <a:pos x="63" y="116"/>
                </a:cxn>
                <a:cxn ang="0">
                  <a:pos x="70" y="114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8" y="133"/>
                </a:cxn>
                <a:cxn ang="0">
                  <a:pos x="62" y="135"/>
                </a:cxn>
                <a:cxn ang="0">
                  <a:pos x="56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6"/>
                </a:cxn>
                <a:cxn ang="0">
                  <a:pos x="26" y="121"/>
                </a:cxn>
                <a:cxn ang="0">
                  <a:pos x="22" y="114"/>
                </a:cxn>
                <a:cxn ang="0">
                  <a:pos x="21" y="108"/>
                </a:cxn>
                <a:cxn ang="0">
                  <a:pos x="21" y="101"/>
                </a:cxn>
                <a:cxn ang="0">
                  <a:pos x="21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3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4"/>
                  </a:lnTo>
                  <a:lnTo>
                    <a:pt x="55" y="116"/>
                  </a:lnTo>
                  <a:lnTo>
                    <a:pt x="58" y="116"/>
                  </a:lnTo>
                  <a:lnTo>
                    <a:pt x="63" y="116"/>
                  </a:lnTo>
                  <a:lnTo>
                    <a:pt x="70" y="114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8" y="133"/>
                  </a:lnTo>
                  <a:lnTo>
                    <a:pt x="62" y="135"/>
                  </a:lnTo>
                  <a:lnTo>
                    <a:pt x="56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6"/>
                  </a:lnTo>
                  <a:lnTo>
                    <a:pt x="26" y="121"/>
                  </a:lnTo>
                  <a:lnTo>
                    <a:pt x="22" y="114"/>
                  </a:lnTo>
                  <a:lnTo>
                    <a:pt x="21" y="108"/>
                  </a:lnTo>
                  <a:lnTo>
                    <a:pt x="21" y="101"/>
                  </a:lnTo>
                  <a:lnTo>
                    <a:pt x="21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5380" y="636"/>
              <a:ext cx="54" cy="84"/>
            </a:xfrm>
            <a:custGeom>
              <a:avLst/>
              <a:gdLst/>
              <a:ahLst/>
              <a:cxnLst>
                <a:cxn ang="0">
                  <a:pos x="29" y="168"/>
                </a:cxn>
                <a:cxn ang="0">
                  <a:pos x="3" y="168"/>
                </a:cxn>
                <a:cxn ang="0">
                  <a:pos x="41" y="87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53" y="63"/>
                </a:cxn>
                <a:cxn ang="0">
                  <a:pos x="82" y="0"/>
                </a:cxn>
                <a:cxn ang="0">
                  <a:pos x="107" y="0"/>
                </a:cxn>
                <a:cxn ang="0">
                  <a:pos x="29" y="168"/>
                </a:cxn>
              </a:cxnLst>
              <a:rect l="0" t="0" r="r" b="b"/>
              <a:pathLst>
                <a:path w="107" h="168">
                  <a:moveTo>
                    <a:pt x="29" y="168"/>
                  </a:moveTo>
                  <a:lnTo>
                    <a:pt x="3" y="168"/>
                  </a:lnTo>
                  <a:lnTo>
                    <a:pt x="41" y="8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3" y="63"/>
                  </a:lnTo>
                  <a:lnTo>
                    <a:pt x="82" y="0"/>
                  </a:lnTo>
                  <a:lnTo>
                    <a:pt x="107" y="0"/>
                  </a:lnTo>
                  <a:lnTo>
                    <a:pt x="29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5425" y="525"/>
              <a:ext cx="290" cy="290"/>
            </a:xfrm>
            <a:custGeom>
              <a:avLst/>
              <a:gdLst/>
              <a:ahLst/>
              <a:cxnLst>
                <a:cxn ang="0">
                  <a:pos x="152" y="574"/>
                </a:cxn>
                <a:cxn ang="0">
                  <a:pos x="215" y="557"/>
                </a:cxn>
                <a:cxn ang="0">
                  <a:pos x="270" y="535"/>
                </a:cxn>
                <a:cxn ang="0">
                  <a:pos x="314" y="509"/>
                </a:cxn>
                <a:cxn ang="0">
                  <a:pos x="348" y="479"/>
                </a:cxn>
                <a:cxn ang="0">
                  <a:pos x="376" y="450"/>
                </a:cxn>
                <a:cxn ang="0">
                  <a:pos x="391" y="420"/>
                </a:cxn>
                <a:cxn ang="0">
                  <a:pos x="398" y="395"/>
                </a:cxn>
                <a:cxn ang="0">
                  <a:pos x="395" y="364"/>
                </a:cxn>
                <a:cxn ang="0">
                  <a:pos x="383" y="344"/>
                </a:cxn>
                <a:cxn ang="0">
                  <a:pos x="359" y="316"/>
                </a:cxn>
                <a:cxn ang="0">
                  <a:pos x="335" y="299"/>
                </a:cxn>
                <a:cxn ang="0">
                  <a:pos x="254" y="255"/>
                </a:cxn>
                <a:cxn ang="0">
                  <a:pos x="119" y="195"/>
                </a:cxn>
                <a:cxn ang="0">
                  <a:pos x="44" y="152"/>
                </a:cxn>
                <a:cxn ang="0">
                  <a:pos x="10" y="118"/>
                </a:cxn>
                <a:cxn ang="0">
                  <a:pos x="1" y="99"/>
                </a:cxn>
                <a:cxn ang="0">
                  <a:pos x="1" y="77"/>
                </a:cxn>
                <a:cxn ang="0">
                  <a:pos x="10" y="55"/>
                </a:cxn>
                <a:cxn ang="0">
                  <a:pos x="27" y="36"/>
                </a:cxn>
                <a:cxn ang="0">
                  <a:pos x="58" y="17"/>
                </a:cxn>
                <a:cxn ang="0">
                  <a:pos x="112" y="2"/>
                </a:cxn>
                <a:cxn ang="0">
                  <a:pos x="123" y="3"/>
                </a:cxn>
                <a:cxn ang="0">
                  <a:pos x="102" y="21"/>
                </a:cxn>
                <a:cxn ang="0">
                  <a:pos x="90" y="36"/>
                </a:cxn>
                <a:cxn ang="0">
                  <a:pos x="83" y="58"/>
                </a:cxn>
                <a:cxn ang="0">
                  <a:pos x="83" y="85"/>
                </a:cxn>
                <a:cxn ang="0">
                  <a:pos x="94" y="113"/>
                </a:cxn>
                <a:cxn ang="0">
                  <a:pos x="112" y="138"/>
                </a:cxn>
                <a:cxn ang="0">
                  <a:pos x="148" y="171"/>
                </a:cxn>
                <a:cxn ang="0">
                  <a:pos x="219" y="215"/>
                </a:cxn>
                <a:cxn ang="0">
                  <a:pos x="362" y="282"/>
                </a:cxn>
                <a:cxn ang="0">
                  <a:pos x="496" y="342"/>
                </a:cxn>
                <a:cxn ang="0">
                  <a:pos x="552" y="379"/>
                </a:cxn>
                <a:cxn ang="0">
                  <a:pos x="574" y="403"/>
                </a:cxn>
                <a:cxn ang="0">
                  <a:pos x="579" y="424"/>
                </a:cxn>
                <a:cxn ang="0">
                  <a:pos x="574" y="443"/>
                </a:cxn>
                <a:cxn ang="0">
                  <a:pos x="559" y="465"/>
                </a:cxn>
                <a:cxn ang="0">
                  <a:pos x="530" y="485"/>
                </a:cxn>
                <a:cxn ang="0">
                  <a:pos x="470" y="518"/>
                </a:cxn>
                <a:cxn ang="0">
                  <a:pos x="386" y="545"/>
                </a:cxn>
                <a:cxn ang="0">
                  <a:pos x="299" y="564"/>
                </a:cxn>
                <a:cxn ang="0">
                  <a:pos x="154" y="578"/>
                </a:cxn>
              </a:cxnLst>
              <a:rect l="0" t="0" r="r" b="b"/>
              <a:pathLst>
                <a:path w="579" h="579">
                  <a:moveTo>
                    <a:pt x="118" y="579"/>
                  </a:moveTo>
                  <a:lnTo>
                    <a:pt x="140" y="576"/>
                  </a:lnTo>
                  <a:lnTo>
                    <a:pt x="152" y="574"/>
                  </a:lnTo>
                  <a:lnTo>
                    <a:pt x="165" y="571"/>
                  </a:lnTo>
                  <a:lnTo>
                    <a:pt x="198" y="562"/>
                  </a:lnTo>
                  <a:lnTo>
                    <a:pt x="215" y="557"/>
                  </a:lnTo>
                  <a:lnTo>
                    <a:pt x="232" y="550"/>
                  </a:lnTo>
                  <a:lnTo>
                    <a:pt x="251" y="544"/>
                  </a:lnTo>
                  <a:lnTo>
                    <a:pt x="270" y="535"/>
                  </a:lnTo>
                  <a:lnTo>
                    <a:pt x="287" y="525"/>
                  </a:lnTo>
                  <a:lnTo>
                    <a:pt x="306" y="514"/>
                  </a:lnTo>
                  <a:lnTo>
                    <a:pt x="314" y="509"/>
                  </a:lnTo>
                  <a:lnTo>
                    <a:pt x="321" y="503"/>
                  </a:lnTo>
                  <a:lnTo>
                    <a:pt x="338" y="489"/>
                  </a:lnTo>
                  <a:lnTo>
                    <a:pt x="348" y="479"/>
                  </a:lnTo>
                  <a:lnTo>
                    <a:pt x="359" y="468"/>
                  </a:lnTo>
                  <a:lnTo>
                    <a:pt x="367" y="458"/>
                  </a:lnTo>
                  <a:lnTo>
                    <a:pt x="376" y="450"/>
                  </a:lnTo>
                  <a:lnTo>
                    <a:pt x="381" y="439"/>
                  </a:lnTo>
                  <a:lnTo>
                    <a:pt x="386" y="431"/>
                  </a:lnTo>
                  <a:lnTo>
                    <a:pt x="391" y="420"/>
                  </a:lnTo>
                  <a:lnTo>
                    <a:pt x="395" y="412"/>
                  </a:lnTo>
                  <a:lnTo>
                    <a:pt x="396" y="403"/>
                  </a:lnTo>
                  <a:lnTo>
                    <a:pt x="398" y="395"/>
                  </a:lnTo>
                  <a:lnTo>
                    <a:pt x="398" y="379"/>
                  </a:lnTo>
                  <a:lnTo>
                    <a:pt x="396" y="373"/>
                  </a:lnTo>
                  <a:lnTo>
                    <a:pt x="395" y="364"/>
                  </a:lnTo>
                  <a:lnTo>
                    <a:pt x="391" y="357"/>
                  </a:lnTo>
                  <a:lnTo>
                    <a:pt x="388" y="350"/>
                  </a:lnTo>
                  <a:lnTo>
                    <a:pt x="383" y="344"/>
                  </a:lnTo>
                  <a:lnTo>
                    <a:pt x="378" y="337"/>
                  </a:lnTo>
                  <a:lnTo>
                    <a:pt x="366" y="323"/>
                  </a:lnTo>
                  <a:lnTo>
                    <a:pt x="359" y="316"/>
                  </a:lnTo>
                  <a:lnTo>
                    <a:pt x="352" y="311"/>
                  </a:lnTo>
                  <a:lnTo>
                    <a:pt x="343" y="304"/>
                  </a:lnTo>
                  <a:lnTo>
                    <a:pt x="335" y="299"/>
                  </a:lnTo>
                  <a:lnTo>
                    <a:pt x="318" y="287"/>
                  </a:lnTo>
                  <a:lnTo>
                    <a:pt x="297" y="277"/>
                  </a:lnTo>
                  <a:lnTo>
                    <a:pt x="254" y="255"/>
                  </a:lnTo>
                  <a:lnTo>
                    <a:pt x="208" y="234"/>
                  </a:lnTo>
                  <a:lnTo>
                    <a:pt x="162" y="215"/>
                  </a:lnTo>
                  <a:lnTo>
                    <a:pt x="119" y="195"/>
                  </a:lnTo>
                  <a:lnTo>
                    <a:pt x="78" y="174"/>
                  </a:lnTo>
                  <a:lnTo>
                    <a:pt x="61" y="164"/>
                  </a:lnTo>
                  <a:lnTo>
                    <a:pt x="44" y="152"/>
                  </a:lnTo>
                  <a:lnTo>
                    <a:pt x="30" y="142"/>
                  </a:lnTo>
                  <a:lnTo>
                    <a:pt x="18" y="130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9"/>
                  </a:lnTo>
                  <a:lnTo>
                    <a:pt x="1" y="92"/>
                  </a:lnTo>
                  <a:lnTo>
                    <a:pt x="0" y="85"/>
                  </a:lnTo>
                  <a:lnTo>
                    <a:pt x="1" y="77"/>
                  </a:lnTo>
                  <a:lnTo>
                    <a:pt x="3" y="72"/>
                  </a:lnTo>
                  <a:lnTo>
                    <a:pt x="5" y="65"/>
                  </a:lnTo>
                  <a:lnTo>
                    <a:pt x="10" y="55"/>
                  </a:lnTo>
                  <a:lnTo>
                    <a:pt x="17" y="44"/>
                  </a:lnTo>
                  <a:lnTo>
                    <a:pt x="22" y="41"/>
                  </a:lnTo>
                  <a:lnTo>
                    <a:pt x="27" y="36"/>
                  </a:lnTo>
                  <a:lnTo>
                    <a:pt x="36" y="29"/>
                  </a:lnTo>
                  <a:lnTo>
                    <a:pt x="47" y="22"/>
                  </a:lnTo>
                  <a:lnTo>
                    <a:pt x="58" y="17"/>
                  </a:lnTo>
                  <a:lnTo>
                    <a:pt x="70" y="12"/>
                  </a:lnTo>
                  <a:lnTo>
                    <a:pt x="92" y="5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23" y="3"/>
                  </a:lnTo>
                  <a:lnTo>
                    <a:pt x="116" y="9"/>
                  </a:lnTo>
                  <a:lnTo>
                    <a:pt x="107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4" y="31"/>
                  </a:lnTo>
                  <a:lnTo>
                    <a:pt x="90" y="36"/>
                  </a:lnTo>
                  <a:lnTo>
                    <a:pt x="87" y="43"/>
                  </a:lnTo>
                  <a:lnTo>
                    <a:pt x="85" y="50"/>
                  </a:lnTo>
                  <a:lnTo>
                    <a:pt x="83" y="58"/>
                  </a:lnTo>
                  <a:lnTo>
                    <a:pt x="82" y="65"/>
                  </a:lnTo>
                  <a:lnTo>
                    <a:pt x="82" y="75"/>
                  </a:lnTo>
                  <a:lnTo>
                    <a:pt x="83" y="85"/>
                  </a:lnTo>
                  <a:lnTo>
                    <a:pt x="85" y="94"/>
                  </a:lnTo>
                  <a:lnTo>
                    <a:pt x="89" y="103"/>
                  </a:lnTo>
                  <a:lnTo>
                    <a:pt x="94" y="113"/>
                  </a:lnTo>
                  <a:lnTo>
                    <a:pt x="99" y="121"/>
                  </a:lnTo>
                  <a:lnTo>
                    <a:pt x="106" y="130"/>
                  </a:lnTo>
                  <a:lnTo>
                    <a:pt x="112" y="138"/>
                  </a:lnTo>
                  <a:lnTo>
                    <a:pt x="128" y="156"/>
                  </a:lnTo>
                  <a:lnTo>
                    <a:pt x="138" y="162"/>
                  </a:lnTo>
                  <a:lnTo>
                    <a:pt x="148" y="171"/>
                  </a:lnTo>
                  <a:lnTo>
                    <a:pt x="169" y="186"/>
                  </a:lnTo>
                  <a:lnTo>
                    <a:pt x="193" y="200"/>
                  </a:lnTo>
                  <a:lnTo>
                    <a:pt x="219" y="215"/>
                  </a:lnTo>
                  <a:lnTo>
                    <a:pt x="246" y="229"/>
                  </a:lnTo>
                  <a:lnTo>
                    <a:pt x="304" y="256"/>
                  </a:lnTo>
                  <a:lnTo>
                    <a:pt x="362" y="282"/>
                  </a:lnTo>
                  <a:lnTo>
                    <a:pt x="419" y="306"/>
                  </a:lnTo>
                  <a:lnTo>
                    <a:pt x="472" y="330"/>
                  </a:lnTo>
                  <a:lnTo>
                    <a:pt x="496" y="342"/>
                  </a:lnTo>
                  <a:lnTo>
                    <a:pt x="518" y="354"/>
                  </a:lnTo>
                  <a:lnTo>
                    <a:pt x="537" y="366"/>
                  </a:lnTo>
                  <a:lnTo>
                    <a:pt x="552" y="379"/>
                  </a:lnTo>
                  <a:lnTo>
                    <a:pt x="564" y="391"/>
                  </a:lnTo>
                  <a:lnTo>
                    <a:pt x="569" y="398"/>
                  </a:lnTo>
                  <a:lnTo>
                    <a:pt x="574" y="403"/>
                  </a:lnTo>
                  <a:lnTo>
                    <a:pt x="576" y="410"/>
                  </a:lnTo>
                  <a:lnTo>
                    <a:pt x="579" y="417"/>
                  </a:lnTo>
                  <a:lnTo>
                    <a:pt x="579" y="424"/>
                  </a:lnTo>
                  <a:lnTo>
                    <a:pt x="579" y="429"/>
                  </a:lnTo>
                  <a:lnTo>
                    <a:pt x="578" y="436"/>
                  </a:lnTo>
                  <a:lnTo>
                    <a:pt x="574" y="443"/>
                  </a:lnTo>
                  <a:lnTo>
                    <a:pt x="571" y="450"/>
                  </a:lnTo>
                  <a:lnTo>
                    <a:pt x="566" y="456"/>
                  </a:lnTo>
                  <a:lnTo>
                    <a:pt x="559" y="465"/>
                  </a:lnTo>
                  <a:lnTo>
                    <a:pt x="550" y="472"/>
                  </a:lnTo>
                  <a:lnTo>
                    <a:pt x="542" y="479"/>
                  </a:lnTo>
                  <a:lnTo>
                    <a:pt x="530" y="485"/>
                  </a:lnTo>
                  <a:lnTo>
                    <a:pt x="518" y="494"/>
                  </a:lnTo>
                  <a:lnTo>
                    <a:pt x="504" y="501"/>
                  </a:lnTo>
                  <a:lnTo>
                    <a:pt x="470" y="518"/>
                  </a:lnTo>
                  <a:lnTo>
                    <a:pt x="444" y="528"/>
                  </a:lnTo>
                  <a:lnTo>
                    <a:pt x="415" y="537"/>
                  </a:lnTo>
                  <a:lnTo>
                    <a:pt x="386" y="545"/>
                  </a:lnTo>
                  <a:lnTo>
                    <a:pt x="357" y="552"/>
                  </a:lnTo>
                  <a:lnTo>
                    <a:pt x="328" y="559"/>
                  </a:lnTo>
                  <a:lnTo>
                    <a:pt x="299" y="564"/>
                  </a:lnTo>
                  <a:lnTo>
                    <a:pt x="242" y="571"/>
                  </a:lnTo>
                  <a:lnTo>
                    <a:pt x="193" y="576"/>
                  </a:lnTo>
                  <a:lnTo>
                    <a:pt x="154" y="578"/>
                  </a:lnTo>
                  <a:lnTo>
                    <a:pt x="128" y="579"/>
                  </a:lnTo>
                  <a:lnTo>
                    <a:pt x="118" y="579"/>
                  </a:lnTo>
                  <a:close/>
                </a:path>
              </a:pathLst>
            </a:custGeom>
            <a:solidFill>
              <a:srgbClr val="FF91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2. DELIVERABLE/END PRODUCT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Tell us about it!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How good is it?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Does it do what it should do?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Good points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Technical challenges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Academic aspects</a:t>
            </a:r>
          </a:p>
          <a:p>
            <a:endParaRPr lang="en-US" dirty="0"/>
          </a:p>
        </p:txBody>
      </p:sp>
      <p:grpSp>
        <p:nvGrpSpPr>
          <p:cNvPr id="2" name="Group 8"/>
          <p:cNvGrpSpPr>
            <a:grpSpLocks noGrp="1"/>
          </p:cNvGrpSpPr>
          <p:nvPr/>
        </p:nvGrpSpPr>
        <p:grpSpPr bwMode="auto">
          <a:xfrm>
            <a:off x="6948264" y="188640"/>
            <a:ext cx="1728192" cy="648072"/>
            <a:chOff x="4888" y="525"/>
            <a:chExt cx="872" cy="336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5468" y="569"/>
              <a:ext cx="292" cy="292"/>
            </a:xfrm>
            <a:prstGeom prst="rect">
              <a:avLst/>
            </a:prstGeom>
            <a:solidFill>
              <a:srgbClr val="008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888" y="569"/>
              <a:ext cx="583" cy="292"/>
            </a:xfrm>
            <a:prstGeom prst="rect">
              <a:avLst/>
            </a:prstGeom>
            <a:solidFill>
              <a:srgbClr val="0024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4923" y="758"/>
              <a:ext cx="55" cy="58"/>
            </a:xfrm>
            <a:custGeom>
              <a:avLst/>
              <a:gdLst/>
              <a:ahLst/>
              <a:cxnLst>
                <a:cxn ang="0">
                  <a:pos x="44" y="114"/>
                </a:cxn>
                <a:cxn ang="0">
                  <a:pos x="29" y="109"/>
                </a:cxn>
                <a:cxn ang="0">
                  <a:pos x="19" y="102"/>
                </a:cxn>
                <a:cxn ang="0">
                  <a:pos x="12" y="94"/>
                </a:cxn>
                <a:cxn ang="0">
                  <a:pos x="5" y="85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3" y="36"/>
                </a:cxn>
                <a:cxn ang="0">
                  <a:pos x="8" y="25"/>
                </a:cxn>
                <a:cxn ang="0">
                  <a:pos x="24" y="10"/>
                </a:cxn>
                <a:cxn ang="0">
                  <a:pos x="39" y="3"/>
                </a:cxn>
                <a:cxn ang="0">
                  <a:pos x="49" y="0"/>
                </a:cxn>
                <a:cxn ang="0">
                  <a:pos x="66" y="1"/>
                </a:cxn>
                <a:cxn ang="0">
                  <a:pos x="82" y="6"/>
                </a:cxn>
                <a:cxn ang="0">
                  <a:pos x="92" y="13"/>
                </a:cxn>
                <a:cxn ang="0">
                  <a:pos x="99" y="20"/>
                </a:cxn>
                <a:cxn ang="0">
                  <a:pos x="106" y="30"/>
                </a:cxn>
                <a:cxn ang="0">
                  <a:pos x="111" y="46"/>
                </a:cxn>
                <a:cxn ang="0">
                  <a:pos x="111" y="58"/>
                </a:cxn>
                <a:cxn ang="0">
                  <a:pos x="107" y="80"/>
                </a:cxn>
                <a:cxn ang="0">
                  <a:pos x="102" y="90"/>
                </a:cxn>
                <a:cxn ang="0">
                  <a:pos x="87" y="106"/>
                </a:cxn>
                <a:cxn ang="0">
                  <a:pos x="77" y="111"/>
                </a:cxn>
                <a:cxn ang="0">
                  <a:pos x="66" y="114"/>
                </a:cxn>
                <a:cxn ang="0">
                  <a:pos x="56" y="114"/>
                </a:cxn>
                <a:cxn ang="0">
                  <a:pos x="46" y="12"/>
                </a:cxn>
                <a:cxn ang="0">
                  <a:pos x="37" y="15"/>
                </a:cxn>
                <a:cxn ang="0">
                  <a:pos x="24" y="25"/>
                </a:cxn>
                <a:cxn ang="0">
                  <a:pos x="15" y="39"/>
                </a:cxn>
                <a:cxn ang="0">
                  <a:pos x="12" y="58"/>
                </a:cxn>
                <a:cxn ang="0">
                  <a:pos x="15" y="77"/>
                </a:cxn>
                <a:cxn ang="0">
                  <a:pos x="24" y="90"/>
                </a:cxn>
                <a:cxn ang="0">
                  <a:pos x="34" y="99"/>
                </a:cxn>
                <a:cxn ang="0">
                  <a:pos x="46" y="102"/>
                </a:cxn>
                <a:cxn ang="0">
                  <a:pos x="65" y="102"/>
                </a:cxn>
                <a:cxn ang="0">
                  <a:pos x="72" y="100"/>
                </a:cxn>
                <a:cxn ang="0">
                  <a:pos x="87" y="90"/>
                </a:cxn>
                <a:cxn ang="0">
                  <a:pos x="95" y="75"/>
                </a:cxn>
                <a:cxn ang="0">
                  <a:pos x="99" y="58"/>
                </a:cxn>
                <a:cxn ang="0">
                  <a:pos x="95" y="39"/>
                </a:cxn>
                <a:cxn ang="0">
                  <a:pos x="92" y="32"/>
                </a:cxn>
                <a:cxn ang="0">
                  <a:pos x="80" y="18"/>
                </a:cxn>
                <a:cxn ang="0">
                  <a:pos x="65" y="12"/>
                </a:cxn>
              </a:cxnLst>
              <a:rect l="0" t="0" r="r" b="b"/>
              <a:pathLst>
                <a:path w="111" h="114">
                  <a:moveTo>
                    <a:pt x="56" y="114"/>
                  </a:moveTo>
                  <a:lnTo>
                    <a:pt x="44" y="114"/>
                  </a:lnTo>
                  <a:lnTo>
                    <a:pt x="32" y="111"/>
                  </a:lnTo>
                  <a:lnTo>
                    <a:pt x="29" y="109"/>
                  </a:lnTo>
                  <a:lnTo>
                    <a:pt x="24" y="106"/>
                  </a:lnTo>
                  <a:lnTo>
                    <a:pt x="19" y="102"/>
                  </a:lnTo>
                  <a:lnTo>
                    <a:pt x="15" y="99"/>
                  </a:lnTo>
                  <a:lnTo>
                    <a:pt x="12" y="94"/>
                  </a:lnTo>
                  <a:lnTo>
                    <a:pt x="8" y="90"/>
                  </a:lnTo>
                  <a:lnTo>
                    <a:pt x="5" y="85"/>
                  </a:lnTo>
                  <a:lnTo>
                    <a:pt x="3" y="80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8" y="25"/>
                  </a:lnTo>
                  <a:lnTo>
                    <a:pt x="15" y="17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6" y="1"/>
                  </a:lnTo>
                  <a:lnTo>
                    <a:pt x="78" y="5"/>
                  </a:lnTo>
                  <a:lnTo>
                    <a:pt x="82" y="6"/>
                  </a:lnTo>
                  <a:lnTo>
                    <a:pt x="87" y="10"/>
                  </a:lnTo>
                  <a:lnTo>
                    <a:pt x="92" y="13"/>
                  </a:lnTo>
                  <a:lnTo>
                    <a:pt x="95" y="17"/>
                  </a:lnTo>
                  <a:lnTo>
                    <a:pt x="99" y="20"/>
                  </a:lnTo>
                  <a:lnTo>
                    <a:pt x="102" y="25"/>
                  </a:lnTo>
                  <a:lnTo>
                    <a:pt x="106" y="30"/>
                  </a:lnTo>
                  <a:lnTo>
                    <a:pt x="107" y="36"/>
                  </a:lnTo>
                  <a:lnTo>
                    <a:pt x="111" y="46"/>
                  </a:lnTo>
                  <a:lnTo>
                    <a:pt x="111" y="51"/>
                  </a:lnTo>
                  <a:lnTo>
                    <a:pt x="111" y="58"/>
                  </a:lnTo>
                  <a:lnTo>
                    <a:pt x="111" y="70"/>
                  </a:lnTo>
                  <a:lnTo>
                    <a:pt x="107" y="80"/>
                  </a:lnTo>
                  <a:lnTo>
                    <a:pt x="106" y="85"/>
                  </a:lnTo>
                  <a:lnTo>
                    <a:pt x="102" y="90"/>
                  </a:lnTo>
                  <a:lnTo>
                    <a:pt x="95" y="99"/>
                  </a:lnTo>
                  <a:lnTo>
                    <a:pt x="87" y="106"/>
                  </a:lnTo>
                  <a:lnTo>
                    <a:pt x="82" y="109"/>
                  </a:lnTo>
                  <a:lnTo>
                    <a:pt x="77" y="111"/>
                  </a:lnTo>
                  <a:lnTo>
                    <a:pt x="72" y="112"/>
                  </a:lnTo>
                  <a:lnTo>
                    <a:pt x="66" y="114"/>
                  </a:lnTo>
                  <a:lnTo>
                    <a:pt x="61" y="114"/>
                  </a:lnTo>
                  <a:lnTo>
                    <a:pt x="56" y="114"/>
                  </a:lnTo>
                  <a:close/>
                  <a:moveTo>
                    <a:pt x="56" y="12"/>
                  </a:moveTo>
                  <a:lnTo>
                    <a:pt x="46" y="12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0" y="18"/>
                  </a:lnTo>
                  <a:lnTo>
                    <a:pt x="24" y="25"/>
                  </a:lnTo>
                  <a:lnTo>
                    <a:pt x="19" y="32"/>
                  </a:lnTo>
                  <a:lnTo>
                    <a:pt x="15" y="39"/>
                  </a:lnTo>
                  <a:lnTo>
                    <a:pt x="12" y="47"/>
                  </a:lnTo>
                  <a:lnTo>
                    <a:pt x="12" y="58"/>
                  </a:lnTo>
                  <a:lnTo>
                    <a:pt x="12" y="66"/>
                  </a:lnTo>
                  <a:lnTo>
                    <a:pt x="15" y="77"/>
                  </a:lnTo>
                  <a:lnTo>
                    <a:pt x="19" y="83"/>
                  </a:lnTo>
                  <a:lnTo>
                    <a:pt x="24" y="90"/>
                  </a:lnTo>
                  <a:lnTo>
                    <a:pt x="30" y="95"/>
                  </a:lnTo>
                  <a:lnTo>
                    <a:pt x="34" y="99"/>
                  </a:lnTo>
                  <a:lnTo>
                    <a:pt x="37" y="100"/>
                  </a:lnTo>
                  <a:lnTo>
                    <a:pt x="46" y="102"/>
                  </a:lnTo>
                  <a:lnTo>
                    <a:pt x="56" y="104"/>
                  </a:lnTo>
                  <a:lnTo>
                    <a:pt x="65" y="102"/>
                  </a:lnTo>
                  <a:lnTo>
                    <a:pt x="68" y="102"/>
                  </a:lnTo>
                  <a:lnTo>
                    <a:pt x="72" y="100"/>
                  </a:lnTo>
                  <a:lnTo>
                    <a:pt x="80" y="95"/>
                  </a:lnTo>
                  <a:lnTo>
                    <a:pt x="87" y="90"/>
                  </a:lnTo>
                  <a:lnTo>
                    <a:pt x="92" y="83"/>
                  </a:lnTo>
                  <a:lnTo>
                    <a:pt x="95" y="75"/>
                  </a:lnTo>
                  <a:lnTo>
                    <a:pt x="99" y="66"/>
                  </a:lnTo>
                  <a:lnTo>
                    <a:pt x="99" y="58"/>
                  </a:lnTo>
                  <a:lnTo>
                    <a:pt x="99" y="47"/>
                  </a:lnTo>
                  <a:lnTo>
                    <a:pt x="95" y="39"/>
                  </a:lnTo>
                  <a:lnTo>
                    <a:pt x="94" y="36"/>
                  </a:lnTo>
                  <a:lnTo>
                    <a:pt x="92" y="32"/>
                  </a:lnTo>
                  <a:lnTo>
                    <a:pt x="87" y="25"/>
                  </a:lnTo>
                  <a:lnTo>
                    <a:pt x="80" y="18"/>
                  </a:lnTo>
                  <a:lnTo>
                    <a:pt x="73" y="15"/>
                  </a:lnTo>
                  <a:lnTo>
                    <a:pt x="65" y="12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4985" y="730"/>
              <a:ext cx="40" cy="85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68" y="12"/>
                </a:cxn>
                <a:cxn ang="0">
                  <a:pos x="63" y="12"/>
                </a:cxn>
                <a:cxn ang="0">
                  <a:pos x="59" y="10"/>
                </a:cxn>
                <a:cxn ang="0">
                  <a:pos x="53" y="12"/>
                </a:cxn>
                <a:cxn ang="0">
                  <a:pos x="47" y="14"/>
                </a:cxn>
                <a:cxn ang="0">
                  <a:pos x="42" y="16"/>
                </a:cxn>
                <a:cxn ang="0">
                  <a:pos x="39" y="19"/>
                </a:cxn>
                <a:cxn ang="0">
                  <a:pos x="35" y="24"/>
                </a:cxn>
                <a:cxn ang="0">
                  <a:pos x="34" y="31"/>
                </a:cxn>
                <a:cxn ang="0">
                  <a:pos x="32" y="38"/>
                </a:cxn>
                <a:cxn ang="0">
                  <a:pos x="32" y="45"/>
                </a:cxn>
                <a:cxn ang="0">
                  <a:pos x="32" y="60"/>
                </a:cxn>
                <a:cxn ang="0">
                  <a:pos x="54" y="60"/>
                </a:cxn>
                <a:cxn ang="0">
                  <a:pos x="54" y="69"/>
                </a:cxn>
                <a:cxn ang="0">
                  <a:pos x="32" y="69"/>
                </a:cxn>
                <a:cxn ang="0">
                  <a:pos x="32" y="169"/>
                </a:cxn>
                <a:cxn ang="0">
                  <a:pos x="20" y="169"/>
                </a:cxn>
                <a:cxn ang="0">
                  <a:pos x="20" y="69"/>
                </a:cxn>
                <a:cxn ang="0">
                  <a:pos x="0" y="69"/>
                </a:cxn>
                <a:cxn ang="0">
                  <a:pos x="0" y="60"/>
                </a:cxn>
                <a:cxn ang="0">
                  <a:pos x="20" y="60"/>
                </a:cxn>
                <a:cxn ang="0">
                  <a:pos x="20" y="41"/>
                </a:cxn>
                <a:cxn ang="0">
                  <a:pos x="22" y="31"/>
                </a:cxn>
                <a:cxn ang="0">
                  <a:pos x="23" y="24"/>
                </a:cxn>
                <a:cxn ang="0">
                  <a:pos x="27" y="16"/>
                </a:cxn>
                <a:cxn ang="0">
                  <a:pos x="29" y="14"/>
                </a:cxn>
                <a:cxn ang="0">
                  <a:pos x="32" y="10"/>
                </a:cxn>
                <a:cxn ang="0">
                  <a:pos x="37" y="5"/>
                </a:cxn>
                <a:cxn ang="0">
                  <a:pos x="44" y="2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8" y="0"/>
                </a:cxn>
                <a:cxn ang="0">
                  <a:pos x="78" y="4"/>
                </a:cxn>
                <a:cxn ang="0">
                  <a:pos x="78" y="16"/>
                </a:cxn>
              </a:cxnLst>
              <a:rect l="0" t="0" r="r" b="b"/>
              <a:pathLst>
                <a:path w="78" h="169">
                  <a:moveTo>
                    <a:pt x="78" y="16"/>
                  </a:moveTo>
                  <a:lnTo>
                    <a:pt x="68" y="12"/>
                  </a:lnTo>
                  <a:lnTo>
                    <a:pt x="63" y="12"/>
                  </a:lnTo>
                  <a:lnTo>
                    <a:pt x="59" y="10"/>
                  </a:lnTo>
                  <a:lnTo>
                    <a:pt x="53" y="12"/>
                  </a:lnTo>
                  <a:lnTo>
                    <a:pt x="47" y="14"/>
                  </a:lnTo>
                  <a:lnTo>
                    <a:pt x="42" y="16"/>
                  </a:lnTo>
                  <a:lnTo>
                    <a:pt x="39" y="19"/>
                  </a:lnTo>
                  <a:lnTo>
                    <a:pt x="35" y="24"/>
                  </a:lnTo>
                  <a:lnTo>
                    <a:pt x="34" y="31"/>
                  </a:lnTo>
                  <a:lnTo>
                    <a:pt x="32" y="38"/>
                  </a:lnTo>
                  <a:lnTo>
                    <a:pt x="32" y="4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69"/>
                  </a:lnTo>
                  <a:lnTo>
                    <a:pt x="32" y="69"/>
                  </a:lnTo>
                  <a:lnTo>
                    <a:pt x="32" y="169"/>
                  </a:lnTo>
                  <a:lnTo>
                    <a:pt x="20" y="169"/>
                  </a:lnTo>
                  <a:lnTo>
                    <a:pt x="20" y="69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0" y="41"/>
                  </a:lnTo>
                  <a:lnTo>
                    <a:pt x="22" y="31"/>
                  </a:lnTo>
                  <a:lnTo>
                    <a:pt x="23" y="24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2" y="10"/>
                  </a:lnTo>
                  <a:lnTo>
                    <a:pt x="37" y="5"/>
                  </a:lnTo>
                  <a:lnTo>
                    <a:pt x="44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78" y="4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5067" y="731"/>
              <a:ext cx="58" cy="84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2"/>
                </a:cxn>
                <a:cxn ang="0">
                  <a:pos x="75" y="5"/>
                </a:cxn>
                <a:cxn ang="0">
                  <a:pos x="87" y="12"/>
                </a:cxn>
                <a:cxn ang="0">
                  <a:pos x="97" y="26"/>
                </a:cxn>
                <a:cxn ang="0">
                  <a:pos x="99" y="43"/>
                </a:cxn>
                <a:cxn ang="0">
                  <a:pos x="97" y="55"/>
                </a:cxn>
                <a:cxn ang="0">
                  <a:pos x="94" y="65"/>
                </a:cxn>
                <a:cxn ang="0">
                  <a:pos x="85" y="72"/>
                </a:cxn>
                <a:cxn ang="0">
                  <a:pos x="73" y="79"/>
                </a:cxn>
                <a:cxn ang="0">
                  <a:pos x="90" y="84"/>
                </a:cxn>
                <a:cxn ang="0">
                  <a:pos x="104" y="94"/>
                </a:cxn>
                <a:cxn ang="0">
                  <a:pos x="111" y="108"/>
                </a:cxn>
                <a:cxn ang="0">
                  <a:pos x="114" y="123"/>
                </a:cxn>
                <a:cxn ang="0">
                  <a:pos x="113" y="135"/>
                </a:cxn>
                <a:cxn ang="0">
                  <a:pos x="106" y="147"/>
                </a:cxn>
                <a:cxn ang="0">
                  <a:pos x="92" y="161"/>
                </a:cxn>
                <a:cxn ang="0">
                  <a:pos x="77" y="166"/>
                </a:cxn>
                <a:cxn ang="0">
                  <a:pos x="56" y="167"/>
                </a:cxn>
                <a:cxn ang="0">
                  <a:pos x="0" y="0"/>
                </a:cxn>
                <a:cxn ang="0">
                  <a:pos x="39" y="72"/>
                </a:cxn>
                <a:cxn ang="0">
                  <a:pos x="54" y="70"/>
                </a:cxn>
                <a:cxn ang="0">
                  <a:pos x="66" y="65"/>
                </a:cxn>
                <a:cxn ang="0">
                  <a:pos x="72" y="60"/>
                </a:cxn>
                <a:cxn ang="0">
                  <a:pos x="75" y="51"/>
                </a:cxn>
                <a:cxn ang="0">
                  <a:pos x="75" y="39"/>
                </a:cxn>
                <a:cxn ang="0">
                  <a:pos x="72" y="31"/>
                </a:cxn>
                <a:cxn ang="0">
                  <a:pos x="65" y="26"/>
                </a:cxn>
                <a:cxn ang="0">
                  <a:pos x="53" y="22"/>
                </a:cxn>
                <a:cxn ang="0">
                  <a:pos x="24" y="22"/>
                </a:cxn>
                <a:cxn ang="0">
                  <a:pos x="24" y="145"/>
                </a:cxn>
                <a:cxn ang="0">
                  <a:pos x="63" y="145"/>
                </a:cxn>
                <a:cxn ang="0">
                  <a:pos x="77" y="142"/>
                </a:cxn>
                <a:cxn ang="0">
                  <a:pos x="85" y="135"/>
                </a:cxn>
                <a:cxn ang="0">
                  <a:pos x="89" y="125"/>
                </a:cxn>
                <a:cxn ang="0">
                  <a:pos x="89" y="114"/>
                </a:cxn>
                <a:cxn ang="0">
                  <a:pos x="84" y="104"/>
                </a:cxn>
                <a:cxn ang="0">
                  <a:pos x="75" y="97"/>
                </a:cxn>
                <a:cxn ang="0">
                  <a:pos x="61" y="94"/>
                </a:cxn>
                <a:cxn ang="0">
                  <a:pos x="24" y="94"/>
                </a:cxn>
              </a:cxnLst>
              <a:rect l="0" t="0" r="r" b="b"/>
              <a:pathLst>
                <a:path w="114" h="167">
                  <a:moveTo>
                    <a:pt x="0" y="0"/>
                  </a:moveTo>
                  <a:lnTo>
                    <a:pt x="48" y="0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70" y="3"/>
                  </a:lnTo>
                  <a:lnTo>
                    <a:pt x="75" y="5"/>
                  </a:lnTo>
                  <a:lnTo>
                    <a:pt x="80" y="7"/>
                  </a:lnTo>
                  <a:lnTo>
                    <a:pt x="87" y="12"/>
                  </a:lnTo>
                  <a:lnTo>
                    <a:pt x="92" y="19"/>
                  </a:lnTo>
                  <a:lnTo>
                    <a:pt x="97" y="26"/>
                  </a:lnTo>
                  <a:lnTo>
                    <a:pt x="99" y="34"/>
                  </a:lnTo>
                  <a:lnTo>
                    <a:pt x="99" y="43"/>
                  </a:lnTo>
                  <a:lnTo>
                    <a:pt x="99" y="49"/>
                  </a:lnTo>
                  <a:lnTo>
                    <a:pt x="97" y="55"/>
                  </a:lnTo>
                  <a:lnTo>
                    <a:pt x="95" y="60"/>
                  </a:lnTo>
                  <a:lnTo>
                    <a:pt x="94" y="65"/>
                  </a:lnTo>
                  <a:lnTo>
                    <a:pt x="90" y="68"/>
                  </a:lnTo>
                  <a:lnTo>
                    <a:pt x="85" y="72"/>
                  </a:lnTo>
                  <a:lnTo>
                    <a:pt x="80" y="75"/>
                  </a:lnTo>
                  <a:lnTo>
                    <a:pt x="73" y="79"/>
                  </a:lnTo>
                  <a:lnTo>
                    <a:pt x="84" y="80"/>
                  </a:lnTo>
                  <a:lnTo>
                    <a:pt x="90" y="84"/>
                  </a:lnTo>
                  <a:lnTo>
                    <a:pt x="97" y="89"/>
                  </a:lnTo>
                  <a:lnTo>
                    <a:pt x="104" y="94"/>
                  </a:lnTo>
                  <a:lnTo>
                    <a:pt x="109" y="101"/>
                  </a:lnTo>
                  <a:lnTo>
                    <a:pt x="111" y="108"/>
                  </a:lnTo>
                  <a:lnTo>
                    <a:pt x="114" y="114"/>
                  </a:lnTo>
                  <a:lnTo>
                    <a:pt x="114" y="123"/>
                  </a:lnTo>
                  <a:lnTo>
                    <a:pt x="114" y="132"/>
                  </a:lnTo>
                  <a:lnTo>
                    <a:pt x="113" y="135"/>
                  </a:lnTo>
                  <a:lnTo>
                    <a:pt x="111" y="140"/>
                  </a:lnTo>
                  <a:lnTo>
                    <a:pt x="106" y="147"/>
                  </a:lnTo>
                  <a:lnTo>
                    <a:pt x="101" y="154"/>
                  </a:lnTo>
                  <a:lnTo>
                    <a:pt x="92" y="161"/>
                  </a:lnTo>
                  <a:lnTo>
                    <a:pt x="82" y="164"/>
                  </a:lnTo>
                  <a:lnTo>
                    <a:pt x="77" y="166"/>
                  </a:lnTo>
                  <a:lnTo>
                    <a:pt x="70" y="167"/>
                  </a:lnTo>
                  <a:lnTo>
                    <a:pt x="56" y="167"/>
                  </a:lnTo>
                  <a:lnTo>
                    <a:pt x="0" y="167"/>
                  </a:lnTo>
                  <a:lnTo>
                    <a:pt x="0" y="0"/>
                  </a:lnTo>
                  <a:close/>
                  <a:moveTo>
                    <a:pt x="24" y="72"/>
                  </a:moveTo>
                  <a:lnTo>
                    <a:pt x="39" y="72"/>
                  </a:lnTo>
                  <a:lnTo>
                    <a:pt x="48" y="72"/>
                  </a:lnTo>
                  <a:lnTo>
                    <a:pt x="54" y="70"/>
                  </a:lnTo>
                  <a:lnTo>
                    <a:pt x="61" y="68"/>
                  </a:lnTo>
                  <a:lnTo>
                    <a:pt x="66" y="65"/>
                  </a:lnTo>
                  <a:lnTo>
                    <a:pt x="70" y="61"/>
                  </a:lnTo>
                  <a:lnTo>
                    <a:pt x="72" y="60"/>
                  </a:lnTo>
                  <a:lnTo>
                    <a:pt x="73" y="56"/>
                  </a:lnTo>
                  <a:lnTo>
                    <a:pt x="75" y="51"/>
                  </a:lnTo>
                  <a:lnTo>
                    <a:pt x="75" y="44"/>
                  </a:lnTo>
                  <a:lnTo>
                    <a:pt x="75" y="39"/>
                  </a:lnTo>
                  <a:lnTo>
                    <a:pt x="73" y="36"/>
                  </a:lnTo>
                  <a:lnTo>
                    <a:pt x="72" y="31"/>
                  </a:lnTo>
                  <a:lnTo>
                    <a:pt x="68" y="27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53" y="22"/>
                  </a:lnTo>
                  <a:lnTo>
                    <a:pt x="46" y="22"/>
                  </a:lnTo>
                  <a:lnTo>
                    <a:pt x="24" y="22"/>
                  </a:lnTo>
                  <a:lnTo>
                    <a:pt x="24" y="72"/>
                  </a:lnTo>
                  <a:close/>
                  <a:moveTo>
                    <a:pt x="24" y="145"/>
                  </a:moveTo>
                  <a:lnTo>
                    <a:pt x="53" y="145"/>
                  </a:lnTo>
                  <a:lnTo>
                    <a:pt x="63" y="145"/>
                  </a:lnTo>
                  <a:lnTo>
                    <a:pt x="70" y="143"/>
                  </a:lnTo>
                  <a:lnTo>
                    <a:pt x="77" y="142"/>
                  </a:lnTo>
                  <a:lnTo>
                    <a:pt x="82" y="138"/>
                  </a:lnTo>
                  <a:lnTo>
                    <a:pt x="85" y="135"/>
                  </a:lnTo>
                  <a:lnTo>
                    <a:pt x="87" y="130"/>
                  </a:lnTo>
                  <a:lnTo>
                    <a:pt x="89" y="125"/>
                  </a:lnTo>
                  <a:lnTo>
                    <a:pt x="90" y="120"/>
                  </a:lnTo>
                  <a:lnTo>
                    <a:pt x="89" y="114"/>
                  </a:lnTo>
                  <a:lnTo>
                    <a:pt x="87" y="109"/>
                  </a:lnTo>
                  <a:lnTo>
                    <a:pt x="84" y="104"/>
                  </a:lnTo>
                  <a:lnTo>
                    <a:pt x="80" y="101"/>
                  </a:lnTo>
                  <a:lnTo>
                    <a:pt x="75" y="97"/>
                  </a:lnTo>
                  <a:lnTo>
                    <a:pt x="68" y="96"/>
                  </a:lnTo>
                  <a:lnTo>
                    <a:pt x="61" y="94"/>
                  </a:lnTo>
                  <a:lnTo>
                    <a:pt x="53" y="94"/>
                  </a:lnTo>
                  <a:lnTo>
                    <a:pt x="24" y="94"/>
                  </a:lnTo>
                  <a:lnTo>
                    <a:pt x="24" y="1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5132" y="758"/>
              <a:ext cx="60" cy="58"/>
            </a:xfrm>
            <a:custGeom>
              <a:avLst/>
              <a:gdLst/>
              <a:ahLst/>
              <a:cxnLst>
                <a:cxn ang="0">
                  <a:pos x="118" y="68"/>
                </a:cxn>
                <a:cxn ang="0">
                  <a:pos x="113" y="85"/>
                </a:cxn>
                <a:cxn ang="0">
                  <a:pos x="106" y="94"/>
                </a:cxn>
                <a:cxn ang="0">
                  <a:pos x="97" y="102"/>
                </a:cxn>
                <a:cxn ang="0">
                  <a:pos x="89" y="109"/>
                </a:cxn>
                <a:cxn ang="0">
                  <a:pos x="78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30" y="109"/>
                </a:cxn>
                <a:cxn ang="0">
                  <a:pos x="17" y="99"/>
                </a:cxn>
                <a:cxn ang="0">
                  <a:pos x="10" y="90"/>
                </a:cxn>
                <a:cxn ang="0">
                  <a:pos x="5" y="80"/>
                </a:cxn>
                <a:cxn ang="0">
                  <a:pos x="1" y="68"/>
                </a:cxn>
                <a:cxn ang="0">
                  <a:pos x="0" y="56"/>
                </a:cxn>
                <a:cxn ang="0">
                  <a:pos x="5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5" y="10"/>
                </a:cxn>
                <a:cxn ang="0">
                  <a:pos x="36" y="5"/>
                </a:cxn>
                <a:cxn ang="0">
                  <a:pos x="48" y="1"/>
                </a:cxn>
                <a:cxn ang="0">
                  <a:pos x="60" y="0"/>
                </a:cxn>
                <a:cxn ang="0">
                  <a:pos x="84" y="5"/>
                </a:cxn>
                <a:cxn ang="0">
                  <a:pos x="97" y="12"/>
                </a:cxn>
                <a:cxn ang="0">
                  <a:pos x="106" y="20"/>
                </a:cxn>
                <a:cxn ang="0">
                  <a:pos x="114" y="34"/>
                </a:cxn>
                <a:cxn ang="0">
                  <a:pos x="118" y="44"/>
                </a:cxn>
                <a:cxn ang="0">
                  <a:pos x="119" y="56"/>
                </a:cxn>
                <a:cxn ang="0">
                  <a:pos x="24" y="65"/>
                </a:cxn>
                <a:cxn ang="0">
                  <a:pos x="29" y="78"/>
                </a:cxn>
                <a:cxn ang="0">
                  <a:pos x="37" y="88"/>
                </a:cxn>
                <a:cxn ang="0">
                  <a:pos x="51" y="95"/>
                </a:cxn>
                <a:cxn ang="0">
                  <a:pos x="66" y="95"/>
                </a:cxn>
                <a:cxn ang="0">
                  <a:pos x="80" y="90"/>
                </a:cxn>
                <a:cxn ang="0">
                  <a:pos x="90" y="80"/>
                </a:cxn>
                <a:cxn ang="0">
                  <a:pos x="95" y="65"/>
                </a:cxn>
                <a:cxn ang="0">
                  <a:pos x="95" y="49"/>
                </a:cxn>
                <a:cxn ang="0">
                  <a:pos x="90" y="36"/>
                </a:cxn>
                <a:cxn ang="0">
                  <a:pos x="80" y="25"/>
                </a:cxn>
                <a:cxn ang="0">
                  <a:pos x="66" y="20"/>
                </a:cxn>
                <a:cxn ang="0">
                  <a:pos x="51" y="20"/>
                </a:cxn>
                <a:cxn ang="0">
                  <a:pos x="39" y="25"/>
                </a:cxn>
                <a:cxn ang="0">
                  <a:pos x="29" y="36"/>
                </a:cxn>
                <a:cxn ang="0">
                  <a:pos x="24" y="49"/>
                </a:cxn>
              </a:cxnLst>
              <a:rect l="0" t="0" r="r" b="b"/>
              <a:pathLst>
                <a:path w="119" h="114">
                  <a:moveTo>
                    <a:pt x="119" y="56"/>
                  </a:moveTo>
                  <a:lnTo>
                    <a:pt x="118" y="68"/>
                  </a:lnTo>
                  <a:lnTo>
                    <a:pt x="114" y="80"/>
                  </a:lnTo>
                  <a:lnTo>
                    <a:pt x="113" y="85"/>
                  </a:lnTo>
                  <a:lnTo>
                    <a:pt x="109" y="90"/>
                  </a:lnTo>
                  <a:lnTo>
                    <a:pt x="106" y="94"/>
                  </a:lnTo>
                  <a:lnTo>
                    <a:pt x="102" y="99"/>
                  </a:lnTo>
                  <a:lnTo>
                    <a:pt x="97" y="102"/>
                  </a:lnTo>
                  <a:lnTo>
                    <a:pt x="94" y="106"/>
                  </a:lnTo>
                  <a:lnTo>
                    <a:pt x="89" y="109"/>
                  </a:lnTo>
                  <a:lnTo>
                    <a:pt x="84" y="111"/>
                  </a:lnTo>
                  <a:lnTo>
                    <a:pt x="78" y="112"/>
                  </a:lnTo>
                  <a:lnTo>
                    <a:pt x="72" y="114"/>
                  </a:lnTo>
                  <a:lnTo>
                    <a:pt x="65" y="114"/>
                  </a:lnTo>
                  <a:lnTo>
                    <a:pt x="60" y="114"/>
                  </a:lnTo>
                  <a:lnTo>
                    <a:pt x="46" y="114"/>
                  </a:lnTo>
                  <a:lnTo>
                    <a:pt x="36" y="111"/>
                  </a:lnTo>
                  <a:lnTo>
                    <a:pt x="30" y="109"/>
                  </a:lnTo>
                  <a:lnTo>
                    <a:pt x="25" y="106"/>
                  </a:lnTo>
                  <a:lnTo>
                    <a:pt x="17" y="99"/>
                  </a:lnTo>
                  <a:lnTo>
                    <a:pt x="13" y="94"/>
                  </a:lnTo>
                  <a:lnTo>
                    <a:pt x="10" y="90"/>
                  </a:lnTo>
                  <a:lnTo>
                    <a:pt x="7" y="85"/>
                  </a:lnTo>
                  <a:lnTo>
                    <a:pt x="5" y="80"/>
                  </a:lnTo>
                  <a:lnTo>
                    <a:pt x="3" y="75"/>
                  </a:lnTo>
                  <a:lnTo>
                    <a:pt x="1" y="68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1" y="44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7" y="29"/>
                  </a:lnTo>
                  <a:lnTo>
                    <a:pt x="10" y="25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5" y="10"/>
                  </a:lnTo>
                  <a:lnTo>
                    <a:pt x="30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8" y="1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4" y="5"/>
                  </a:lnTo>
                  <a:lnTo>
                    <a:pt x="92" y="8"/>
                  </a:lnTo>
                  <a:lnTo>
                    <a:pt x="97" y="12"/>
                  </a:lnTo>
                  <a:lnTo>
                    <a:pt x="102" y="15"/>
                  </a:lnTo>
                  <a:lnTo>
                    <a:pt x="106" y="20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6" y="39"/>
                  </a:lnTo>
                  <a:lnTo>
                    <a:pt x="118" y="44"/>
                  </a:lnTo>
                  <a:lnTo>
                    <a:pt x="118" y="51"/>
                  </a:lnTo>
                  <a:lnTo>
                    <a:pt x="119" y="56"/>
                  </a:lnTo>
                  <a:close/>
                  <a:moveTo>
                    <a:pt x="24" y="56"/>
                  </a:moveTo>
                  <a:lnTo>
                    <a:pt x="24" y="65"/>
                  </a:lnTo>
                  <a:lnTo>
                    <a:pt x="25" y="73"/>
                  </a:lnTo>
                  <a:lnTo>
                    <a:pt x="29" y="78"/>
                  </a:lnTo>
                  <a:lnTo>
                    <a:pt x="32" y="85"/>
                  </a:lnTo>
                  <a:lnTo>
                    <a:pt x="37" y="88"/>
                  </a:lnTo>
                  <a:lnTo>
                    <a:pt x="44" y="92"/>
                  </a:lnTo>
                  <a:lnTo>
                    <a:pt x="51" y="95"/>
                  </a:lnTo>
                  <a:lnTo>
                    <a:pt x="58" y="95"/>
                  </a:lnTo>
                  <a:lnTo>
                    <a:pt x="66" y="95"/>
                  </a:lnTo>
                  <a:lnTo>
                    <a:pt x="75" y="92"/>
                  </a:lnTo>
                  <a:lnTo>
                    <a:pt x="80" y="90"/>
                  </a:lnTo>
                  <a:lnTo>
                    <a:pt x="87" y="85"/>
                  </a:lnTo>
                  <a:lnTo>
                    <a:pt x="90" y="80"/>
                  </a:lnTo>
                  <a:lnTo>
                    <a:pt x="94" y="73"/>
                  </a:lnTo>
                  <a:lnTo>
                    <a:pt x="95" y="65"/>
                  </a:lnTo>
                  <a:lnTo>
                    <a:pt x="95" y="56"/>
                  </a:lnTo>
                  <a:lnTo>
                    <a:pt x="95" y="49"/>
                  </a:lnTo>
                  <a:lnTo>
                    <a:pt x="94" y="42"/>
                  </a:lnTo>
                  <a:lnTo>
                    <a:pt x="90" y="36"/>
                  </a:lnTo>
                  <a:lnTo>
                    <a:pt x="85" y="30"/>
                  </a:lnTo>
                  <a:lnTo>
                    <a:pt x="80" y="25"/>
                  </a:lnTo>
                  <a:lnTo>
                    <a:pt x="73" y="22"/>
                  </a:lnTo>
                  <a:lnTo>
                    <a:pt x="66" y="20"/>
                  </a:lnTo>
                  <a:lnTo>
                    <a:pt x="58" y="20"/>
                  </a:lnTo>
                  <a:lnTo>
                    <a:pt x="51" y="20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2" y="30"/>
                  </a:lnTo>
                  <a:lnTo>
                    <a:pt x="29" y="36"/>
                  </a:lnTo>
                  <a:lnTo>
                    <a:pt x="25" y="42"/>
                  </a:lnTo>
                  <a:lnTo>
                    <a:pt x="24" y="49"/>
                  </a:lnTo>
                  <a:lnTo>
                    <a:pt x="24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5205" y="731"/>
              <a:ext cx="11" cy="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5226" y="748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1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5"/>
                </a:cxn>
                <a:cxn ang="0">
                  <a:pos x="55" y="116"/>
                </a:cxn>
                <a:cxn ang="0">
                  <a:pos x="57" y="116"/>
                </a:cxn>
                <a:cxn ang="0">
                  <a:pos x="63" y="116"/>
                </a:cxn>
                <a:cxn ang="0">
                  <a:pos x="69" y="115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9" y="133"/>
                </a:cxn>
                <a:cxn ang="0">
                  <a:pos x="62" y="135"/>
                </a:cxn>
                <a:cxn ang="0">
                  <a:pos x="55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7"/>
                </a:cxn>
                <a:cxn ang="0">
                  <a:pos x="24" y="121"/>
                </a:cxn>
                <a:cxn ang="0">
                  <a:pos x="22" y="115"/>
                </a:cxn>
                <a:cxn ang="0">
                  <a:pos x="21" y="108"/>
                </a:cxn>
                <a:cxn ang="0">
                  <a:pos x="19" y="101"/>
                </a:cxn>
                <a:cxn ang="0">
                  <a:pos x="19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1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5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63" y="116"/>
                  </a:lnTo>
                  <a:lnTo>
                    <a:pt x="69" y="115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9" y="133"/>
                  </a:lnTo>
                  <a:lnTo>
                    <a:pt x="62" y="135"/>
                  </a:lnTo>
                  <a:lnTo>
                    <a:pt x="55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7"/>
                  </a:lnTo>
                  <a:lnTo>
                    <a:pt x="24" y="121"/>
                  </a:lnTo>
                  <a:lnTo>
                    <a:pt x="22" y="115"/>
                  </a:lnTo>
                  <a:lnTo>
                    <a:pt x="21" y="108"/>
                  </a:lnTo>
                  <a:lnTo>
                    <a:pt x="19" y="101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73" y="758"/>
              <a:ext cx="59" cy="58"/>
            </a:xfrm>
            <a:custGeom>
              <a:avLst/>
              <a:gdLst/>
              <a:ahLst/>
              <a:cxnLst>
                <a:cxn ang="0">
                  <a:pos x="116" y="68"/>
                </a:cxn>
                <a:cxn ang="0">
                  <a:pos x="111" y="85"/>
                </a:cxn>
                <a:cxn ang="0">
                  <a:pos x="106" y="94"/>
                </a:cxn>
                <a:cxn ang="0">
                  <a:pos x="98" y="102"/>
                </a:cxn>
                <a:cxn ang="0">
                  <a:pos x="87" y="109"/>
                </a:cxn>
                <a:cxn ang="0">
                  <a:pos x="77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29" y="109"/>
                </a:cxn>
                <a:cxn ang="0">
                  <a:pos x="16" y="99"/>
                </a:cxn>
                <a:cxn ang="0">
                  <a:pos x="9" y="90"/>
                </a:cxn>
                <a:cxn ang="0">
                  <a:pos x="4" y="80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4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6" y="10"/>
                </a:cxn>
                <a:cxn ang="0">
                  <a:pos x="36" y="5"/>
                </a:cxn>
                <a:cxn ang="0">
                  <a:pos x="46" y="1"/>
                </a:cxn>
                <a:cxn ang="0">
                  <a:pos x="58" y="0"/>
                </a:cxn>
                <a:cxn ang="0">
                  <a:pos x="82" y="5"/>
                </a:cxn>
                <a:cxn ang="0">
                  <a:pos x="98" y="12"/>
                </a:cxn>
                <a:cxn ang="0">
                  <a:pos x="105" y="20"/>
                </a:cxn>
                <a:cxn ang="0">
                  <a:pos x="113" y="34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22" y="65"/>
                </a:cxn>
                <a:cxn ang="0">
                  <a:pos x="28" y="78"/>
                </a:cxn>
                <a:cxn ang="0">
                  <a:pos x="38" y="88"/>
                </a:cxn>
                <a:cxn ang="0">
                  <a:pos x="50" y="95"/>
                </a:cxn>
                <a:cxn ang="0">
                  <a:pos x="67" y="95"/>
                </a:cxn>
                <a:cxn ang="0">
                  <a:pos x="81" y="90"/>
                </a:cxn>
                <a:cxn ang="0">
                  <a:pos x="89" y="80"/>
                </a:cxn>
                <a:cxn ang="0">
                  <a:pos x="94" y="65"/>
                </a:cxn>
                <a:cxn ang="0">
                  <a:pos x="94" y="49"/>
                </a:cxn>
                <a:cxn ang="0">
                  <a:pos x="89" y="36"/>
                </a:cxn>
                <a:cxn ang="0">
                  <a:pos x="79" y="25"/>
                </a:cxn>
                <a:cxn ang="0">
                  <a:pos x="65" y="20"/>
                </a:cxn>
                <a:cxn ang="0">
                  <a:pos x="50" y="20"/>
                </a:cxn>
                <a:cxn ang="0">
                  <a:pos x="38" y="25"/>
                </a:cxn>
                <a:cxn ang="0">
                  <a:pos x="28" y="36"/>
                </a:cxn>
                <a:cxn ang="0">
                  <a:pos x="22" y="49"/>
                </a:cxn>
              </a:cxnLst>
              <a:rect l="0" t="0" r="r" b="b"/>
              <a:pathLst>
                <a:path w="118" h="114">
                  <a:moveTo>
                    <a:pt x="118" y="56"/>
                  </a:moveTo>
                  <a:lnTo>
                    <a:pt x="116" y="68"/>
                  </a:lnTo>
                  <a:lnTo>
                    <a:pt x="115" y="80"/>
                  </a:lnTo>
                  <a:lnTo>
                    <a:pt x="111" y="85"/>
                  </a:lnTo>
                  <a:lnTo>
                    <a:pt x="108" y="90"/>
                  </a:lnTo>
                  <a:lnTo>
                    <a:pt x="106" y="94"/>
                  </a:lnTo>
                  <a:lnTo>
                    <a:pt x="101" y="99"/>
                  </a:lnTo>
                  <a:lnTo>
                    <a:pt x="98" y="102"/>
                  </a:lnTo>
                  <a:lnTo>
                    <a:pt x="93" y="106"/>
                  </a:lnTo>
                  <a:lnTo>
                    <a:pt x="87" y="109"/>
                  </a:lnTo>
                  <a:lnTo>
                    <a:pt x="82" y="111"/>
                  </a:lnTo>
                  <a:lnTo>
                    <a:pt x="77" y="112"/>
                  </a:lnTo>
                  <a:lnTo>
                    <a:pt x="70" y="114"/>
                  </a:lnTo>
                  <a:lnTo>
                    <a:pt x="65" y="114"/>
                  </a:lnTo>
                  <a:lnTo>
                    <a:pt x="58" y="114"/>
                  </a:lnTo>
                  <a:lnTo>
                    <a:pt x="46" y="114"/>
                  </a:lnTo>
                  <a:lnTo>
                    <a:pt x="34" y="111"/>
                  </a:lnTo>
                  <a:lnTo>
                    <a:pt x="29" y="109"/>
                  </a:lnTo>
                  <a:lnTo>
                    <a:pt x="26" y="106"/>
                  </a:lnTo>
                  <a:lnTo>
                    <a:pt x="16" y="99"/>
                  </a:lnTo>
                  <a:lnTo>
                    <a:pt x="12" y="94"/>
                  </a:lnTo>
                  <a:lnTo>
                    <a:pt x="9" y="90"/>
                  </a:lnTo>
                  <a:lnTo>
                    <a:pt x="7" y="85"/>
                  </a:lnTo>
                  <a:lnTo>
                    <a:pt x="4" y="80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5" y="32"/>
                  </a:lnTo>
                  <a:lnTo>
                    <a:pt x="7" y="29"/>
                  </a:lnTo>
                  <a:lnTo>
                    <a:pt x="9" y="25"/>
                  </a:lnTo>
                  <a:lnTo>
                    <a:pt x="17" y="17"/>
                  </a:lnTo>
                  <a:lnTo>
                    <a:pt x="21" y="12"/>
                  </a:lnTo>
                  <a:lnTo>
                    <a:pt x="26" y="10"/>
                  </a:lnTo>
                  <a:lnTo>
                    <a:pt x="31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2" y="5"/>
                  </a:lnTo>
                  <a:lnTo>
                    <a:pt x="93" y="8"/>
                  </a:lnTo>
                  <a:lnTo>
                    <a:pt x="98" y="12"/>
                  </a:lnTo>
                  <a:lnTo>
                    <a:pt x="101" y="15"/>
                  </a:lnTo>
                  <a:lnTo>
                    <a:pt x="105" y="20"/>
                  </a:lnTo>
                  <a:lnTo>
                    <a:pt x="108" y="24"/>
                  </a:lnTo>
                  <a:lnTo>
                    <a:pt x="113" y="34"/>
                  </a:lnTo>
                  <a:lnTo>
                    <a:pt x="116" y="39"/>
                  </a:lnTo>
                  <a:lnTo>
                    <a:pt x="116" y="44"/>
                  </a:lnTo>
                  <a:lnTo>
                    <a:pt x="118" y="51"/>
                  </a:lnTo>
                  <a:lnTo>
                    <a:pt x="118" y="56"/>
                  </a:lnTo>
                  <a:close/>
                  <a:moveTo>
                    <a:pt x="22" y="56"/>
                  </a:moveTo>
                  <a:lnTo>
                    <a:pt x="22" y="65"/>
                  </a:lnTo>
                  <a:lnTo>
                    <a:pt x="24" y="73"/>
                  </a:lnTo>
                  <a:lnTo>
                    <a:pt x="28" y="78"/>
                  </a:lnTo>
                  <a:lnTo>
                    <a:pt x="33" y="85"/>
                  </a:lnTo>
                  <a:lnTo>
                    <a:pt x="38" y="88"/>
                  </a:lnTo>
                  <a:lnTo>
                    <a:pt x="43" y="92"/>
                  </a:lnTo>
                  <a:lnTo>
                    <a:pt x="50" y="95"/>
                  </a:lnTo>
                  <a:lnTo>
                    <a:pt x="58" y="95"/>
                  </a:lnTo>
                  <a:lnTo>
                    <a:pt x="67" y="95"/>
                  </a:lnTo>
                  <a:lnTo>
                    <a:pt x="74" y="92"/>
                  </a:lnTo>
                  <a:lnTo>
                    <a:pt x="81" y="90"/>
                  </a:lnTo>
                  <a:lnTo>
                    <a:pt x="86" y="85"/>
                  </a:lnTo>
                  <a:lnTo>
                    <a:pt x="89" y="80"/>
                  </a:lnTo>
                  <a:lnTo>
                    <a:pt x="93" y="73"/>
                  </a:lnTo>
                  <a:lnTo>
                    <a:pt x="94" y="65"/>
                  </a:lnTo>
                  <a:lnTo>
                    <a:pt x="96" y="56"/>
                  </a:lnTo>
                  <a:lnTo>
                    <a:pt x="94" y="49"/>
                  </a:lnTo>
                  <a:lnTo>
                    <a:pt x="93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79" y="25"/>
                  </a:lnTo>
                  <a:lnTo>
                    <a:pt x="74" y="22"/>
                  </a:lnTo>
                  <a:lnTo>
                    <a:pt x="65" y="20"/>
                  </a:lnTo>
                  <a:lnTo>
                    <a:pt x="58" y="20"/>
                  </a:lnTo>
                  <a:lnTo>
                    <a:pt x="50" y="20"/>
                  </a:lnTo>
                  <a:lnTo>
                    <a:pt x="45" y="22"/>
                  </a:lnTo>
                  <a:lnTo>
                    <a:pt x="38" y="25"/>
                  </a:lnTo>
                  <a:lnTo>
                    <a:pt x="33" y="30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2" y="49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344" y="758"/>
              <a:ext cx="47" cy="57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5" y="13"/>
                </a:cxn>
                <a:cxn ang="0">
                  <a:pos x="29" y="10"/>
                </a:cxn>
                <a:cxn ang="0">
                  <a:pos x="34" y="6"/>
                </a:cxn>
                <a:cxn ang="0">
                  <a:pos x="37" y="5"/>
                </a:cxn>
                <a:cxn ang="0">
                  <a:pos x="41" y="3"/>
                </a:cxn>
                <a:cxn ang="0">
                  <a:pos x="46" y="1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63" y="1"/>
                </a:cxn>
                <a:cxn ang="0">
                  <a:pos x="70" y="3"/>
                </a:cxn>
                <a:cxn ang="0">
                  <a:pos x="77" y="6"/>
                </a:cxn>
                <a:cxn ang="0">
                  <a:pos x="80" y="8"/>
                </a:cxn>
                <a:cxn ang="0">
                  <a:pos x="82" y="12"/>
                </a:cxn>
                <a:cxn ang="0">
                  <a:pos x="85" y="15"/>
                </a:cxn>
                <a:cxn ang="0">
                  <a:pos x="87" y="18"/>
                </a:cxn>
                <a:cxn ang="0">
                  <a:pos x="90" y="25"/>
                </a:cxn>
                <a:cxn ang="0">
                  <a:pos x="92" y="34"/>
                </a:cxn>
                <a:cxn ang="0">
                  <a:pos x="94" y="44"/>
                </a:cxn>
                <a:cxn ang="0">
                  <a:pos x="94" y="112"/>
                </a:cxn>
                <a:cxn ang="0">
                  <a:pos x="72" y="112"/>
                </a:cxn>
                <a:cxn ang="0">
                  <a:pos x="72" y="44"/>
                </a:cxn>
                <a:cxn ang="0">
                  <a:pos x="72" y="39"/>
                </a:cxn>
                <a:cxn ang="0">
                  <a:pos x="70" y="34"/>
                </a:cxn>
                <a:cxn ang="0">
                  <a:pos x="68" y="29"/>
                </a:cxn>
                <a:cxn ang="0">
                  <a:pos x="65" y="25"/>
                </a:cxn>
                <a:cxn ang="0">
                  <a:pos x="63" y="22"/>
                </a:cxn>
                <a:cxn ang="0">
                  <a:pos x="58" y="18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43" y="18"/>
                </a:cxn>
                <a:cxn ang="0">
                  <a:pos x="36" y="20"/>
                </a:cxn>
                <a:cxn ang="0">
                  <a:pos x="29" y="25"/>
                </a:cxn>
                <a:cxn ang="0">
                  <a:pos x="22" y="34"/>
                </a:cxn>
                <a:cxn ang="0">
                  <a:pos x="22" y="112"/>
                </a:cxn>
                <a:cxn ang="0">
                  <a:pos x="0" y="112"/>
                </a:cxn>
                <a:cxn ang="0">
                  <a:pos x="0" y="3"/>
                </a:cxn>
                <a:cxn ang="0">
                  <a:pos x="22" y="3"/>
                </a:cxn>
                <a:cxn ang="0">
                  <a:pos x="22" y="17"/>
                </a:cxn>
              </a:cxnLst>
              <a:rect l="0" t="0" r="r" b="b"/>
              <a:pathLst>
                <a:path w="94" h="112">
                  <a:moveTo>
                    <a:pt x="22" y="17"/>
                  </a:moveTo>
                  <a:lnTo>
                    <a:pt x="25" y="13"/>
                  </a:lnTo>
                  <a:lnTo>
                    <a:pt x="29" y="10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3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2" y="12"/>
                  </a:lnTo>
                  <a:lnTo>
                    <a:pt x="85" y="15"/>
                  </a:lnTo>
                  <a:lnTo>
                    <a:pt x="87" y="18"/>
                  </a:lnTo>
                  <a:lnTo>
                    <a:pt x="90" y="25"/>
                  </a:lnTo>
                  <a:lnTo>
                    <a:pt x="92" y="34"/>
                  </a:lnTo>
                  <a:lnTo>
                    <a:pt x="94" y="44"/>
                  </a:lnTo>
                  <a:lnTo>
                    <a:pt x="94" y="112"/>
                  </a:lnTo>
                  <a:lnTo>
                    <a:pt x="72" y="112"/>
                  </a:lnTo>
                  <a:lnTo>
                    <a:pt x="72" y="44"/>
                  </a:lnTo>
                  <a:lnTo>
                    <a:pt x="72" y="39"/>
                  </a:lnTo>
                  <a:lnTo>
                    <a:pt x="70" y="34"/>
                  </a:lnTo>
                  <a:lnTo>
                    <a:pt x="68" y="29"/>
                  </a:lnTo>
                  <a:lnTo>
                    <a:pt x="65" y="25"/>
                  </a:lnTo>
                  <a:lnTo>
                    <a:pt x="63" y="22"/>
                  </a:lnTo>
                  <a:lnTo>
                    <a:pt x="58" y="18"/>
                  </a:lnTo>
                  <a:lnTo>
                    <a:pt x="55" y="18"/>
                  </a:lnTo>
                  <a:lnTo>
                    <a:pt x="49" y="17"/>
                  </a:lnTo>
                  <a:lnTo>
                    <a:pt x="43" y="18"/>
                  </a:lnTo>
                  <a:lnTo>
                    <a:pt x="36" y="20"/>
                  </a:lnTo>
                  <a:lnTo>
                    <a:pt x="29" y="25"/>
                  </a:lnTo>
                  <a:lnTo>
                    <a:pt x="22" y="34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0" y="3"/>
                  </a:lnTo>
                  <a:lnTo>
                    <a:pt x="22" y="3"/>
                  </a:lnTo>
                  <a:lnTo>
                    <a:pt x="22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4925" y="608"/>
              <a:ext cx="72" cy="85"/>
            </a:xfrm>
            <a:custGeom>
              <a:avLst/>
              <a:gdLst/>
              <a:ahLst/>
              <a:cxnLst>
                <a:cxn ang="0">
                  <a:pos x="145" y="102"/>
                </a:cxn>
                <a:cxn ang="0">
                  <a:pos x="145" y="109"/>
                </a:cxn>
                <a:cxn ang="0">
                  <a:pos x="144" y="116"/>
                </a:cxn>
                <a:cxn ang="0">
                  <a:pos x="140" y="130"/>
                </a:cxn>
                <a:cxn ang="0">
                  <a:pos x="137" y="137"/>
                </a:cxn>
                <a:cxn ang="0">
                  <a:pos x="135" y="142"/>
                </a:cxn>
                <a:cxn ang="0">
                  <a:pos x="127" y="152"/>
                </a:cxn>
                <a:cxn ang="0">
                  <a:pos x="122" y="155"/>
                </a:cxn>
                <a:cxn ang="0">
                  <a:pos x="116" y="159"/>
                </a:cxn>
                <a:cxn ang="0">
                  <a:pos x="110" y="162"/>
                </a:cxn>
                <a:cxn ang="0">
                  <a:pos x="103" y="166"/>
                </a:cxn>
                <a:cxn ang="0">
                  <a:pos x="96" y="167"/>
                </a:cxn>
                <a:cxn ang="0">
                  <a:pos x="87" y="169"/>
                </a:cxn>
                <a:cxn ang="0">
                  <a:pos x="70" y="169"/>
                </a:cxn>
                <a:cxn ang="0">
                  <a:pos x="57" y="169"/>
                </a:cxn>
                <a:cxn ang="0">
                  <a:pos x="43" y="166"/>
                </a:cxn>
                <a:cxn ang="0">
                  <a:pos x="38" y="164"/>
                </a:cxn>
                <a:cxn ang="0">
                  <a:pos x="31" y="160"/>
                </a:cxn>
                <a:cxn ang="0">
                  <a:pos x="21" y="154"/>
                </a:cxn>
                <a:cxn ang="0">
                  <a:pos x="16" y="148"/>
                </a:cxn>
                <a:cxn ang="0">
                  <a:pos x="12" y="143"/>
                </a:cxn>
                <a:cxn ang="0">
                  <a:pos x="9" y="138"/>
                </a:cxn>
                <a:cxn ang="0">
                  <a:pos x="5" y="133"/>
                </a:cxn>
                <a:cxn ang="0">
                  <a:pos x="4" y="126"/>
                </a:cxn>
                <a:cxn ang="0">
                  <a:pos x="2" y="119"/>
                </a:cxn>
                <a:cxn ang="0">
                  <a:pos x="0" y="113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99"/>
                </a:cxn>
                <a:cxn ang="0">
                  <a:pos x="26" y="111"/>
                </a:cxn>
                <a:cxn ang="0">
                  <a:pos x="27" y="121"/>
                </a:cxn>
                <a:cxn ang="0">
                  <a:pos x="31" y="128"/>
                </a:cxn>
                <a:cxn ang="0">
                  <a:pos x="39" y="138"/>
                </a:cxn>
                <a:cxn ang="0">
                  <a:pos x="45" y="142"/>
                </a:cxn>
                <a:cxn ang="0">
                  <a:pos x="51" y="145"/>
                </a:cxn>
                <a:cxn ang="0">
                  <a:pos x="60" y="147"/>
                </a:cxn>
                <a:cxn ang="0">
                  <a:pos x="70" y="147"/>
                </a:cxn>
                <a:cxn ang="0">
                  <a:pos x="84" y="147"/>
                </a:cxn>
                <a:cxn ang="0">
                  <a:pos x="89" y="145"/>
                </a:cxn>
                <a:cxn ang="0">
                  <a:pos x="94" y="143"/>
                </a:cxn>
                <a:cxn ang="0">
                  <a:pos x="103" y="140"/>
                </a:cxn>
                <a:cxn ang="0">
                  <a:pos x="110" y="135"/>
                </a:cxn>
                <a:cxn ang="0">
                  <a:pos x="113" y="131"/>
                </a:cxn>
                <a:cxn ang="0">
                  <a:pos x="115" y="128"/>
                </a:cxn>
                <a:cxn ang="0">
                  <a:pos x="118" y="119"/>
                </a:cxn>
                <a:cxn ang="0">
                  <a:pos x="120" y="109"/>
                </a:cxn>
                <a:cxn ang="0">
                  <a:pos x="122" y="97"/>
                </a:cxn>
                <a:cxn ang="0">
                  <a:pos x="122" y="0"/>
                </a:cxn>
                <a:cxn ang="0">
                  <a:pos x="145" y="0"/>
                </a:cxn>
                <a:cxn ang="0">
                  <a:pos x="145" y="102"/>
                </a:cxn>
              </a:cxnLst>
              <a:rect l="0" t="0" r="r" b="b"/>
              <a:pathLst>
                <a:path w="145" h="169">
                  <a:moveTo>
                    <a:pt x="145" y="102"/>
                  </a:moveTo>
                  <a:lnTo>
                    <a:pt x="145" y="109"/>
                  </a:lnTo>
                  <a:lnTo>
                    <a:pt x="144" y="116"/>
                  </a:lnTo>
                  <a:lnTo>
                    <a:pt x="140" y="130"/>
                  </a:lnTo>
                  <a:lnTo>
                    <a:pt x="137" y="137"/>
                  </a:lnTo>
                  <a:lnTo>
                    <a:pt x="135" y="142"/>
                  </a:lnTo>
                  <a:lnTo>
                    <a:pt x="127" y="152"/>
                  </a:lnTo>
                  <a:lnTo>
                    <a:pt x="122" y="155"/>
                  </a:lnTo>
                  <a:lnTo>
                    <a:pt x="116" y="159"/>
                  </a:lnTo>
                  <a:lnTo>
                    <a:pt x="110" y="162"/>
                  </a:lnTo>
                  <a:lnTo>
                    <a:pt x="103" y="166"/>
                  </a:lnTo>
                  <a:lnTo>
                    <a:pt x="96" y="167"/>
                  </a:lnTo>
                  <a:lnTo>
                    <a:pt x="87" y="169"/>
                  </a:lnTo>
                  <a:lnTo>
                    <a:pt x="70" y="169"/>
                  </a:lnTo>
                  <a:lnTo>
                    <a:pt x="57" y="169"/>
                  </a:lnTo>
                  <a:lnTo>
                    <a:pt x="43" y="166"/>
                  </a:lnTo>
                  <a:lnTo>
                    <a:pt x="38" y="164"/>
                  </a:lnTo>
                  <a:lnTo>
                    <a:pt x="31" y="160"/>
                  </a:lnTo>
                  <a:lnTo>
                    <a:pt x="21" y="154"/>
                  </a:lnTo>
                  <a:lnTo>
                    <a:pt x="16" y="148"/>
                  </a:lnTo>
                  <a:lnTo>
                    <a:pt x="12" y="143"/>
                  </a:lnTo>
                  <a:lnTo>
                    <a:pt x="9" y="138"/>
                  </a:lnTo>
                  <a:lnTo>
                    <a:pt x="5" y="133"/>
                  </a:lnTo>
                  <a:lnTo>
                    <a:pt x="4" y="12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99"/>
                  </a:lnTo>
                  <a:lnTo>
                    <a:pt x="26" y="111"/>
                  </a:lnTo>
                  <a:lnTo>
                    <a:pt x="27" y="121"/>
                  </a:lnTo>
                  <a:lnTo>
                    <a:pt x="31" y="128"/>
                  </a:lnTo>
                  <a:lnTo>
                    <a:pt x="39" y="138"/>
                  </a:lnTo>
                  <a:lnTo>
                    <a:pt x="45" y="142"/>
                  </a:lnTo>
                  <a:lnTo>
                    <a:pt x="51" y="145"/>
                  </a:lnTo>
                  <a:lnTo>
                    <a:pt x="60" y="147"/>
                  </a:lnTo>
                  <a:lnTo>
                    <a:pt x="70" y="147"/>
                  </a:lnTo>
                  <a:lnTo>
                    <a:pt x="84" y="147"/>
                  </a:lnTo>
                  <a:lnTo>
                    <a:pt x="89" y="145"/>
                  </a:lnTo>
                  <a:lnTo>
                    <a:pt x="94" y="143"/>
                  </a:lnTo>
                  <a:lnTo>
                    <a:pt x="103" y="140"/>
                  </a:lnTo>
                  <a:lnTo>
                    <a:pt x="110" y="135"/>
                  </a:lnTo>
                  <a:lnTo>
                    <a:pt x="113" y="131"/>
                  </a:lnTo>
                  <a:lnTo>
                    <a:pt x="115" y="128"/>
                  </a:lnTo>
                  <a:lnTo>
                    <a:pt x="118" y="119"/>
                  </a:lnTo>
                  <a:lnTo>
                    <a:pt x="120" y="109"/>
                  </a:lnTo>
                  <a:lnTo>
                    <a:pt x="122" y="97"/>
                  </a:lnTo>
                  <a:lnTo>
                    <a:pt x="122" y="0"/>
                  </a:lnTo>
                  <a:lnTo>
                    <a:pt x="145" y="0"/>
                  </a:lnTo>
                  <a:lnTo>
                    <a:pt x="145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5013" y="635"/>
              <a:ext cx="47" cy="57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6" y="14"/>
                </a:cxn>
                <a:cxn ang="0">
                  <a:pos x="29" y="11"/>
                </a:cxn>
                <a:cxn ang="0">
                  <a:pos x="32" y="7"/>
                </a:cxn>
                <a:cxn ang="0">
                  <a:pos x="36" y="6"/>
                </a:cxn>
                <a:cxn ang="0">
                  <a:pos x="41" y="4"/>
                </a:cxn>
                <a:cxn ang="0">
                  <a:pos x="46" y="2"/>
                </a:cxn>
                <a:cxn ang="0">
                  <a:pos x="50" y="0"/>
                </a:cxn>
                <a:cxn ang="0">
                  <a:pos x="55" y="0"/>
                </a:cxn>
                <a:cxn ang="0">
                  <a:pos x="63" y="2"/>
                </a:cxn>
                <a:cxn ang="0">
                  <a:pos x="70" y="4"/>
                </a:cxn>
                <a:cxn ang="0">
                  <a:pos x="77" y="7"/>
                </a:cxn>
                <a:cxn ang="0">
                  <a:pos x="79" y="9"/>
                </a:cxn>
                <a:cxn ang="0">
                  <a:pos x="82" y="12"/>
                </a:cxn>
                <a:cxn ang="0">
                  <a:pos x="84" y="16"/>
                </a:cxn>
                <a:cxn ang="0">
                  <a:pos x="87" y="19"/>
                </a:cxn>
                <a:cxn ang="0">
                  <a:pos x="89" y="26"/>
                </a:cxn>
                <a:cxn ang="0">
                  <a:pos x="92" y="35"/>
                </a:cxn>
                <a:cxn ang="0">
                  <a:pos x="92" y="45"/>
                </a:cxn>
                <a:cxn ang="0">
                  <a:pos x="92" y="113"/>
                </a:cxn>
                <a:cxn ang="0">
                  <a:pos x="70" y="113"/>
                </a:cxn>
                <a:cxn ang="0">
                  <a:pos x="70" y="45"/>
                </a:cxn>
                <a:cxn ang="0">
                  <a:pos x="70" y="40"/>
                </a:cxn>
                <a:cxn ang="0">
                  <a:pos x="68" y="35"/>
                </a:cxn>
                <a:cxn ang="0">
                  <a:pos x="67" y="30"/>
                </a:cxn>
                <a:cxn ang="0">
                  <a:pos x="65" y="26"/>
                </a:cxn>
                <a:cxn ang="0">
                  <a:pos x="62" y="23"/>
                </a:cxn>
                <a:cxn ang="0">
                  <a:pos x="58" y="19"/>
                </a:cxn>
                <a:cxn ang="0">
                  <a:pos x="53" y="19"/>
                </a:cxn>
                <a:cxn ang="0">
                  <a:pos x="50" y="18"/>
                </a:cxn>
                <a:cxn ang="0">
                  <a:pos x="41" y="19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1" y="35"/>
                </a:cxn>
                <a:cxn ang="0">
                  <a:pos x="21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1" y="4"/>
                </a:cxn>
                <a:cxn ang="0">
                  <a:pos x="21" y="18"/>
                </a:cxn>
              </a:cxnLst>
              <a:rect l="0" t="0" r="r" b="b"/>
              <a:pathLst>
                <a:path w="92" h="113">
                  <a:moveTo>
                    <a:pt x="21" y="18"/>
                  </a:moveTo>
                  <a:lnTo>
                    <a:pt x="26" y="14"/>
                  </a:lnTo>
                  <a:lnTo>
                    <a:pt x="29" y="11"/>
                  </a:lnTo>
                  <a:lnTo>
                    <a:pt x="32" y="7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6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79" y="9"/>
                  </a:lnTo>
                  <a:lnTo>
                    <a:pt x="82" y="12"/>
                  </a:lnTo>
                  <a:lnTo>
                    <a:pt x="84" y="16"/>
                  </a:lnTo>
                  <a:lnTo>
                    <a:pt x="87" y="19"/>
                  </a:lnTo>
                  <a:lnTo>
                    <a:pt x="89" y="26"/>
                  </a:lnTo>
                  <a:lnTo>
                    <a:pt x="92" y="35"/>
                  </a:lnTo>
                  <a:lnTo>
                    <a:pt x="92" y="45"/>
                  </a:lnTo>
                  <a:lnTo>
                    <a:pt x="92" y="113"/>
                  </a:lnTo>
                  <a:lnTo>
                    <a:pt x="70" y="113"/>
                  </a:lnTo>
                  <a:lnTo>
                    <a:pt x="70" y="45"/>
                  </a:lnTo>
                  <a:lnTo>
                    <a:pt x="70" y="40"/>
                  </a:lnTo>
                  <a:lnTo>
                    <a:pt x="68" y="35"/>
                  </a:lnTo>
                  <a:lnTo>
                    <a:pt x="67" y="30"/>
                  </a:lnTo>
                  <a:lnTo>
                    <a:pt x="65" y="26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3" y="19"/>
                  </a:lnTo>
                  <a:lnTo>
                    <a:pt x="50" y="18"/>
                  </a:lnTo>
                  <a:lnTo>
                    <a:pt x="41" y="19"/>
                  </a:lnTo>
                  <a:lnTo>
                    <a:pt x="36" y="21"/>
                  </a:lnTo>
                  <a:lnTo>
                    <a:pt x="29" y="26"/>
                  </a:lnTo>
                  <a:lnTo>
                    <a:pt x="21" y="35"/>
                  </a:lnTo>
                  <a:lnTo>
                    <a:pt x="21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5075" y="613"/>
              <a:ext cx="14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2" y="157"/>
                </a:cxn>
                <a:cxn ang="0">
                  <a:pos x="2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6" y="9"/>
                </a:cxn>
                <a:cxn ang="0">
                  <a:pos x="27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2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7" h="157">
                  <a:moveTo>
                    <a:pt x="24" y="157"/>
                  </a:moveTo>
                  <a:lnTo>
                    <a:pt x="2" y="157"/>
                  </a:lnTo>
                  <a:lnTo>
                    <a:pt x="2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6" y="9"/>
                  </a:lnTo>
                  <a:lnTo>
                    <a:pt x="27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2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5097" y="636"/>
              <a:ext cx="53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3" y="69"/>
                </a:cxn>
                <a:cxn ang="0">
                  <a:pos x="82" y="0"/>
                </a:cxn>
                <a:cxn ang="0">
                  <a:pos x="106" y="0"/>
                </a:cxn>
                <a:cxn ang="0">
                  <a:pos x="56" y="113"/>
                </a:cxn>
                <a:cxn ang="0">
                  <a:pos x="49" y="113"/>
                </a:cxn>
                <a:cxn ang="0">
                  <a:pos x="0" y="0"/>
                </a:cxn>
              </a:cxnLst>
              <a:rect l="0" t="0" r="r" b="b"/>
              <a:pathLst>
                <a:path w="106" h="113">
                  <a:moveTo>
                    <a:pt x="0" y="0"/>
                  </a:moveTo>
                  <a:lnTo>
                    <a:pt x="24" y="0"/>
                  </a:lnTo>
                  <a:lnTo>
                    <a:pt x="53" y="69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56" y="113"/>
                  </a:lnTo>
                  <a:lnTo>
                    <a:pt x="49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5155" y="635"/>
              <a:ext cx="49" cy="58"/>
            </a:xfrm>
            <a:custGeom>
              <a:avLst/>
              <a:gdLst/>
              <a:ahLst/>
              <a:cxnLst>
                <a:cxn ang="0">
                  <a:pos x="87" y="108"/>
                </a:cxn>
                <a:cxn ang="0">
                  <a:pos x="67" y="115"/>
                </a:cxn>
                <a:cxn ang="0">
                  <a:pos x="48" y="115"/>
                </a:cxn>
                <a:cxn ang="0">
                  <a:pos x="36" y="113"/>
                </a:cxn>
                <a:cxn ang="0">
                  <a:pos x="26" y="108"/>
                </a:cxn>
                <a:cxn ang="0">
                  <a:pos x="17" y="103"/>
                </a:cxn>
                <a:cxn ang="0">
                  <a:pos x="7" y="89"/>
                </a:cxn>
                <a:cxn ang="0">
                  <a:pos x="0" y="69"/>
                </a:cxn>
                <a:cxn ang="0">
                  <a:pos x="0" y="45"/>
                </a:cxn>
                <a:cxn ang="0">
                  <a:pos x="4" y="35"/>
                </a:cxn>
                <a:cxn ang="0">
                  <a:pos x="14" y="16"/>
                </a:cxn>
                <a:cxn ang="0">
                  <a:pos x="26" y="7"/>
                </a:cxn>
                <a:cxn ang="0">
                  <a:pos x="40" y="2"/>
                </a:cxn>
                <a:cxn ang="0">
                  <a:pos x="51" y="0"/>
                </a:cxn>
                <a:cxn ang="0">
                  <a:pos x="67" y="2"/>
                </a:cxn>
                <a:cxn ang="0">
                  <a:pos x="79" y="9"/>
                </a:cxn>
                <a:cxn ang="0">
                  <a:pos x="87" y="16"/>
                </a:cxn>
                <a:cxn ang="0">
                  <a:pos x="94" y="30"/>
                </a:cxn>
                <a:cxn ang="0">
                  <a:pos x="99" y="48"/>
                </a:cxn>
                <a:cxn ang="0">
                  <a:pos x="22" y="62"/>
                </a:cxn>
                <a:cxn ang="0">
                  <a:pos x="26" y="76"/>
                </a:cxn>
                <a:cxn ang="0">
                  <a:pos x="33" y="86"/>
                </a:cxn>
                <a:cxn ang="0">
                  <a:pos x="45" y="93"/>
                </a:cxn>
                <a:cxn ang="0">
                  <a:pos x="58" y="94"/>
                </a:cxn>
                <a:cxn ang="0">
                  <a:pos x="77" y="91"/>
                </a:cxn>
                <a:cxn ang="0">
                  <a:pos x="98" y="81"/>
                </a:cxn>
                <a:cxn ang="0">
                  <a:pos x="77" y="47"/>
                </a:cxn>
                <a:cxn ang="0">
                  <a:pos x="75" y="36"/>
                </a:cxn>
                <a:cxn ang="0">
                  <a:pos x="72" y="30"/>
                </a:cxn>
                <a:cxn ang="0">
                  <a:pos x="67" y="24"/>
                </a:cxn>
                <a:cxn ang="0">
                  <a:pos x="57" y="21"/>
                </a:cxn>
                <a:cxn ang="0">
                  <a:pos x="46" y="21"/>
                </a:cxn>
                <a:cxn ang="0">
                  <a:pos x="36" y="24"/>
                </a:cxn>
                <a:cxn ang="0">
                  <a:pos x="29" y="31"/>
                </a:cxn>
                <a:cxn ang="0">
                  <a:pos x="24" y="42"/>
                </a:cxn>
                <a:cxn ang="0">
                  <a:pos x="77" y="47"/>
                </a:cxn>
              </a:cxnLst>
              <a:rect l="0" t="0" r="r" b="b"/>
              <a:pathLst>
                <a:path w="99" h="115">
                  <a:moveTo>
                    <a:pt x="98" y="103"/>
                  </a:moveTo>
                  <a:lnTo>
                    <a:pt x="87" y="108"/>
                  </a:lnTo>
                  <a:lnTo>
                    <a:pt x="77" y="113"/>
                  </a:lnTo>
                  <a:lnTo>
                    <a:pt x="67" y="115"/>
                  </a:lnTo>
                  <a:lnTo>
                    <a:pt x="53" y="115"/>
                  </a:lnTo>
                  <a:lnTo>
                    <a:pt x="48" y="115"/>
                  </a:lnTo>
                  <a:lnTo>
                    <a:pt x="41" y="115"/>
                  </a:lnTo>
                  <a:lnTo>
                    <a:pt x="36" y="113"/>
                  </a:lnTo>
                  <a:lnTo>
                    <a:pt x="31" y="112"/>
                  </a:lnTo>
                  <a:lnTo>
                    <a:pt x="26" y="108"/>
                  </a:lnTo>
                  <a:lnTo>
                    <a:pt x="22" y="106"/>
                  </a:lnTo>
                  <a:lnTo>
                    <a:pt x="17" y="103"/>
                  </a:lnTo>
                  <a:lnTo>
                    <a:pt x="14" y="98"/>
                  </a:lnTo>
                  <a:lnTo>
                    <a:pt x="7" y="89"/>
                  </a:lnTo>
                  <a:lnTo>
                    <a:pt x="4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7" y="24"/>
                  </a:lnTo>
                  <a:lnTo>
                    <a:pt x="14" y="16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62" y="2"/>
                  </a:lnTo>
                  <a:lnTo>
                    <a:pt x="67" y="2"/>
                  </a:lnTo>
                  <a:lnTo>
                    <a:pt x="72" y="4"/>
                  </a:lnTo>
                  <a:lnTo>
                    <a:pt x="79" y="9"/>
                  </a:lnTo>
                  <a:lnTo>
                    <a:pt x="84" y="12"/>
                  </a:lnTo>
                  <a:lnTo>
                    <a:pt x="87" y="16"/>
                  </a:lnTo>
                  <a:lnTo>
                    <a:pt x="93" y="24"/>
                  </a:lnTo>
                  <a:lnTo>
                    <a:pt x="94" y="30"/>
                  </a:lnTo>
                  <a:lnTo>
                    <a:pt x="96" y="35"/>
                  </a:lnTo>
                  <a:lnTo>
                    <a:pt x="99" y="48"/>
                  </a:lnTo>
                  <a:lnTo>
                    <a:pt x="99" y="62"/>
                  </a:lnTo>
                  <a:lnTo>
                    <a:pt x="22" y="62"/>
                  </a:lnTo>
                  <a:lnTo>
                    <a:pt x="24" y="69"/>
                  </a:lnTo>
                  <a:lnTo>
                    <a:pt x="26" y="76"/>
                  </a:lnTo>
                  <a:lnTo>
                    <a:pt x="29" y="83"/>
                  </a:lnTo>
                  <a:lnTo>
                    <a:pt x="33" y="86"/>
                  </a:lnTo>
                  <a:lnTo>
                    <a:pt x="38" y="89"/>
                  </a:lnTo>
                  <a:lnTo>
                    <a:pt x="45" y="93"/>
                  </a:lnTo>
                  <a:lnTo>
                    <a:pt x="51" y="94"/>
                  </a:lnTo>
                  <a:lnTo>
                    <a:pt x="58" y="94"/>
                  </a:lnTo>
                  <a:lnTo>
                    <a:pt x="69" y="94"/>
                  </a:lnTo>
                  <a:lnTo>
                    <a:pt x="77" y="91"/>
                  </a:lnTo>
                  <a:lnTo>
                    <a:pt x="87" y="88"/>
                  </a:lnTo>
                  <a:lnTo>
                    <a:pt x="98" y="81"/>
                  </a:lnTo>
                  <a:lnTo>
                    <a:pt x="98" y="103"/>
                  </a:lnTo>
                  <a:close/>
                  <a:moveTo>
                    <a:pt x="77" y="47"/>
                  </a:moveTo>
                  <a:lnTo>
                    <a:pt x="77" y="42"/>
                  </a:lnTo>
                  <a:lnTo>
                    <a:pt x="75" y="36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0" y="28"/>
                  </a:lnTo>
                  <a:lnTo>
                    <a:pt x="67" y="24"/>
                  </a:lnTo>
                  <a:lnTo>
                    <a:pt x="62" y="21"/>
                  </a:lnTo>
                  <a:lnTo>
                    <a:pt x="57" y="21"/>
                  </a:lnTo>
                  <a:lnTo>
                    <a:pt x="51" y="19"/>
                  </a:lnTo>
                  <a:lnTo>
                    <a:pt x="46" y="21"/>
                  </a:lnTo>
                  <a:lnTo>
                    <a:pt x="41" y="21"/>
                  </a:lnTo>
                  <a:lnTo>
                    <a:pt x="36" y="24"/>
                  </a:lnTo>
                  <a:lnTo>
                    <a:pt x="33" y="26"/>
                  </a:lnTo>
                  <a:lnTo>
                    <a:pt x="29" y="31"/>
                  </a:lnTo>
                  <a:lnTo>
                    <a:pt x="26" y="35"/>
                  </a:lnTo>
                  <a:lnTo>
                    <a:pt x="24" y="42"/>
                  </a:lnTo>
                  <a:lnTo>
                    <a:pt x="22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5218" y="635"/>
              <a:ext cx="40" cy="57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28"/>
                </a:cxn>
                <a:cxn ang="0">
                  <a:pos x="25" y="23"/>
                </a:cxn>
                <a:cxn ang="0">
                  <a:pos x="31" y="16"/>
                </a:cxn>
                <a:cxn ang="0">
                  <a:pos x="34" y="12"/>
                </a:cxn>
                <a:cxn ang="0">
                  <a:pos x="37" y="7"/>
                </a:cxn>
                <a:cxn ang="0">
                  <a:pos x="46" y="2"/>
                </a:cxn>
                <a:cxn ang="0">
                  <a:pos x="51" y="0"/>
                </a:cxn>
                <a:cxn ang="0">
                  <a:pos x="54" y="0"/>
                </a:cxn>
                <a:cxn ang="0">
                  <a:pos x="61" y="2"/>
                </a:cxn>
                <a:cxn ang="0">
                  <a:pos x="66" y="4"/>
                </a:cxn>
                <a:cxn ang="0">
                  <a:pos x="73" y="7"/>
                </a:cxn>
                <a:cxn ang="0">
                  <a:pos x="80" y="14"/>
                </a:cxn>
                <a:cxn ang="0">
                  <a:pos x="70" y="33"/>
                </a:cxn>
                <a:cxn ang="0">
                  <a:pos x="63" y="28"/>
                </a:cxn>
                <a:cxn ang="0">
                  <a:pos x="58" y="24"/>
                </a:cxn>
                <a:cxn ang="0">
                  <a:pos x="53" y="23"/>
                </a:cxn>
                <a:cxn ang="0">
                  <a:pos x="49" y="21"/>
                </a:cxn>
                <a:cxn ang="0">
                  <a:pos x="42" y="23"/>
                </a:cxn>
                <a:cxn ang="0">
                  <a:pos x="39" y="24"/>
                </a:cxn>
                <a:cxn ang="0">
                  <a:pos x="34" y="28"/>
                </a:cxn>
                <a:cxn ang="0">
                  <a:pos x="29" y="31"/>
                </a:cxn>
                <a:cxn ang="0">
                  <a:pos x="25" y="36"/>
                </a:cxn>
                <a:cxn ang="0">
                  <a:pos x="24" y="43"/>
                </a:cxn>
                <a:cxn ang="0">
                  <a:pos x="22" y="48"/>
                </a:cxn>
                <a:cxn ang="0">
                  <a:pos x="22" y="55"/>
                </a:cxn>
                <a:cxn ang="0">
                  <a:pos x="22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2" y="4"/>
                </a:cxn>
              </a:cxnLst>
              <a:rect l="0" t="0" r="r" b="b"/>
              <a:pathLst>
                <a:path w="80" h="113">
                  <a:moveTo>
                    <a:pt x="22" y="4"/>
                  </a:moveTo>
                  <a:lnTo>
                    <a:pt x="22" y="28"/>
                  </a:lnTo>
                  <a:lnTo>
                    <a:pt x="25" y="23"/>
                  </a:lnTo>
                  <a:lnTo>
                    <a:pt x="31" y="16"/>
                  </a:lnTo>
                  <a:lnTo>
                    <a:pt x="34" y="12"/>
                  </a:lnTo>
                  <a:lnTo>
                    <a:pt x="37" y="7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6" y="4"/>
                  </a:lnTo>
                  <a:lnTo>
                    <a:pt x="73" y="7"/>
                  </a:lnTo>
                  <a:lnTo>
                    <a:pt x="80" y="14"/>
                  </a:lnTo>
                  <a:lnTo>
                    <a:pt x="70" y="33"/>
                  </a:lnTo>
                  <a:lnTo>
                    <a:pt x="63" y="28"/>
                  </a:lnTo>
                  <a:lnTo>
                    <a:pt x="58" y="24"/>
                  </a:lnTo>
                  <a:lnTo>
                    <a:pt x="53" y="23"/>
                  </a:lnTo>
                  <a:lnTo>
                    <a:pt x="49" y="21"/>
                  </a:lnTo>
                  <a:lnTo>
                    <a:pt x="42" y="23"/>
                  </a:lnTo>
                  <a:lnTo>
                    <a:pt x="39" y="24"/>
                  </a:lnTo>
                  <a:lnTo>
                    <a:pt x="34" y="28"/>
                  </a:lnTo>
                  <a:lnTo>
                    <a:pt x="29" y="31"/>
                  </a:lnTo>
                  <a:lnTo>
                    <a:pt x="25" y="36"/>
                  </a:lnTo>
                  <a:lnTo>
                    <a:pt x="24" y="43"/>
                  </a:lnTo>
                  <a:lnTo>
                    <a:pt x="22" y="48"/>
                  </a:lnTo>
                  <a:lnTo>
                    <a:pt x="22" y="55"/>
                  </a:lnTo>
                  <a:lnTo>
                    <a:pt x="22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5265" y="635"/>
              <a:ext cx="37" cy="58"/>
            </a:xfrm>
            <a:custGeom>
              <a:avLst/>
              <a:gdLst/>
              <a:ahLst/>
              <a:cxnLst>
                <a:cxn ang="0">
                  <a:pos x="60" y="26"/>
                </a:cxn>
                <a:cxn ang="0">
                  <a:pos x="44" y="21"/>
                </a:cxn>
                <a:cxn ang="0">
                  <a:pos x="31" y="21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9" y="38"/>
                </a:cxn>
                <a:cxn ang="0">
                  <a:pos x="49" y="52"/>
                </a:cxn>
                <a:cxn ang="0">
                  <a:pos x="65" y="65"/>
                </a:cxn>
                <a:cxn ang="0">
                  <a:pos x="72" y="72"/>
                </a:cxn>
                <a:cxn ang="0">
                  <a:pos x="73" y="79"/>
                </a:cxn>
                <a:cxn ang="0">
                  <a:pos x="73" y="89"/>
                </a:cxn>
                <a:cxn ang="0">
                  <a:pos x="68" y="101"/>
                </a:cxn>
                <a:cxn ang="0">
                  <a:pos x="61" y="108"/>
                </a:cxn>
                <a:cxn ang="0">
                  <a:pos x="53" y="113"/>
                </a:cxn>
                <a:cxn ang="0">
                  <a:pos x="37" y="115"/>
                </a:cxn>
                <a:cxn ang="0">
                  <a:pos x="19" y="113"/>
                </a:cxn>
                <a:cxn ang="0">
                  <a:pos x="0" y="106"/>
                </a:cxn>
                <a:cxn ang="0">
                  <a:pos x="10" y="88"/>
                </a:cxn>
                <a:cxn ang="0">
                  <a:pos x="27" y="96"/>
                </a:cxn>
                <a:cxn ang="0">
                  <a:pos x="41" y="96"/>
                </a:cxn>
                <a:cxn ang="0">
                  <a:pos x="48" y="93"/>
                </a:cxn>
                <a:cxn ang="0">
                  <a:pos x="51" y="84"/>
                </a:cxn>
                <a:cxn ang="0">
                  <a:pos x="49" y="81"/>
                </a:cxn>
                <a:cxn ang="0">
                  <a:pos x="25" y="62"/>
                </a:cxn>
                <a:cxn ang="0">
                  <a:pos x="10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5" y="14"/>
                </a:cxn>
                <a:cxn ang="0">
                  <a:pos x="15" y="6"/>
                </a:cxn>
                <a:cxn ang="0">
                  <a:pos x="29" y="2"/>
                </a:cxn>
                <a:cxn ang="0">
                  <a:pos x="44" y="2"/>
                </a:cxn>
                <a:cxn ang="0">
                  <a:pos x="60" y="6"/>
                </a:cxn>
                <a:cxn ang="0">
                  <a:pos x="68" y="31"/>
                </a:cxn>
              </a:cxnLst>
              <a:rect l="0" t="0" r="r" b="b"/>
              <a:pathLst>
                <a:path w="73" h="115">
                  <a:moveTo>
                    <a:pt x="68" y="31"/>
                  </a:moveTo>
                  <a:lnTo>
                    <a:pt x="60" y="26"/>
                  </a:lnTo>
                  <a:lnTo>
                    <a:pt x="51" y="23"/>
                  </a:lnTo>
                  <a:lnTo>
                    <a:pt x="44" y="21"/>
                  </a:lnTo>
                  <a:lnTo>
                    <a:pt x="37" y="19"/>
                  </a:lnTo>
                  <a:lnTo>
                    <a:pt x="31" y="21"/>
                  </a:lnTo>
                  <a:lnTo>
                    <a:pt x="25" y="23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4" y="35"/>
                  </a:lnTo>
                  <a:lnTo>
                    <a:pt x="29" y="38"/>
                  </a:lnTo>
                  <a:lnTo>
                    <a:pt x="36" y="45"/>
                  </a:lnTo>
                  <a:lnTo>
                    <a:pt x="49" y="52"/>
                  </a:lnTo>
                  <a:lnTo>
                    <a:pt x="61" y="60"/>
                  </a:lnTo>
                  <a:lnTo>
                    <a:pt x="65" y="65"/>
                  </a:lnTo>
                  <a:lnTo>
                    <a:pt x="68" y="69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3" y="79"/>
                  </a:lnTo>
                  <a:lnTo>
                    <a:pt x="73" y="83"/>
                  </a:lnTo>
                  <a:lnTo>
                    <a:pt x="73" y="89"/>
                  </a:lnTo>
                  <a:lnTo>
                    <a:pt x="72" y="96"/>
                  </a:lnTo>
                  <a:lnTo>
                    <a:pt x="68" y="101"/>
                  </a:lnTo>
                  <a:lnTo>
                    <a:pt x="63" y="106"/>
                  </a:lnTo>
                  <a:lnTo>
                    <a:pt x="61" y="108"/>
                  </a:lnTo>
                  <a:lnTo>
                    <a:pt x="58" y="110"/>
                  </a:lnTo>
                  <a:lnTo>
                    <a:pt x="53" y="113"/>
                  </a:lnTo>
                  <a:lnTo>
                    <a:pt x="46" y="115"/>
                  </a:lnTo>
                  <a:lnTo>
                    <a:pt x="37" y="115"/>
                  </a:lnTo>
                  <a:lnTo>
                    <a:pt x="27" y="115"/>
                  </a:lnTo>
                  <a:lnTo>
                    <a:pt x="19" y="113"/>
                  </a:lnTo>
                  <a:lnTo>
                    <a:pt x="10" y="110"/>
                  </a:lnTo>
                  <a:lnTo>
                    <a:pt x="0" y="106"/>
                  </a:lnTo>
                  <a:lnTo>
                    <a:pt x="0" y="83"/>
                  </a:lnTo>
                  <a:lnTo>
                    <a:pt x="10" y="88"/>
                  </a:lnTo>
                  <a:lnTo>
                    <a:pt x="19" y="93"/>
                  </a:lnTo>
                  <a:lnTo>
                    <a:pt x="27" y="96"/>
                  </a:lnTo>
                  <a:lnTo>
                    <a:pt x="36" y="96"/>
                  </a:lnTo>
                  <a:lnTo>
                    <a:pt x="41" y="96"/>
                  </a:lnTo>
                  <a:lnTo>
                    <a:pt x="44" y="94"/>
                  </a:lnTo>
                  <a:lnTo>
                    <a:pt x="48" y="93"/>
                  </a:lnTo>
                  <a:lnTo>
                    <a:pt x="51" y="89"/>
                  </a:lnTo>
                  <a:lnTo>
                    <a:pt x="51" y="84"/>
                  </a:lnTo>
                  <a:lnTo>
                    <a:pt x="51" y="83"/>
                  </a:lnTo>
                  <a:lnTo>
                    <a:pt x="49" y="81"/>
                  </a:lnTo>
                  <a:lnTo>
                    <a:pt x="44" y="76"/>
                  </a:lnTo>
                  <a:lnTo>
                    <a:pt x="25" y="62"/>
                  </a:lnTo>
                  <a:lnTo>
                    <a:pt x="15" y="55"/>
                  </a:lnTo>
                  <a:lnTo>
                    <a:pt x="10" y="52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2" y="2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3" y="4"/>
                  </a:lnTo>
                  <a:lnTo>
                    <a:pt x="60" y="6"/>
                  </a:lnTo>
                  <a:lnTo>
                    <a:pt x="68" y="11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314" y="613"/>
              <a:ext cx="13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4" y="157"/>
                </a:cxn>
                <a:cxn ang="0">
                  <a:pos x="4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3" y="5"/>
                </a:cxn>
                <a:cxn ang="0">
                  <a:pos x="26" y="9"/>
                </a:cxn>
                <a:cxn ang="0">
                  <a:pos x="28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3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8" h="157">
                  <a:moveTo>
                    <a:pt x="24" y="157"/>
                  </a:moveTo>
                  <a:lnTo>
                    <a:pt x="4" y="157"/>
                  </a:lnTo>
                  <a:lnTo>
                    <a:pt x="4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8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5335" y="625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3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4"/>
                </a:cxn>
                <a:cxn ang="0">
                  <a:pos x="55" y="116"/>
                </a:cxn>
                <a:cxn ang="0">
                  <a:pos x="58" y="116"/>
                </a:cxn>
                <a:cxn ang="0">
                  <a:pos x="63" y="116"/>
                </a:cxn>
                <a:cxn ang="0">
                  <a:pos x="70" y="114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8" y="133"/>
                </a:cxn>
                <a:cxn ang="0">
                  <a:pos x="62" y="135"/>
                </a:cxn>
                <a:cxn ang="0">
                  <a:pos x="56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6"/>
                </a:cxn>
                <a:cxn ang="0">
                  <a:pos x="26" y="121"/>
                </a:cxn>
                <a:cxn ang="0">
                  <a:pos x="22" y="114"/>
                </a:cxn>
                <a:cxn ang="0">
                  <a:pos x="21" y="108"/>
                </a:cxn>
                <a:cxn ang="0">
                  <a:pos x="21" y="101"/>
                </a:cxn>
                <a:cxn ang="0">
                  <a:pos x="21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3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4"/>
                  </a:lnTo>
                  <a:lnTo>
                    <a:pt x="55" y="116"/>
                  </a:lnTo>
                  <a:lnTo>
                    <a:pt x="58" y="116"/>
                  </a:lnTo>
                  <a:lnTo>
                    <a:pt x="63" y="116"/>
                  </a:lnTo>
                  <a:lnTo>
                    <a:pt x="70" y="114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8" y="133"/>
                  </a:lnTo>
                  <a:lnTo>
                    <a:pt x="62" y="135"/>
                  </a:lnTo>
                  <a:lnTo>
                    <a:pt x="56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6"/>
                  </a:lnTo>
                  <a:lnTo>
                    <a:pt x="26" y="121"/>
                  </a:lnTo>
                  <a:lnTo>
                    <a:pt x="22" y="114"/>
                  </a:lnTo>
                  <a:lnTo>
                    <a:pt x="21" y="108"/>
                  </a:lnTo>
                  <a:lnTo>
                    <a:pt x="21" y="101"/>
                  </a:lnTo>
                  <a:lnTo>
                    <a:pt x="21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5380" y="636"/>
              <a:ext cx="54" cy="84"/>
            </a:xfrm>
            <a:custGeom>
              <a:avLst/>
              <a:gdLst/>
              <a:ahLst/>
              <a:cxnLst>
                <a:cxn ang="0">
                  <a:pos x="29" y="168"/>
                </a:cxn>
                <a:cxn ang="0">
                  <a:pos x="3" y="168"/>
                </a:cxn>
                <a:cxn ang="0">
                  <a:pos x="41" y="87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53" y="63"/>
                </a:cxn>
                <a:cxn ang="0">
                  <a:pos x="82" y="0"/>
                </a:cxn>
                <a:cxn ang="0">
                  <a:pos x="107" y="0"/>
                </a:cxn>
                <a:cxn ang="0">
                  <a:pos x="29" y="168"/>
                </a:cxn>
              </a:cxnLst>
              <a:rect l="0" t="0" r="r" b="b"/>
              <a:pathLst>
                <a:path w="107" h="168">
                  <a:moveTo>
                    <a:pt x="29" y="168"/>
                  </a:moveTo>
                  <a:lnTo>
                    <a:pt x="3" y="168"/>
                  </a:lnTo>
                  <a:lnTo>
                    <a:pt x="41" y="8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3" y="63"/>
                  </a:lnTo>
                  <a:lnTo>
                    <a:pt x="82" y="0"/>
                  </a:lnTo>
                  <a:lnTo>
                    <a:pt x="107" y="0"/>
                  </a:lnTo>
                  <a:lnTo>
                    <a:pt x="29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5425" y="525"/>
              <a:ext cx="290" cy="290"/>
            </a:xfrm>
            <a:custGeom>
              <a:avLst/>
              <a:gdLst/>
              <a:ahLst/>
              <a:cxnLst>
                <a:cxn ang="0">
                  <a:pos x="152" y="574"/>
                </a:cxn>
                <a:cxn ang="0">
                  <a:pos x="215" y="557"/>
                </a:cxn>
                <a:cxn ang="0">
                  <a:pos x="270" y="535"/>
                </a:cxn>
                <a:cxn ang="0">
                  <a:pos x="314" y="509"/>
                </a:cxn>
                <a:cxn ang="0">
                  <a:pos x="348" y="479"/>
                </a:cxn>
                <a:cxn ang="0">
                  <a:pos x="376" y="450"/>
                </a:cxn>
                <a:cxn ang="0">
                  <a:pos x="391" y="420"/>
                </a:cxn>
                <a:cxn ang="0">
                  <a:pos x="398" y="395"/>
                </a:cxn>
                <a:cxn ang="0">
                  <a:pos x="395" y="364"/>
                </a:cxn>
                <a:cxn ang="0">
                  <a:pos x="383" y="344"/>
                </a:cxn>
                <a:cxn ang="0">
                  <a:pos x="359" y="316"/>
                </a:cxn>
                <a:cxn ang="0">
                  <a:pos x="335" y="299"/>
                </a:cxn>
                <a:cxn ang="0">
                  <a:pos x="254" y="255"/>
                </a:cxn>
                <a:cxn ang="0">
                  <a:pos x="119" y="195"/>
                </a:cxn>
                <a:cxn ang="0">
                  <a:pos x="44" y="152"/>
                </a:cxn>
                <a:cxn ang="0">
                  <a:pos x="10" y="118"/>
                </a:cxn>
                <a:cxn ang="0">
                  <a:pos x="1" y="99"/>
                </a:cxn>
                <a:cxn ang="0">
                  <a:pos x="1" y="77"/>
                </a:cxn>
                <a:cxn ang="0">
                  <a:pos x="10" y="55"/>
                </a:cxn>
                <a:cxn ang="0">
                  <a:pos x="27" y="36"/>
                </a:cxn>
                <a:cxn ang="0">
                  <a:pos x="58" y="17"/>
                </a:cxn>
                <a:cxn ang="0">
                  <a:pos x="112" y="2"/>
                </a:cxn>
                <a:cxn ang="0">
                  <a:pos x="123" y="3"/>
                </a:cxn>
                <a:cxn ang="0">
                  <a:pos x="102" y="21"/>
                </a:cxn>
                <a:cxn ang="0">
                  <a:pos x="90" y="36"/>
                </a:cxn>
                <a:cxn ang="0">
                  <a:pos x="83" y="58"/>
                </a:cxn>
                <a:cxn ang="0">
                  <a:pos x="83" y="85"/>
                </a:cxn>
                <a:cxn ang="0">
                  <a:pos x="94" y="113"/>
                </a:cxn>
                <a:cxn ang="0">
                  <a:pos x="112" y="138"/>
                </a:cxn>
                <a:cxn ang="0">
                  <a:pos x="148" y="171"/>
                </a:cxn>
                <a:cxn ang="0">
                  <a:pos x="219" y="215"/>
                </a:cxn>
                <a:cxn ang="0">
                  <a:pos x="362" y="282"/>
                </a:cxn>
                <a:cxn ang="0">
                  <a:pos x="496" y="342"/>
                </a:cxn>
                <a:cxn ang="0">
                  <a:pos x="552" y="379"/>
                </a:cxn>
                <a:cxn ang="0">
                  <a:pos x="574" y="403"/>
                </a:cxn>
                <a:cxn ang="0">
                  <a:pos x="579" y="424"/>
                </a:cxn>
                <a:cxn ang="0">
                  <a:pos x="574" y="443"/>
                </a:cxn>
                <a:cxn ang="0">
                  <a:pos x="559" y="465"/>
                </a:cxn>
                <a:cxn ang="0">
                  <a:pos x="530" y="485"/>
                </a:cxn>
                <a:cxn ang="0">
                  <a:pos x="470" y="518"/>
                </a:cxn>
                <a:cxn ang="0">
                  <a:pos x="386" y="545"/>
                </a:cxn>
                <a:cxn ang="0">
                  <a:pos x="299" y="564"/>
                </a:cxn>
                <a:cxn ang="0">
                  <a:pos x="154" y="578"/>
                </a:cxn>
              </a:cxnLst>
              <a:rect l="0" t="0" r="r" b="b"/>
              <a:pathLst>
                <a:path w="579" h="579">
                  <a:moveTo>
                    <a:pt x="118" y="579"/>
                  </a:moveTo>
                  <a:lnTo>
                    <a:pt x="140" y="576"/>
                  </a:lnTo>
                  <a:lnTo>
                    <a:pt x="152" y="574"/>
                  </a:lnTo>
                  <a:lnTo>
                    <a:pt x="165" y="571"/>
                  </a:lnTo>
                  <a:lnTo>
                    <a:pt x="198" y="562"/>
                  </a:lnTo>
                  <a:lnTo>
                    <a:pt x="215" y="557"/>
                  </a:lnTo>
                  <a:lnTo>
                    <a:pt x="232" y="550"/>
                  </a:lnTo>
                  <a:lnTo>
                    <a:pt x="251" y="544"/>
                  </a:lnTo>
                  <a:lnTo>
                    <a:pt x="270" y="535"/>
                  </a:lnTo>
                  <a:lnTo>
                    <a:pt x="287" y="525"/>
                  </a:lnTo>
                  <a:lnTo>
                    <a:pt x="306" y="514"/>
                  </a:lnTo>
                  <a:lnTo>
                    <a:pt x="314" y="509"/>
                  </a:lnTo>
                  <a:lnTo>
                    <a:pt x="321" y="503"/>
                  </a:lnTo>
                  <a:lnTo>
                    <a:pt x="338" y="489"/>
                  </a:lnTo>
                  <a:lnTo>
                    <a:pt x="348" y="479"/>
                  </a:lnTo>
                  <a:lnTo>
                    <a:pt x="359" y="468"/>
                  </a:lnTo>
                  <a:lnTo>
                    <a:pt x="367" y="458"/>
                  </a:lnTo>
                  <a:lnTo>
                    <a:pt x="376" y="450"/>
                  </a:lnTo>
                  <a:lnTo>
                    <a:pt x="381" y="439"/>
                  </a:lnTo>
                  <a:lnTo>
                    <a:pt x="386" y="431"/>
                  </a:lnTo>
                  <a:lnTo>
                    <a:pt x="391" y="420"/>
                  </a:lnTo>
                  <a:lnTo>
                    <a:pt x="395" y="412"/>
                  </a:lnTo>
                  <a:lnTo>
                    <a:pt x="396" y="403"/>
                  </a:lnTo>
                  <a:lnTo>
                    <a:pt x="398" y="395"/>
                  </a:lnTo>
                  <a:lnTo>
                    <a:pt x="398" y="379"/>
                  </a:lnTo>
                  <a:lnTo>
                    <a:pt x="396" y="373"/>
                  </a:lnTo>
                  <a:lnTo>
                    <a:pt x="395" y="364"/>
                  </a:lnTo>
                  <a:lnTo>
                    <a:pt x="391" y="357"/>
                  </a:lnTo>
                  <a:lnTo>
                    <a:pt x="388" y="350"/>
                  </a:lnTo>
                  <a:lnTo>
                    <a:pt x="383" y="344"/>
                  </a:lnTo>
                  <a:lnTo>
                    <a:pt x="378" y="337"/>
                  </a:lnTo>
                  <a:lnTo>
                    <a:pt x="366" y="323"/>
                  </a:lnTo>
                  <a:lnTo>
                    <a:pt x="359" y="316"/>
                  </a:lnTo>
                  <a:lnTo>
                    <a:pt x="352" y="311"/>
                  </a:lnTo>
                  <a:lnTo>
                    <a:pt x="343" y="304"/>
                  </a:lnTo>
                  <a:lnTo>
                    <a:pt x="335" y="299"/>
                  </a:lnTo>
                  <a:lnTo>
                    <a:pt x="318" y="287"/>
                  </a:lnTo>
                  <a:lnTo>
                    <a:pt x="297" y="277"/>
                  </a:lnTo>
                  <a:lnTo>
                    <a:pt x="254" y="255"/>
                  </a:lnTo>
                  <a:lnTo>
                    <a:pt x="208" y="234"/>
                  </a:lnTo>
                  <a:lnTo>
                    <a:pt x="162" y="215"/>
                  </a:lnTo>
                  <a:lnTo>
                    <a:pt x="119" y="195"/>
                  </a:lnTo>
                  <a:lnTo>
                    <a:pt x="78" y="174"/>
                  </a:lnTo>
                  <a:lnTo>
                    <a:pt x="61" y="164"/>
                  </a:lnTo>
                  <a:lnTo>
                    <a:pt x="44" y="152"/>
                  </a:lnTo>
                  <a:lnTo>
                    <a:pt x="30" y="142"/>
                  </a:lnTo>
                  <a:lnTo>
                    <a:pt x="18" y="130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9"/>
                  </a:lnTo>
                  <a:lnTo>
                    <a:pt x="1" y="92"/>
                  </a:lnTo>
                  <a:lnTo>
                    <a:pt x="0" y="85"/>
                  </a:lnTo>
                  <a:lnTo>
                    <a:pt x="1" y="77"/>
                  </a:lnTo>
                  <a:lnTo>
                    <a:pt x="3" y="72"/>
                  </a:lnTo>
                  <a:lnTo>
                    <a:pt x="5" y="65"/>
                  </a:lnTo>
                  <a:lnTo>
                    <a:pt x="10" y="55"/>
                  </a:lnTo>
                  <a:lnTo>
                    <a:pt x="17" y="44"/>
                  </a:lnTo>
                  <a:lnTo>
                    <a:pt x="22" y="41"/>
                  </a:lnTo>
                  <a:lnTo>
                    <a:pt x="27" y="36"/>
                  </a:lnTo>
                  <a:lnTo>
                    <a:pt x="36" y="29"/>
                  </a:lnTo>
                  <a:lnTo>
                    <a:pt x="47" y="22"/>
                  </a:lnTo>
                  <a:lnTo>
                    <a:pt x="58" y="17"/>
                  </a:lnTo>
                  <a:lnTo>
                    <a:pt x="70" y="12"/>
                  </a:lnTo>
                  <a:lnTo>
                    <a:pt x="92" y="5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23" y="3"/>
                  </a:lnTo>
                  <a:lnTo>
                    <a:pt x="116" y="9"/>
                  </a:lnTo>
                  <a:lnTo>
                    <a:pt x="107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4" y="31"/>
                  </a:lnTo>
                  <a:lnTo>
                    <a:pt x="90" y="36"/>
                  </a:lnTo>
                  <a:lnTo>
                    <a:pt x="87" y="43"/>
                  </a:lnTo>
                  <a:lnTo>
                    <a:pt x="85" y="50"/>
                  </a:lnTo>
                  <a:lnTo>
                    <a:pt x="83" y="58"/>
                  </a:lnTo>
                  <a:lnTo>
                    <a:pt x="82" y="65"/>
                  </a:lnTo>
                  <a:lnTo>
                    <a:pt x="82" y="75"/>
                  </a:lnTo>
                  <a:lnTo>
                    <a:pt x="83" y="85"/>
                  </a:lnTo>
                  <a:lnTo>
                    <a:pt x="85" y="94"/>
                  </a:lnTo>
                  <a:lnTo>
                    <a:pt x="89" y="103"/>
                  </a:lnTo>
                  <a:lnTo>
                    <a:pt x="94" y="113"/>
                  </a:lnTo>
                  <a:lnTo>
                    <a:pt x="99" y="121"/>
                  </a:lnTo>
                  <a:lnTo>
                    <a:pt x="106" y="130"/>
                  </a:lnTo>
                  <a:lnTo>
                    <a:pt x="112" y="138"/>
                  </a:lnTo>
                  <a:lnTo>
                    <a:pt x="128" y="156"/>
                  </a:lnTo>
                  <a:lnTo>
                    <a:pt x="138" y="162"/>
                  </a:lnTo>
                  <a:lnTo>
                    <a:pt x="148" y="171"/>
                  </a:lnTo>
                  <a:lnTo>
                    <a:pt x="169" y="186"/>
                  </a:lnTo>
                  <a:lnTo>
                    <a:pt x="193" y="200"/>
                  </a:lnTo>
                  <a:lnTo>
                    <a:pt x="219" y="215"/>
                  </a:lnTo>
                  <a:lnTo>
                    <a:pt x="246" y="229"/>
                  </a:lnTo>
                  <a:lnTo>
                    <a:pt x="304" y="256"/>
                  </a:lnTo>
                  <a:lnTo>
                    <a:pt x="362" y="282"/>
                  </a:lnTo>
                  <a:lnTo>
                    <a:pt x="419" y="306"/>
                  </a:lnTo>
                  <a:lnTo>
                    <a:pt x="472" y="330"/>
                  </a:lnTo>
                  <a:lnTo>
                    <a:pt x="496" y="342"/>
                  </a:lnTo>
                  <a:lnTo>
                    <a:pt x="518" y="354"/>
                  </a:lnTo>
                  <a:lnTo>
                    <a:pt x="537" y="366"/>
                  </a:lnTo>
                  <a:lnTo>
                    <a:pt x="552" y="379"/>
                  </a:lnTo>
                  <a:lnTo>
                    <a:pt x="564" y="391"/>
                  </a:lnTo>
                  <a:lnTo>
                    <a:pt x="569" y="398"/>
                  </a:lnTo>
                  <a:lnTo>
                    <a:pt x="574" y="403"/>
                  </a:lnTo>
                  <a:lnTo>
                    <a:pt x="576" y="410"/>
                  </a:lnTo>
                  <a:lnTo>
                    <a:pt x="579" y="417"/>
                  </a:lnTo>
                  <a:lnTo>
                    <a:pt x="579" y="424"/>
                  </a:lnTo>
                  <a:lnTo>
                    <a:pt x="579" y="429"/>
                  </a:lnTo>
                  <a:lnTo>
                    <a:pt x="578" y="436"/>
                  </a:lnTo>
                  <a:lnTo>
                    <a:pt x="574" y="443"/>
                  </a:lnTo>
                  <a:lnTo>
                    <a:pt x="571" y="450"/>
                  </a:lnTo>
                  <a:lnTo>
                    <a:pt x="566" y="456"/>
                  </a:lnTo>
                  <a:lnTo>
                    <a:pt x="559" y="465"/>
                  </a:lnTo>
                  <a:lnTo>
                    <a:pt x="550" y="472"/>
                  </a:lnTo>
                  <a:lnTo>
                    <a:pt x="542" y="479"/>
                  </a:lnTo>
                  <a:lnTo>
                    <a:pt x="530" y="485"/>
                  </a:lnTo>
                  <a:lnTo>
                    <a:pt x="518" y="494"/>
                  </a:lnTo>
                  <a:lnTo>
                    <a:pt x="504" y="501"/>
                  </a:lnTo>
                  <a:lnTo>
                    <a:pt x="470" y="518"/>
                  </a:lnTo>
                  <a:lnTo>
                    <a:pt x="444" y="528"/>
                  </a:lnTo>
                  <a:lnTo>
                    <a:pt x="415" y="537"/>
                  </a:lnTo>
                  <a:lnTo>
                    <a:pt x="386" y="545"/>
                  </a:lnTo>
                  <a:lnTo>
                    <a:pt x="357" y="552"/>
                  </a:lnTo>
                  <a:lnTo>
                    <a:pt x="328" y="559"/>
                  </a:lnTo>
                  <a:lnTo>
                    <a:pt x="299" y="564"/>
                  </a:lnTo>
                  <a:lnTo>
                    <a:pt x="242" y="571"/>
                  </a:lnTo>
                  <a:lnTo>
                    <a:pt x="193" y="576"/>
                  </a:lnTo>
                  <a:lnTo>
                    <a:pt x="154" y="578"/>
                  </a:lnTo>
                  <a:lnTo>
                    <a:pt x="128" y="579"/>
                  </a:lnTo>
                  <a:lnTo>
                    <a:pt x="118" y="579"/>
                  </a:lnTo>
                  <a:close/>
                </a:path>
              </a:pathLst>
            </a:custGeom>
            <a:solidFill>
              <a:srgbClr val="FF91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smtClean="0"/>
              <a:t>3. Preparation</a:t>
            </a:r>
            <a:endParaRPr lang="en-GB" b="1" dirty="0" smtClean="0"/>
          </a:p>
          <a:p>
            <a:r>
              <a:rPr lang="en-GB" dirty="0"/>
              <a:t>	</a:t>
            </a:r>
            <a:r>
              <a:rPr lang="en-GB" dirty="0" smtClean="0"/>
              <a:t>Structure</a:t>
            </a:r>
          </a:p>
          <a:p>
            <a:r>
              <a:rPr lang="en-GB" dirty="0" smtClean="0"/>
              <a:t>	Visual aids</a:t>
            </a:r>
          </a:p>
          <a:p>
            <a:r>
              <a:rPr lang="en-US" dirty="0" smtClean="0"/>
              <a:t>	HE6</a:t>
            </a:r>
          </a:p>
          <a:p>
            <a:pPr marL="0" indent="0">
              <a:buNone/>
            </a:pPr>
            <a:r>
              <a:rPr lang="en-US" dirty="0" smtClean="0"/>
              <a:t>		content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delivery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professional</a:t>
            </a:r>
          </a:p>
          <a:p>
            <a:pPr marL="0" indent="0">
              <a:buNone/>
            </a:pPr>
            <a:r>
              <a:rPr lang="en-US" b="1" dirty="0" smtClean="0"/>
              <a:t>Questions</a:t>
            </a:r>
            <a:endParaRPr lang="en-US" b="1" dirty="0"/>
          </a:p>
        </p:txBody>
      </p:sp>
      <p:grpSp>
        <p:nvGrpSpPr>
          <p:cNvPr id="2" name="Group 8"/>
          <p:cNvGrpSpPr>
            <a:grpSpLocks noGrp="1"/>
          </p:cNvGrpSpPr>
          <p:nvPr/>
        </p:nvGrpSpPr>
        <p:grpSpPr bwMode="auto">
          <a:xfrm>
            <a:off x="6948264" y="188640"/>
            <a:ext cx="1728192" cy="648072"/>
            <a:chOff x="4888" y="525"/>
            <a:chExt cx="872" cy="336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5468" y="569"/>
              <a:ext cx="292" cy="292"/>
            </a:xfrm>
            <a:prstGeom prst="rect">
              <a:avLst/>
            </a:prstGeom>
            <a:solidFill>
              <a:srgbClr val="008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888" y="569"/>
              <a:ext cx="583" cy="292"/>
            </a:xfrm>
            <a:prstGeom prst="rect">
              <a:avLst/>
            </a:prstGeom>
            <a:solidFill>
              <a:srgbClr val="0024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4923" y="758"/>
              <a:ext cx="55" cy="58"/>
            </a:xfrm>
            <a:custGeom>
              <a:avLst/>
              <a:gdLst/>
              <a:ahLst/>
              <a:cxnLst>
                <a:cxn ang="0">
                  <a:pos x="44" y="114"/>
                </a:cxn>
                <a:cxn ang="0">
                  <a:pos x="29" y="109"/>
                </a:cxn>
                <a:cxn ang="0">
                  <a:pos x="19" y="102"/>
                </a:cxn>
                <a:cxn ang="0">
                  <a:pos x="12" y="94"/>
                </a:cxn>
                <a:cxn ang="0">
                  <a:pos x="5" y="85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3" y="36"/>
                </a:cxn>
                <a:cxn ang="0">
                  <a:pos x="8" y="25"/>
                </a:cxn>
                <a:cxn ang="0">
                  <a:pos x="24" y="10"/>
                </a:cxn>
                <a:cxn ang="0">
                  <a:pos x="39" y="3"/>
                </a:cxn>
                <a:cxn ang="0">
                  <a:pos x="49" y="0"/>
                </a:cxn>
                <a:cxn ang="0">
                  <a:pos x="66" y="1"/>
                </a:cxn>
                <a:cxn ang="0">
                  <a:pos x="82" y="6"/>
                </a:cxn>
                <a:cxn ang="0">
                  <a:pos x="92" y="13"/>
                </a:cxn>
                <a:cxn ang="0">
                  <a:pos x="99" y="20"/>
                </a:cxn>
                <a:cxn ang="0">
                  <a:pos x="106" y="30"/>
                </a:cxn>
                <a:cxn ang="0">
                  <a:pos x="111" y="46"/>
                </a:cxn>
                <a:cxn ang="0">
                  <a:pos x="111" y="58"/>
                </a:cxn>
                <a:cxn ang="0">
                  <a:pos x="107" y="80"/>
                </a:cxn>
                <a:cxn ang="0">
                  <a:pos x="102" y="90"/>
                </a:cxn>
                <a:cxn ang="0">
                  <a:pos x="87" y="106"/>
                </a:cxn>
                <a:cxn ang="0">
                  <a:pos x="77" y="111"/>
                </a:cxn>
                <a:cxn ang="0">
                  <a:pos x="66" y="114"/>
                </a:cxn>
                <a:cxn ang="0">
                  <a:pos x="56" y="114"/>
                </a:cxn>
                <a:cxn ang="0">
                  <a:pos x="46" y="12"/>
                </a:cxn>
                <a:cxn ang="0">
                  <a:pos x="37" y="15"/>
                </a:cxn>
                <a:cxn ang="0">
                  <a:pos x="24" y="25"/>
                </a:cxn>
                <a:cxn ang="0">
                  <a:pos x="15" y="39"/>
                </a:cxn>
                <a:cxn ang="0">
                  <a:pos x="12" y="58"/>
                </a:cxn>
                <a:cxn ang="0">
                  <a:pos x="15" y="77"/>
                </a:cxn>
                <a:cxn ang="0">
                  <a:pos x="24" y="90"/>
                </a:cxn>
                <a:cxn ang="0">
                  <a:pos x="34" y="99"/>
                </a:cxn>
                <a:cxn ang="0">
                  <a:pos x="46" y="102"/>
                </a:cxn>
                <a:cxn ang="0">
                  <a:pos x="65" y="102"/>
                </a:cxn>
                <a:cxn ang="0">
                  <a:pos x="72" y="100"/>
                </a:cxn>
                <a:cxn ang="0">
                  <a:pos x="87" y="90"/>
                </a:cxn>
                <a:cxn ang="0">
                  <a:pos x="95" y="75"/>
                </a:cxn>
                <a:cxn ang="0">
                  <a:pos x="99" y="58"/>
                </a:cxn>
                <a:cxn ang="0">
                  <a:pos x="95" y="39"/>
                </a:cxn>
                <a:cxn ang="0">
                  <a:pos x="92" y="32"/>
                </a:cxn>
                <a:cxn ang="0">
                  <a:pos x="80" y="18"/>
                </a:cxn>
                <a:cxn ang="0">
                  <a:pos x="65" y="12"/>
                </a:cxn>
              </a:cxnLst>
              <a:rect l="0" t="0" r="r" b="b"/>
              <a:pathLst>
                <a:path w="111" h="114">
                  <a:moveTo>
                    <a:pt x="56" y="114"/>
                  </a:moveTo>
                  <a:lnTo>
                    <a:pt x="44" y="114"/>
                  </a:lnTo>
                  <a:lnTo>
                    <a:pt x="32" y="111"/>
                  </a:lnTo>
                  <a:lnTo>
                    <a:pt x="29" y="109"/>
                  </a:lnTo>
                  <a:lnTo>
                    <a:pt x="24" y="106"/>
                  </a:lnTo>
                  <a:lnTo>
                    <a:pt x="19" y="102"/>
                  </a:lnTo>
                  <a:lnTo>
                    <a:pt x="15" y="99"/>
                  </a:lnTo>
                  <a:lnTo>
                    <a:pt x="12" y="94"/>
                  </a:lnTo>
                  <a:lnTo>
                    <a:pt x="8" y="90"/>
                  </a:lnTo>
                  <a:lnTo>
                    <a:pt x="5" y="85"/>
                  </a:lnTo>
                  <a:lnTo>
                    <a:pt x="3" y="80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8" y="25"/>
                  </a:lnTo>
                  <a:lnTo>
                    <a:pt x="15" y="17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6" y="1"/>
                  </a:lnTo>
                  <a:lnTo>
                    <a:pt x="78" y="5"/>
                  </a:lnTo>
                  <a:lnTo>
                    <a:pt x="82" y="6"/>
                  </a:lnTo>
                  <a:lnTo>
                    <a:pt x="87" y="10"/>
                  </a:lnTo>
                  <a:lnTo>
                    <a:pt x="92" y="13"/>
                  </a:lnTo>
                  <a:lnTo>
                    <a:pt x="95" y="17"/>
                  </a:lnTo>
                  <a:lnTo>
                    <a:pt x="99" y="20"/>
                  </a:lnTo>
                  <a:lnTo>
                    <a:pt x="102" y="25"/>
                  </a:lnTo>
                  <a:lnTo>
                    <a:pt x="106" y="30"/>
                  </a:lnTo>
                  <a:lnTo>
                    <a:pt x="107" y="36"/>
                  </a:lnTo>
                  <a:lnTo>
                    <a:pt x="111" y="46"/>
                  </a:lnTo>
                  <a:lnTo>
                    <a:pt x="111" y="51"/>
                  </a:lnTo>
                  <a:lnTo>
                    <a:pt x="111" y="58"/>
                  </a:lnTo>
                  <a:lnTo>
                    <a:pt x="111" y="70"/>
                  </a:lnTo>
                  <a:lnTo>
                    <a:pt x="107" y="80"/>
                  </a:lnTo>
                  <a:lnTo>
                    <a:pt x="106" y="85"/>
                  </a:lnTo>
                  <a:lnTo>
                    <a:pt x="102" y="90"/>
                  </a:lnTo>
                  <a:lnTo>
                    <a:pt x="95" y="99"/>
                  </a:lnTo>
                  <a:lnTo>
                    <a:pt x="87" y="106"/>
                  </a:lnTo>
                  <a:lnTo>
                    <a:pt x="82" y="109"/>
                  </a:lnTo>
                  <a:lnTo>
                    <a:pt x="77" y="111"/>
                  </a:lnTo>
                  <a:lnTo>
                    <a:pt x="72" y="112"/>
                  </a:lnTo>
                  <a:lnTo>
                    <a:pt x="66" y="114"/>
                  </a:lnTo>
                  <a:lnTo>
                    <a:pt x="61" y="114"/>
                  </a:lnTo>
                  <a:lnTo>
                    <a:pt x="56" y="114"/>
                  </a:lnTo>
                  <a:close/>
                  <a:moveTo>
                    <a:pt x="56" y="12"/>
                  </a:moveTo>
                  <a:lnTo>
                    <a:pt x="46" y="12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0" y="18"/>
                  </a:lnTo>
                  <a:lnTo>
                    <a:pt x="24" y="25"/>
                  </a:lnTo>
                  <a:lnTo>
                    <a:pt x="19" y="32"/>
                  </a:lnTo>
                  <a:lnTo>
                    <a:pt x="15" y="39"/>
                  </a:lnTo>
                  <a:lnTo>
                    <a:pt x="12" y="47"/>
                  </a:lnTo>
                  <a:lnTo>
                    <a:pt x="12" y="58"/>
                  </a:lnTo>
                  <a:lnTo>
                    <a:pt x="12" y="66"/>
                  </a:lnTo>
                  <a:lnTo>
                    <a:pt x="15" y="77"/>
                  </a:lnTo>
                  <a:lnTo>
                    <a:pt x="19" y="83"/>
                  </a:lnTo>
                  <a:lnTo>
                    <a:pt x="24" y="90"/>
                  </a:lnTo>
                  <a:lnTo>
                    <a:pt x="30" y="95"/>
                  </a:lnTo>
                  <a:lnTo>
                    <a:pt x="34" y="99"/>
                  </a:lnTo>
                  <a:lnTo>
                    <a:pt x="37" y="100"/>
                  </a:lnTo>
                  <a:lnTo>
                    <a:pt x="46" y="102"/>
                  </a:lnTo>
                  <a:lnTo>
                    <a:pt x="56" y="104"/>
                  </a:lnTo>
                  <a:lnTo>
                    <a:pt x="65" y="102"/>
                  </a:lnTo>
                  <a:lnTo>
                    <a:pt x="68" y="102"/>
                  </a:lnTo>
                  <a:lnTo>
                    <a:pt x="72" y="100"/>
                  </a:lnTo>
                  <a:lnTo>
                    <a:pt x="80" y="95"/>
                  </a:lnTo>
                  <a:lnTo>
                    <a:pt x="87" y="90"/>
                  </a:lnTo>
                  <a:lnTo>
                    <a:pt x="92" y="83"/>
                  </a:lnTo>
                  <a:lnTo>
                    <a:pt x="95" y="75"/>
                  </a:lnTo>
                  <a:lnTo>
                    <a:pt x="99" y="66"/>
                  </a:lnTo>
                  <a:lnTo>
                    <a:pt x="99" y="58"/>
                  </a:lnTo>
                  <a:lnTo>
                    <a:pt x="99" y="47"/>
                  </a:lnTo>
                  <a:lnTo>
                    <a:pt x="95" y="39"/>
                  </a:lnTo>
                  <a:lnTo>
                    <a:pt x="94" y="36"/>
                  </a:lnTo>
                  <a:lnTo>
                    <a:pt x="92" y="32"/>
                  </a:lnTo>
                  <a:lnTo>
                    <a:pt x="87" y="25"/>
                  </a:lnTo>
                  <a:lnTo>
                    <a:pt x="80" y="18"/>
                  </a:lnTo>
                  <a:lnTo>
                    <a:pt x="73" y="15"/>
                  </a:lnTo>
                  <a:lnTo>
                    <a:pt x="65" y="12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4985" y="730"/>
              <a:ext cx="40" cy="85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68" y="12"/>
                </a:cxn>
                <a:cxn ang="0">
                  <a:pos x="63" y="12"/>
                </a:cxn>
                <a:cxn ang="0">
                  <a:pos x="59" y="10"/>
                </a:cxn>
                <a:cxn ang="0">
                  <a:pos x="53" y="12"/>
                </a:cxn>
                <a:cxn ang="0">
                  <a:pos x="47" y="14"/>
                </a:cxn>
                <a:cxn ang="0">
                  <a:pos x="42" y="16"/>
                </a:cxn>
                <a:cxn ang="0">
                  <a:pos x="39" y="19"/>
                </a:cxn>
                <a:cxn ang="0">
                  <a:pos x="35" y="24"/>
                </a:cxn>
                <a:cxn ang="0">
                  <a:pos x="34" y="31"/>
                </a:cxn>
                <a:cxn ang="0">
                  <a:pos x="32" y="38"/>
                </a:cxn>
                <a:cxn ang="0">
                  <a:pos x="32" y="45"/>
                </a:cxn>
                <a:cxn ang="0">
                  <a:pos x="32" y="60"/>
                </a:cxn>
                <a:cxn ang="0">
                  <a:pos x="54" y="60"/>
                </a:cxn>
                <a:cxn ang="0">
                  <a:pos x="54" y="69"/>
                </a:cxn>
                <a:cxn ang="0">
                  <a:pos x="32" y="69"/>
                </a:cxn>
                <a:cxn ang="0">
                  <a:pos x="32" y="169"/>
                </a:cxn>
                <a:cxn ang="0">
                  <a:pos x="20" y="169"/>
                </a:cxn>
                <a:cxn ang="0">
                  <a:pos x="20" y="69"/>
                </a:cxn>
                <a:cxn ang="0">
                  <a:pos x="0" y="69"/>
                </a:cxn>
                <a:cxn ang="0">
                  <a:pos x="0" y="60"/>
                </a:cxn>
                <a:cxn ang="0">
                  <a:pos x="20" y="60"/>
                </a:cxn>
                <a:cxn ang="0">
                  <a:pos x="20" y="41"/>
                </a:cxn>
                <a:cxn ang="0">
                  <a:pos x="22" y="31"/>
                </a:cxn>
                <a:cxn ang="0">
                  <a:pos x="23" y="24"/>
                </a:cxn>
                <a:cxn ang="0">
                  <a:pos x="27" y="16"/>
                </a:cxn>
                <a:cxn ang="0">
                  <a:pos x="29" y="14"/>
                </a:cxn>
                <a:cxn ang="0">
                  <a:pos x="32" y="10"/>
                </a:cxn>
                <a:cxn ang="0">
                  <a:pos x="37" y="5"/>
                </a:cxn>
                <a:cxn ang="0">
                  <a:pos x="44" y="2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8" y="0"/>
                </a:cxn>
                <a:cxn ang="0">
                  <a:pos x="78" y="4"/>
                </a:cxn>
                <a:cxn ang="0">
                  <a:pos x="78" y="16"/>
                </a:cxn>
              </a:cxnLst>
              <a:rect l="0" t="0" r="r" b="b"/>
              <a:pathLst>
                <a:path w="78" h="169">
                  <a:moveTo>
                    <a:pt x="78" y="16"/>
                  </a:moveTo>
                  <a:lnTo>
                    <a:pt x="68" y="12"/>
                  </a:lnTo>
                  <a:lnTo>
                    <a:pt x="63" y="12"/>
                  </a:lnTo>
                  <a:lnTo>
                    <a:pt x="59" y="10"/>
                  </a:lnTo>
                  <a:lnTo>
                    <a:pt x="53" y="12"/>
                  </a:lnTo>
                  <a:lnTo>
                    <a:pt x="47" y="14"/>
                  </a:lnTo>
                  <a:lnTo>
                    <a:pt x="42" y="16"/>
                  </a:lnTo>
                  <a:lnTo>
                    <a:pt x="39" y="19"/>
                  </a:lnTo>
                  <a:lnTo>
                    <a:pt x="35" y="24"/>
                  </a:lnTo>
                  <a:lnTo>
                    <a:pt x="34" y="31"/>
                  </a:lnTo>
                  <a:lnTo>
                    <a:pt x="32" y="38"/>
                  </a:lnTo>
                  <a:lnTo>
                    <a:pt x="32" y="4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69"/>
                  </a:lnTo>
                  <a:lnTo>
                    <a:pt x="32" y="69"/>
                  </a:lnTo>
                  <a:lnTo>
                    <a:pt x="32" y="169"/>
                  </a:lnTo>
                  <a:lnTo>
                    <a:pt x="20" y="169"/>
                  </a:lnTo>
                  <a:lnTo>
                    <a:pt x="20" y="69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0" y="41"/>
                  </a:lnTo>
                  <a:lnTo>
                    <a:pt x="22" y="31"/>
                  </a:lnTo>
                  <a:lnTo>
                    <a:pt x="23" y="24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2" y="10"/>
                  </a:lnTo>
                  <a:lnTo>
                    <a:pt x="37" y="5"/>
                  </a:lnTo>
                  <a:lnTo>
                    <a:pt x="44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78" y="4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5067" y="731"/>
              <a:ext cx="58" cy="84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2"/>
                </a:cxn>
                <a:cxn ang="0">
                  <a:pos x="75" y="5"/>
                </a:cxn>
                <a:cxn ang="0">
                  <a:pos x="87" y="12"/>
                </a:cxn>
                <a:cxn ang="0">
                  <a:pos x="97" y="26"/>
                </a:cxn>
                <a:cxn ang="0">
                  <a:pos x="99" y="43"/>
                </a:cxn>
                <a:cxn ang="0">
                  <a:pos x="97" y="55"/>
                </a:cxn>
                <a:cxn ang="0">
                  <a:pos x="94" y="65"/>
                </a:cxn>
                <a:cxn ang="0">
                  <a:pos x="85" y="72"/>
                </a:cxn>
                <a:cxn ang="0">
                  <a:pos x="73" y="79"/>
                </a:cxn>
                <a:cxn ang="0">
                  <a:pos x="90" y="84"/>
                </a:cxn>
                <a:cxn ang="0">
                  <a:pos x="104" y="94"/>
                </a:cxn>
                <a:cxn ang="0">
                  <a:pos x="111" y="108"/>
                </a:cxn>
                <a:cxn ang="0">
                  <a:pos x="114" y="123"/>
                </a:cxn>
                <a:cxn ang="0">
                  <a:pos x="113" y="135"/>
                </a:cxn>
                <a:cxn ang="0">
                  <a:pos x="106" y="147"/>
                </a:cxn>
                <a:cxn ang="0">
                  <a:pos x="92" y="161"/>
                </a:cxn>
                <a:cxn ang="0">
                  <a:pos x="77" y="166"/>
                </a:cxn>
                <a:cxn ang="0">
                  <a:pos x="56" y="167"/>
                </a:cxn>
                <a:cxn ang="0">
                  <a:pos x="0" y="0"/>
                </a:cxn>
                <a:cxn ang="0">
                  <a:pos x="39" y="72"/>
                </a:cxn>
                <a:cxn ang="0">
                  <a:pos x="54" y="70"/>
                </a:cxn>
                <a:cxn ang="0">
                  <a:pos x="66" y="65"/>
                </a:cxn>
                <a:cxn ang="0">
                  <a:pos x="72" y="60"/>
                </a:cxn>
                <a:cxn ang="0">
                  <a:pos x="75" y="51"/>
                </a:cxn>
                <a:cxn ang="0">
                  <a:pos x="75" y="39"/>
                </a:cxn>
                <a:cxn ang="0">
                  <a:pos x="72" y="31"/>
                </a:cxn>
                <a:cxn ang="0">
                  <a:pos x="65" y="26"/>
                </a:cxn>
                <a:cxn ang="0">
                  <a:pos x="53" y="22"/>
                </a:cxn>
                <a:cxn ang="0">
                  <a:pos x="24" y="22"/>
                </a:cxn>
                <a:cxn ang="0">
                  <a:pos x="24" y="145"/>
                </a:cxn>
                <a:cxn ang="0">
                  <a:pos x="63" y="145"/>
                </a:cxn>
                <a:cxn ang="0">
                  <a:pos x="77" y="142"/>
                </a:cxn>
                <a:cxn ang="0">
                  <a:pos x="85" y="135"/>
                </a:cxn>
                <a:cxn ang="0">
                  <a:pos x="89" y="125"/>
                </a:cxn>
                <a:cxn ang="0">
                  <a:pos x="89" y="114"/>
                </a:cxn>
                <a:cxn ang="0">
                  <a:pos x="84" y="104"/>
                </a:cxn>
                <a:cxn ang="0">
                  <a:pos x="75" y="97"/>
                </a:cxn>
                <a:cxn ang="0">
                  <a:pos x="61" y="94"/>
                </a:cxn>
                <a:cxn ang="0">
                  <a:pos x="24" y="94"/>
                </a:cxn>
              </a:cxnLst>
              <a:rect l="0" t="0" r="r" b="b"/>
              <a:pathLst>
                <a:path w="114" h="167">
                  <a:moveTo>
                    <a:pt x="0" y="0"/>
                  </a:moveTo>
                  <a:lnTo>
                    <a:pt x="48" y="0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70" y="3"/>
                  </a:lnTo>
                  <a:lnTo>
                    <a:pt x="75" y="5"/>
                  </a:lnTo>
                  <a:lnTo>
                    <a:pt x="80" y="7"/>
                  </a:lnTo>
                  <a:lnTo>
                    <a:pt x="87" y="12"/>
                  </a:lnTo>
                  <a:lnTo>
                    <a:pt x="92" y="19"/>
                  </a:lnTo>
                  <a:lnTo>
                    <a:pt x="97" y="26"/>
                  </a:lnTo>
                  <a:lnTo>
                    <a:pt x="99" y="34"/>
                  </a:lnTo>
                  <a:lnTo>
                    <a:pt x="99" y="43"/>
                  </a:lnTo>
                  <a:lnTo>
                    <a:pt x="99" y="49"/>
                  </a:lnTo>
                  <a:lnTo>
                    <a:pt x="97" y="55"/>
                  </a:lnTo>
                  <a:lnTo>
                    <a:pt x="95" y="60"/>
                  </a:lnTo>
                  <a:lnTo>
                    <a:pt x="94" y="65"/>
                  </a:lnTo>
                  <a:lnTo>
                    <a:pt x="90" y="68"/>
                  </a:lnTo>
                  <a:lnTo>
                    <a:pt x="85" y="72"/>
                  </a:lnTo>
                  <a:lnTo>
                    <a:pt x="80" y="75"/>
                  </a:lnTo>
                  <a:lnTo>
                    <a:pt x="73" y="79"/>
                  </a:lnTo>
                  <a:lnTo>
                    <a:pt x="84" y="80"/>
                  </a:lnTo>
                  <a:lnTo>
                    <a:pt x="90" y="84"/>
                  </a:lnTo>
                  <a:lnTo>
                    <a:pt x="97" y="89"/>
                  </a:lnTo>
                  <a:lnTo>
                    <a:pt x="104" y="94"/>
                  </a:lnTo>
                  <a:lnTo>
                    <a:pt x="109" y="101"/>
                  </a:lnTo>
                  <a:lnTo>
                    <a:pt x="111" y="108"/>
                  </a:lnTo>
                  <a:lnTo>
                    <a:pt x="114" y="114"/>
                  </a:lnTo>
                  <a:lnTo>
                    <a:pt x="114" y="123"/>
                  </a:lnTo>
                  <a:lnTo>
                    <a:pt x="114" y="132"/>
                  </a:lnTo>
                  <a:lnTo>
                    <a:pt x="113" y="135"/>
                  </a:lnTo>
                  <a:lnTo>
                    <a:pt x="111" y="140"/>
                  </a:lnTo>
                  <a:lnTo>
                    <a:pt x="106" y="147"/>
                  </a:lnTo>
                  <a:lnTo>
                    <a:pt x="101" y="154"/>
                  </a:lnTo>
                  <a:lnTo>
                    <a:pt x="92" y="161"/>
                  </a:lnTo>
                  <a:lnTo>
                    <a:pt x="82" y="164"/>
                  </a:lnTo>
                  <a:lnTo>
                    <a:pt x="77" y="166"/>
                  </a:lnTo>
                  <a:lnTo>
                    <a:pt x="70" y="167"/>
                  </a:lnTo>
                  <a:lnTo>
                    <a:pt x="56" y="167"/>
                  </a:lnTo>
                  <a:lnTo>
                    <a:pt x="0" y="167"/>
                  </a:lnTo>
                  <a:lnTo>
                    <a:pt x="0" y="0"/>
                  </a:lnTo>
                  <a:close/>
                  <a:moveTo>
                    <a:pt x="24" y="72"/>
                  </a:moveTo>
                  <a:lnTo>
                    <a:pt x="39" y="72"/>
                  </a:lnTo>
                  <a:lnTo>
                    <a:pt x="48" y="72"/>
                  </a:lnTo>
                  <a:lnTo>
                    <a:pt x="54" y="70"/>
                  </a:lnTo>
                  <a:lnTo>
                    <a:pt x="61" y="68"/>
                  </a:lnTo>
                  <a:lnTo>
                    <a:pt x="66" y="65"/>
                  </a:lnTo>
                  <a:lnTo>
                    <a:pt x="70" y="61"/>
                  </a:lnTo>
                  <a:lnTo>
                    <a:pt x="72" y="60"/>
                  </a:lnTo>
                  <a:lnTo>
                    <a:pt x="73" y="56"/>
                  </a:lnTo>
                  <a:lnTo>
                    <a:pt x="75" y="51"/>
                  </a:lnTo>
                  <a:lnTo>
                    <a:pt x="75" y="44"/>
                  </a:lnTo>
                  <a:lnTo>
                    <a:pt x="75" y="39"/>
                  </a:lnTo>
                  <a:lnTo>
                    <a:pt x="73" y="36"/>
                  </a:lnTo>
                  <a:lnTo>
                    <a:pt x="72" y="31"/>
                  </a:lnTo>
                  <a:lnTo>
                    <a:pt x="68" y="27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53" y="22"/>
                  </a:lnTo>
                  <a:lnTo>
                    <a:pt x="46" y="22"/>
                  </a:lnTo>
                  <a:lnTo>
                    <a:pt x="24" y="22"/>
                  </a:lnTo>
                  <a:lnTo>
                    <a:pt x="24" y="72"/>
                  </a:lnTo>
                  <a:close/>
                  <a:moveTo>
                    <a:pt x="24" y="145"/>
                  </a:moveTo>
                  <a:lnTo>
                    <a:pt x="53" y="145"/>
                  </a:lnTo>
                  <a:lnTo>
                    <a:pt x="63" y="145"/>
                  </a:lnTo>
                  <a:lnTo>
                    <a:pt x="70" y="143"/>
                  </a:lnTo>
                  <a:lnTo>
                    <a:pt x="77" y="142"/>
                  </a:lnTo>
                  <a:lnTo>
                    <a:pt x="82" y="138"/>
                  </a:lnTo>
                  <a:lnTo>
                    <a:pt x="85" y="135"/>
                  </a:lnTo>
                  <a:lnTo>
                    <a:pt x="87" y="130"/>
                  </a:lnTo>
                  <a:lnTo>
                    <a:pt x="89" y="125"/>
                  </a:lnTo>
                  <a:lnTo>
                    <a:pt x="90" y="120"/>
                  </a:lnTo>
                  <a:lnTo>
                    <a:pt x="89" y="114"/>
                  </a:lnTo>
                  <a:lnTo>
                    <a:pt x="87" y="109"/>
                  </a:lnTo>
                  <a:lnTo>
                    <a:pt x="84" y="104"/>
                  </a:lnTo>
                  <a:lnTo>
                    <a:pt x="80" y="101"/>
                  </a:lnTo>
                  <a:lnTo>
                    <a:pt x="75" y="97"/>
                  </a:lnTo>
                  <a:lnTo>
                    <a:pt x="68" y="96"/>
                  </a:lnTo>
                  <a:lnTo>
                    <a:pt x="61" y="94"/>
                  </a:lnTo>
                  <a:lnTo>
                    <a:pt x="53" y="94"/>
                  </a:lnTo>
                  <a:lnTo>
                    <a:pt x="24" y="94"/>
                  </a:lnTo>
                  <a:lnTo>
                    <a:pt x="24" y="1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5132" y="758"/>
              <a:ext cx="60" cy="58"/>
            </a:xfrm>
            <a:custGeom>
              <a:avLst/>
              <a:gdLst/>
              <a:ahLst/>
              <a:cxnLst>
                <a:cxn ang="0">
                  <a:pos x="118" y="68"/>
                </a:cxn>
                <a:cxn ang="0">
                  <a:pos x="113" y="85"/>
                </a:cxn>
                <a:cxn ang="0">
                  <a:pos x="106" y="94"/>
                </a:cxn>
                <a:cxn ang="0">
                  <a:pos x="97" y="102"/>
                </a:cxn>
                <a:cxn ang="0">
                  <a:pos x="89" y="109"/>
                </a:cxn>
                <a:cxn ang="0">
                  <a:pos x="78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30" y="109"/>
                </a:cxn>
                <a:cxn ang="0">
                  <a:pos x="17" y="99"/>
                </a:cxn>
                <a:cxn ang="0">
                  <a:pos x="10" y="90"/>
                </a:cxn>
                <a:cxn ang="0">
                  <a:pos x="5" y="80"/>
                </a:cxn>
                <a:cxn ang="0">
                  <a:pos x="1" y="68"/>
                </a:cxn>
                <a:cxn ang="0">
                  <a:pos x="0" y="56"/>
                </a:cxn>
                <a:cxn ang="0">
                  <a:pos x="5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5" y="10"/>
                </a:cxn>
                <a:cxn ang="0">
                  <a:pos x="36" y="5"/>
                </a:cxn>
                <a:cxn ang="0">
                  <a:pos x="48" y="1"/>
                </a:cxn>
                <a:cxn ang="0">
                  <a:pos x="60" y="0"/>
                </a:cxn>
                <a:cxn ang="0">
                  <a:pos x="84" y="5"/>
                </a:cxn>
                <a:cxn ang="0">
                  <a:pos x="97" y="12"/>
                </a:cxn>
                <a:cxn ang="0">
                  <a:pos x="106" y="20"/>
                </a:cxn>
                <a:cxn ang="0">
                  <a:pos x="114" y="34"/>
                </a:cxn>
                <a:cxn ang="0">
                  <a:pos x="118" y="44"/>
                </a:cxn>
                <a:cxn ang="0">
                  <a:pos x="119" y="56"/>
                </a:cxn>
                <a:cxn ang="0">
                  <a:pos x="24" y="65"/>
                </a:cxn>
                <a:cxn ang="0">
                  <a:pos x="29" y="78"/>
                </a:cxn>
                <a:cxn ang="0">
                  <a:pos x="37" y="88"/>
                </a:cxn>
                <a:cxn ang="0">
                  <a:pos x="51" y="95"/>
                </a:cxn>
                <a:cxn ang="0">
                  <a:pos x="66" y="95"/>
                </a:cxn>
                <a:cxn ang="0">
                  <a:pos x="80" y="90"/>
                </a:cxn>
                <a:cxn ang="0">
                  <a:pos x="90" y="80"/>
                </a:cxn>
                <a:cxn ang="0">
                  <a:pos x="95" y="65"/>
                </a:cxn>
                <a:cxn ang="0">
                  <a:pos x="95" y="49"/>
                </a:cxn>
                <a:cxn ang="0">
                  <a:pos x="90" y="36"/>
                </a:cxn>
                <a:cxn ang="0">
                  <a:pos x="80" y="25"/>
                </a:cxn>
                <a:cxn ang="0">
                  <a:pos x="66" y="20"/>
                </a:cxn>
                <a:cxn ang="0">
                  <a:pos x="51" y="20"/>
                </a:cxn>
                <a:cxn ang="0">
                  <a:pos x="39" y="25"/>
                </a:cxn>
                <a:cxn ang="0">
                  <a:pos x="29" y="36"/>
                </a:cxn>
                <a:cxn ang="0">
                  <a:pos x="24" y="49"/>
                </a:cxn>
              </a:cxnLst>
              <a:rect l="0" t="0" r="r" b="b"/>
              <a:pathLst>
                <a:path w="119" h="114">
                  <a:moveTo>
                    <a:pt x="119" y="56"/>
                  </a:moveTo>
                  <a:lnTo>
                    <a:pt x="118" y="68"/>
                  </a:lnTo>
                  <a:lnTo>
                    <a:pt x="114" y="80"/>
                  </a:lnTo>
                  <a:lnTo>
                    <a:pt x="113" y="85"/>
                  </a:lnTo>
                  <a:lnTo>
                    <a:pt x="109" y="90"/>
                  </a:lnTo>
                  <a:lnTo>
                    <a:pt x="106" y="94"/>
                  </a:lnTo>
                  <a:lnTo>
                    <a:pt x="102" y="99"/>
                  </a:lnTo>
                  <a:lnTo>
                    <a:pt x="97" y="102"/>
                  </a:lnTo>
                  <a:lnTo>
                    <a:pt x="94" y="106"/>
                  </a:lnTo>
                  <a:lnTo>
                    <a:pt x="89" y="109"/>
                  </a:lnTo>
                  <a:lnTo>
                    <a:pt x="84" y="111"/>
                  </a:lnTo>
                  <a:lnTo>
                    <a:pt x="78" y="112"/>
                  </a:lnTo>
                  <a:lnTo>
                    <a:pt x="72" y="114"/>
                  </a:lnTo>
                  <a:lnTo>
                    <a:pt x="65" y="114"/>
                  </a:lnTo>
                  <a:lnTo>
                    <a:pt x="60" y="114"/>
                  </a:lnTo>
                  <a:lnTo>
                    <a:pt x="46" y="114"/>
                  </a:lnTo>
                  <a:lnTo>
                    <a:pt x="36" y="111"/>
                  </a:lnTo>
                  <a:lnTo>
                    <a:pt x="30" y="109"/>
                  </a:lnTo>
                  <a:lnTo>
                    <a:pt x="25" y="106"/>
                  </a:lnTo>
                  <a:lnTo>
                    <a:pt x="17" y="99"/>
                  </a:lnTo>
                  <a:lnTo>
                    <a:pt x="13" y="94"/>
                  </a:lnTo>
                  <a:lnTo>
                    <a:pt x="10" y="90"/>
                  </a:lnTo>
                  <a:lnTo>
                    <a:pt x="7" y="85"/>
                  </a:lnTo>
                  <a:lnTo>
                    <a:pt x="5" y="80"/>
                  </a:lnTo>
                  <a:lnTo>
                    <a:pt x="3" y="75"/>
                  </a:lnTo>
                  <a:lnTo>
                    <a:pt x="1" y="68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1" y="44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7" y="29"/>
                  </a:lnTo>
                  <a:lnTo>
                    <a:pt x="10" y="25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5" y="10"/>
                  </a:lnTo>
                  <a:lnTo>
                    <a:pt x="30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8" y="1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4" y="5"/>
                  </a:lnTo>
                  <a:lnTo>
                    <a:pt x="92" y="8"/>
                  </a:lnTo>
                  <a:lnTo>
                    <a:pt x="97" y="12"/>
                  </a:lnTo>
                  <a:lnTo>
                    <a:pt x="102" y="15"/>
                  </a:lnTo>
                  <a:lnTo>
                    <a:pt x="106" y="20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6" y="39"/>
                  </a:lnTo>
                  <a:lnTo>
                    <a:pt x="118" y="44"/>
                  </a:lnTo>
                  <a:lnTo>
                    <a:pt x="118" y="51"/>
                  </a:lnTo>
                  <a:lnTo>
                    <a:pt x="119" y="56"/>
                  </a:lnTo>
                  <a:close/>
                  <a:moveTo>
                    <a:pt x="24" y="56"/>
                  </a:moveTo>
                  <a:lnTo>
                    <a:pt x="24" y="65"/>
                  </a:lnTo>
                  <a:lnTo>
                    <a:pt x="25" y="73"/>
                  </a:lnTo>
                  <a:lnTo>
                    <a:pt x="29" y="78"/>
                  </a:lnTo>
                  <a:lnTo>
                    <a:pt x="32" y="85"/>
                  </a:lnTo>
                  <a:lnTo>
                    <a:pt x="37" y="88"/>
                  </a:lnTo>
                  <a:lnTo>
                    <a:pt x="44" y="92"/>
                  </a:lnTo>
                  <a:lnTo>
                    <a:pt x="51" y="95"/>
                  </a:lnTo>
                  <a:lnTo>
                    <a:pt x="58" y="95"/>
                  </a:lnTo>
                  <a:lnTo>
                    <a:pt x="66" y="95"/>
                  </a:lnTo>
                  <a:lnTo>
                    <a:pt x="75" y="92"/>
                  </a:lnTo>
                  <a:lnTo>
                    <a:pt x="80" y="90"/>
                  </a:lnTo>
                  <a:lnTo>
                    <a:pt x="87" y="85"/>
                  </a:lnTo>
                  <a:lnTo>
                    <a:pt x="90" y="80"/>
                  </a:lnTo>
                  <a:lnTo>
                    <a:pt x="94" y="73"/>
                  </a:lnTo>
                  <a:lnTo>
                    <a:pt x="95" y="65"/>
                  </a:lnTo>
                  <a:lnTo>
                    <a:pt x="95" y="56"/>
                  </a:lnTo>
                  <a:lnTo>
                    <a:pt x="95" y="49"/>
                  </a:lnTo>
                  <a:lnTo>
                    <a:pt x="94" y="42"/>
                  </a:lnTo>
                  <a:lnTo>
                    <a:pt x="90" y="36"/>
                  </a:lnTo>
                  <a:lnTo>
                    <a:pt x="85" y="30"/>
                  </a:lnTo>
                  <a:lnTo>
                    <a:pt x="80" y="25"/>
                  </a:lnTo>
                  <a:lnTo>
                    <a:pt x="73" y="22"/>
                  </a:lnTo>
                  <a:lnTo>
                    <a:pt x="66" y="20"/>
                  </a:lnTo>
                  <a:lnTo>
                    <a:pt x="58" y="20"/>
                  </a:lnTo>
                  <a:lnTo>
                    <a:pt x="51" y="20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2" y="30"/>
                  </a:lnTo>
                  <a:lnTo>
                    <a:pt x="29" y="36"/>
                  </a:lnTo>
                  <a:lnTo>
                    <a:pt x="25" y="42"/>
                  </a:lnTo>
                  <a:lnTo>
                    <a:pt x="24" y="49"/>
                  </a:lnTo>
                  <a:lnTo>
                    <a:pt x="24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5205" y="731"/>
              <a:ext cx="11" cy="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5226" y="748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1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5"/>
                </a:cxn>
                <a:cxn ang="0">
                  <a:pos x="55" y="116"/>
                </a:cxn>
                <a:cxn ang="0">
                  <a:pos x="57" y="116"/>
                </a:cxn>
                <a:cxn ang="0">
                  <a:pos x="63" y="116"/>
                </a:cxn>
                <a:cxn ang="0">
                  <a:pos x="69" y="115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9" y="133"/>
                </a:cxn>
                <a:cxn ang="0">
                  <a:pos x="62" y="135"/>
                </a:cxn>
                <a:cxn ang="0">
                  <a:pos x="55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7"/>
                </a:cxn>
                <a:cxn ang="0">
                  <a:pos x="24" y="121"/>
                </a:cxn>
                <a:cxn ang="0">
                  <a:pos x="22" y="115"/>
                </a:cxn>
                <a:cxn ang="0">
                  <a:pos x="21" y="108"/>
                </a:cxn>
                <a:cxn ang="0">
                  <a:pos x="19" y="101"/>
                </a:cxn>
                <a:cxn ang="0">
                  <a:pos x="19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1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5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63" y="116"/>
                  </a:lnTo>
                  <a:lnTo>
                    <a:pt x="69" y="115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9" y="133"/>
                  </a:lnTo>
                  <a:lnTo>
                    <a:pt x="62" y="135"/>
                  </a:lnTo>
                  <a:lnTo>
                    <a:pt x="55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7"/>
                  </a:lnTo>
                  <a:lnTo>
                    <a:pt x="24" y="121"/>
                  </a:lnTo>
                  <a:lnTo>
                    <a:pt x="22" y="115"/>
                  </a:lnTo>
                  <a:lnTo>
                    <a:pt x="21" y="108"/>
                  </a:lnTo>
                  <a:lnTo>
                    <a:pt x="19" y="101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73" y="758"/>
              <a:ext cx="59" cy="58"/>
            </a:xfrm>
            <a:custGeom>
              <a:avLst/>
              <a:gdLst/>
              <a:ahLst/>
              <a:cxnLst>
                <a:cxn ang="0">
                  <a:pos x="116" y="68"/>
                </a:cxn>
                <a:cxn ang="0">
                  <a:pos x="111" y="85"/>
                </a:cxn>
                <a:cxn ang="0">
                  <a:pos x="106" y="94"/>
                </a:cxn>
                <a:cxn ang="0">
                  <a:pos x="98" y="102"/>
                </a:cxn>
                <a:cxn ang="0">
                  <a:pos x="87" y="109"/>
                </a:cxn>
                <a:cxn ang="0">
                  <a:pos x="77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29" y="109"/>
                </a:cxn>
                <a:cxn ang="0">
                  <a:pos x="16" y="99"/>
                </a:cxn>
                <a:cxn ang="0">
                  <a:pos x="9" y="90"/>
                </a:cxn>
                <a:cxn ang="0">
                  <a:pos x="4" y="80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4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6" y="10"/>
                </a:cxn>
                <a:cxn ang="0">
                  <a:pos x="36" y="5"/>
                </a:cxn>
                <a:cxn ang="0">
                  <a:pos x="46" y="1"/>
                </a:cxn>
                <a:cxn ang="0">
                  <a:pos x="58" y="0"/>
                </a:cxn>
                <a:cxn ang="0">
                  <a:pos x="82" y="5"/>
                </a:cxn>
                <a:cxn ang="0">
                  <a:pos x="98" y="12"/>
                </a:cxn>
                <a:cxn ang="0">
                  <a:pos x="105" y="20"/>
                </a:cxn>
                <a:cxn ang="0">
                  <a:pos x="113" y="34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22" y="65"/>
                </a:cxn>
                <a:cxn ang="0">
                  <a:pos x="28" y="78"/>
                </a:cxn>
                <a:cxn ang="0">
                  <a:pos x="38" y="88"/>
                </a:cxn>
                <a:cxn ang="0">
                  <a:pos x="50" y="95"/>
                </a:cxn>
                <a:cxn ang="0">
                  <a:pos x="67" y="95"/>
                </a:cxn>
                <a:cxn ang="0">
                  <a:pos x="81" y="90"/>
                </a:cxn>
                <a:cxn ang="0">
                  <a:pos x="89" y="80"/>
                </a:cxn>
                <a:cxn ang="0">
                  <a:pos x="94" y="65"/>
                </a:cxn>
                <a:cxn ang="0">
                  <a:pos x="94" y="49"/>
                </a:cxn>
                <a:cxn ang="0">
                  <a:pos x="89" y="36"/>
                </a:cxn>
                <a:cxn ang="0">
                  <a:pos x="79" y="25"/>
                </a:cxn>
                <a:cxn ang="0">
                  <a:pos x="65" y="20"/>
                </a:cxn>
                <a:cxn ang="0">
                  <a:pos x="50" y="20"/>
                </a:cxn>
                <a:cxn ang="0">
                  <a:pos x="38" y="25"/>
                </a:cxn>
                <a:cxn ang="0">
                  <a:pos x="28" y="36"/>
                </a:cxn>
                <a:cxn ang="0">
                  <a:pos x="22" y="49"/>
                </a:cxn>
              </a:cxnLst>
              <a:rect l="0" t="0" r="r" b="b"/>
              <a:pathLst>
                <a:path w="118" h="114">
                  <a:moveTo>
                    <a:pt x="118" y="56"/>
                  </a:moveTo>
                  <a:lnTo>
                    <a:pt x="116" y="68"/>
                  </a:lnTo>
                  <a:lnTo>
                    <a:pt x="115" y="80"/>
                  </a:lnTo>
                  <a:lnTo>
                    <a:pt x="111" y="85"/>
                  </a:lnTo>
                  <a:lnTo>
                    <a:pt x="108" y="90"/>
                  </a:lnTo>
                  <a:lnTo>
                    <a:pt x="106" y="94"/>
                  </a:lnTo>
                  <a:lnTo>
                    <a:pt x="101" y="99"/>
                  </a:lnTo>
                  <a:lnTo>
                    <a:pt x="98" y="102"/>
                  </a:lnTo>
                  <a:lnTo>
                    <a:pt x="93" y="106"/>
                  </a:lnTo>
                  <a:lnTo>
                    <a:pt x="87" y="109"/>
                  </a:lnTo>
                  <a:lnTo>
                    <a:pt x="82" y="111"/>
                  </a:lnTo>
                  <a:lnTo>
                    <a:pt x="77" y="112"/>
                  </a:lnTo>
                  <a:lnTo>
                    <a:pt x="70" y="114"/>
                  </a:lnTo>
                  <a:lnTo>
                    <a:pt x="65" y="114"/>
                  </a:lnTo>
                  <a:lnTo>
                    <a:pt x="58" y="114"/>
                  </a:lnTo>
                  <a:lnTo>
                    <a:pt x="46" y="114"/>
                  </a:lnTo>
                  <a:lnTo>
                    <a:pt x="34" y="111"/>
                  </a:lnTo>
                  <a:lnTo>
                    <a:pt x="29" y="109"/>
                  </a:lnTo>
                  <a:lnTo>
                    <a:pt x="26" y="106"/>
                  </a:lnTo>
                  <a:lnTo>
                    <a:pt x="16" y="99"/>
                  </a:lnTo>
                  <a:lnTo>
                    <a:pt x="12" y="94"/>
                  </a:lnTo>
                  <a:lnTo>
                    <a:pt x="9" y="90"/>
                  </a:lnTo>
                  <a:lnTo>
                    <a:pt x="7" y="85"/>
                  </a:lnTo>
                  <a:lnTo>
                    <a:pt x="4" y="80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5" y="32"/>
                  </a:lnTo>
                  <a:lnTo>
                    <a:pt x="7" y="29"/>
                  </a:lnTo>
                  <a:lnTo>
                    <a:pt x="9" y="25"/>
                  </a:lnTo>
                  <a:lnTo>
                    <a:pt x="17" y="17"/>
                  </a:lnTo>
                  <a:lnTo>
                    <a:pt x="21" y="12"/>
                  </a:lnTo>
                  <a:lnTo>
                    <a:pt x="26" y="10"/>
                  </a:lnTo>
                  <a:lnTo>
                    <a:pt x="31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2" y="5"/>
                  </a:lnTo>
                  <a:lnTo>
                    <a:pt x="93" y="8"/>
                  </a:lnTo>
                  <a:lnTo>
                    <a:pt x="98" y="12"/>
                  </a:lnTo>
                  <a:lnTo>
                    <a:pt x="101" y="15"/>
                  </a:lnTo>
                  <a:lnTo>
                    <a:pt x="105" y="20"/>
                  </a:lnTo>
                  <a:lnTo>
                    <a:pt x="108" y="24"/>
                  </a:lnTo>
                  <a:lnTo>
                    <a:pt x="113" y="34"/>
                  </a:lnTo>
                  <a:lnTo>
                    <a:pt x="116" y="39"/>
                  </a:lnTo>
                  <a:lnTo>
                    <a:pt x="116" y="44"/>
                  </a:lnTo>
                  <a:lnTo>
                    <a:pt x="118" y="51"/>
                  </a:lnTo>
                  <a:lnTo>
                    <a:pt x="118" y="56"/>
                  </a:lnTo>
                  <a:close/>
                  <a:moveTo>
                    <a:pt x="22" y="56"/>
                  </a:moveTo>
                  <a:lnTo>
                    <a:pt x="22" y="65"/>
                  </a:lnTo>
                  <a:lnTo>
                    <a:pt x="24" y="73"/>
                  </a:lnTo>
                  <a:lnTo>
                    <a:pt x="28" y="78"/>
                  </a:lnTo>
                  <a:lnTo>
                    <a:pt x="33" y="85"/>
                  </a:lnTo>
                  <a:lnTo>
                    <a:pt x="38" y="88"/>
                  </a:lnTo>
                  <a:lnTo>
                    <a:pt x="43" y="92"/>
                  </a:lnTo>
                  <a:lnTo>
                    <a:pt x="50" y="95"/>
                  </a:lnTo>
                  <a:lnTo>
                    <a:pt x="58" y="95"/>
                  </a:lnTo>
                  <a:lnTo>
                    <a:pt x="67" y="95"/>
                  </a:lnTo>
                  <a:lnTo>
                    <a:pt x="74" y="92"/>
                  </a:lnTo>
                  <a:lnTo>
                    <a:pt x="81" y="90"/>
                  </a:lnTo>
                  <a:lnTo>
                    <a:pt x="86" y="85"/>
                  </a:lnTo>
                  <a:lnTo>
                    <a:pt x="89" y="80"/>
                  </a:lnTo>
                  <a:lnTo>
                    <a:pt x="93" y="73"/>
                  </a:lnTo>
                  <a:lnTo>
                    <a:pt x="94" y="65"/>
                  </a:lnTo>
                  <a:lnTo>
                    <a:pt x="96" y="56"/>
                  </a:lnTo>
                  <a:lnTo>
                    <a:pt x="94" y="49"/>
                  </a:lnTo>
                  <a:lnTo>
                    <a:pt x="93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79" y="25"/>
                  </a:lnTo>
                  <a:lnTo>
                    <a:pt x="74" y="22"/>
                  </a:lnTo>
                  <a:lnTo>
                    <a:pt x="65" y="20"/>
                  </a:lnTo>
                  <a:lnTo>
                    <a:pt x="58" y="20"/>
                  </a:lnTo>
                  <a:lnTo>
                    <a:pt x="50" y="20"/>
                  </a:lnTo>
                  <a:lnTo>
                    <a:pt x="45" y="22"/>
                  </a:lnTo>
                  <a:lnTo>
                    <a:pt x="38" y="25"/>
                  </a:lnTo>
                  <a:lnTo>
                    <a:pt x="33" y="30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2" y="49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344" y="758"/>
              <a:ext cx="47" cy="57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5" y="13"/>
                </a:cxn>
                <a:cxn ang="0">
                  <a:pos x="29" y="10"/>
                </a:cxn>
                <a:cxn ang="0">
                  <a:pos x="34" y="6"/>
                </a:cxn>
                <a:cxn ang="0">
                  <a:pos x="37" y="5"/>
                </a:cxn>
                <a:cxn ang="0">
                  <a:pos x="41" y="3"/>
                </a:cxn>
                <a:cxn ang="0">
                  <a:pos x="46" y="1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63" y="1"/>
                </a:cxn>
                <a:cxn ang="0">
                  <a:pos x="70" y="3"/>
                </a:cxn>
                <a:cxn ang="0">
                  <a:pos x="77" y="6"/>
                </a:cxn>
                <a:cxn ang="0">
                  <a:pos x="80" y="8"/>
                </a:cxn>
                <a:cxn ang="0">
                  <a:pos x="82" y="12"/>
                </a:cxn>
                <a:cxn ang="0">
                  <a:pos x="85" y="15"/>
                </a:cxn>
                <a:cxn ang="0">
                  <a:pos x="87" y="18"/>
                </a:cxn>
                <a:cxn ang="0">
                  <a:pos x="90" y="25"/>
                </a:cxn>
                <a:cxn ang="0">
                  <a:pos x="92" y="34"/>
                </a:cxn>
                <a:cxn ang="0">
                  <a:pos x="94" y="44"/>
                </a:cxn>
                <a:cxn ang="0">
                  <a:pos x="94" y="112"/>
                </a:cxn>
                <a:cxn ang="0">
                  <a:pos x="72" y="112"/>
                </a:cxn>
                <a:cxn ang="0">
                  <a:pos x="72" y="44"/>
                </a:cxn>
                <a:cxn ang="0">
                  <a:pos x="72" y="39"/>
                </a:cxn>
                <a:cxn ang="0">
                  <a:pos x="70" y="34"/>
                </a:cxn>
                <a:cxn ang="0">
                  <a:pos x="68" y="29"/>
                </a:cxn>
                <a:cxn ang="0">
                  <a:pos x="65" y="25"/>
                </a:cxn>
                <a:cxn ang="0">
                  <a:pos x="63" y="22"/>
                </a:cxn>
                <a:cxn ang="0">
                  <a:pos x="58" y="18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43" y="18"/>
                </a:cxn>
                <a:cxn ang="0">
                  <a:pos x="36" y="20"/>
                </a:cxn>
                <a:cxn ang="0">
                  <a:pos x="29" y="25"/>
                </a:cxn>
                <a:cxn ang="0">
                  <a:pos x="22" y="34"/>
                </a:cxn>
                <a:cxn ang="0">
                  <a:pos x="22" y="112"/>
                </a:cxn>
                <a:cxn ang="0">
                  <a:pos x="0" y="112"/>
                </a:cxn>
                <a:cxn ang="0">
                  <a:pos x="0" y="3"/>
                </a:cxn>
                <a:cxn ang="0">
                  <a:pos x="22" y="3"/>
                </a:cxn>
                <a:cxn ang="0">
                  <a:pos x="22" y="17"/>
                </a:cxn>
              </a:cxnLst>
              <a:rect l="0" t="0" r="r" b="b"/>
              <a:pathLst>
                <a:path w="94" h="112">
                  <a:moveTo>
                    <a:pt x="22" y="17"/>
                  </a:moveTo>
                  <a:lnTo>
                    <a:pt x="25" y="13"/>
                  </a:lnTo>
                  <a:lnTo>
                    <a:pt x="29" y="10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3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2" y="12"/>
                  </a:lnTo>
                  <a:lnTo>
                    <a:pt x="85" y="15"/>
                  </a:lnTo>
                  <a:lnTo>
                    <a:pt x="87" y="18"/>
                  </a:lnTo>
                  <a:lnTo>
                    <a:pt x="90" y="25"/>
                  </a:lnTo>
                  <a:lnTo>
                    <a:pt x="92" y="34"/>
                  </a:lnTo>
                  <a:lnTo>
                    <a:pt x="94" y="44"/>
                  </a:lnTo>
                  <a:lnTo>
                    <a:pt x="94" y="112"/>
                  </a:lnTo>
                  <a:lnTo>
                    <a:pt x="72" y="112"/>
                  </a:lnTo>
                  <a:lnTo>
                    <a:pt x="72" y="44"/>
                  </a:lnTo>
                  <a:lnTo>
                    <a:pt x="72" y="39"/>
                  </a:lnTo>
                  <a:lnTo>
                    <a:pt x="70" y="34"/>
                  </a:lnTo>
                  <a:lnTo>
                    <a:pt x="68" y="29"/>
                  </a:lnTo>
                  <a:lnTo>
                    <a:pt x="65" y="25"/>
                  </a:lnTo>
                  <a:lnTo>
                    <a:pt x="63" y="22"/>
                  </a:lnTo>
                  <a:lnTo>
                    <a:pt x="58" y="18"/>
                  </a:lnTo>
                  <a:lnTo>
                    <a:pt x="55" y="18"/>
                  </a:lnTo>
                  <a:lnTo>
                    <a:pt x="49" y="17"/>
                  </a:lnTo>
                  <a:lnTo>
                    <a:pt x="43" y="18"/>
                  </a:lnTo>
                  <a:lnTo>
                    <a:pt x="36" y="20"/>
                  </a:lnTo>
                  <a:lnTo>
                    <a:pt x="29" y="25"/>
                  </a:lnTo>
                  <a:lnTo>
                    <a:pt x="22" y="34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0" y="3"/>
                  </a:lnTo>
                  <a:lnTo>
                    <a:pt x="22" y="3"/>
                  </a:lnTo>
                  <a:lnTo>
                    <a:pt x="22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4925" y="608"/>
              <a:ext cx="72" cy="85"/>
            </a:xfrm>
            <a:custGeom>
              <a:avLst/>
              <a:gdLst/>
              <a:ahLst/>
              <a:cxnLst>
                <a:cxn ang="0">
                  <a:pos x="145" y="102"/>
                </a:cxn>
                <a:cxn ang="0">
                  <a:pos x="145" y="109"/>
                </a:cxn>
                <a:cxn ang="0">
                  <a:pos x="144" y="116"/>
                </a:cxn>
                <a:cxn ang="0">
                  <a:pos x="140" y="130"/>
                </a:cxn>
                <a:cxn ang="0">
                  <a:pos x="137" y="137"/>
                </a:cxn>
                <a:cxn ang="0">
                  <a:pos x="135" y="142"/>
                </a:cxn>
                <a:cxn ang="0">
                  <a:pos x="127" y="152"/>
                </a:cxn>
                <a:cxn ang="0">
                  <a:pos x="122" y="155"/>
                </a:cxn>
                <a:cxn ang="0">
                  <a:pos x="116" y="159"/>
                </a:cxn>
                <a:cxn ang="0">
                  <a:pos x="110" y="162"/>
                </a:cxn>
                <a:cxn ang="0">
                  <a:pos x="103" y="166"/>
                </a:cxn>
                <a:cxn ang="0">
                  <a:pos x="96" y="167"/>
                </a:cxn>
                <a:cxn ang="0">
                  <a:pos x="87" y="169"/>
                </a:cxn>
                <a:cxn ang="0">
                  <a:pos x="70" y="169"/>
                </a:cxn>
                <a:cxn ang="0">
                  <a:pos x="57" y="169"/>
                </a:cxn>
                <a:cxn ang="0">
                  <a:pos x="43" y="166"/>
                </a:cxn>
                <a:cxn ang="0">
                  <a:pos x="38" y="164"/>
                </a:cxn>
                <a:cxn ang="0">
                  <a:pos x="31" y="160"/>
                </a:cxn>
                <a:cxn ang="0">
                  <a:pos x="21" y="154"/>
                </a:cxn>
                <a:cxn ang="0">
                  <a:pos x="16" y="148"/>
                </a:cxn>
                <a:cxn ang="0">
                  <a:pos x="12" y="143"/>
                </a:cxn>
                <a:cxn ang="0">
                  <a:pos x="9" y="138"/>
                </a:cxn>
                <a:cxn ang="0">
                  <a:pos x="5" y="133"/>
                </a:cxn>
                <a:cxn ang="0">
                  <a:pos x="4" y="126"/>
                </a:cxn>
                <a:cxn ang="0">
                  <a:pos x="2" y="119"/>
                </a:cxn>
                <a:cxn ang="0">
                  <a:pos x="0" y="113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99"/>
                </a:cxn>
                <a:cxn ang="0">
                  <a:pos x="26" y="111"/>
                </a:cxn>
                <a:cxn ang="0">
                  <a:pos x="27" y="121"/>
                </a:cxn>
                <a:cxn ang="0">
                  <a:pos x="31" y="128"/>
                </a:cxn>
                <a:cxn ang="0">
                  <a:pos x="39" y="138"/>
                </a:cxn>
                <a:cxn ang="0">
                  <a:pos x="45" y="142"/>
                </a:cxn>
                <a:cxn ang="0">
                  <a:pos x="51" y="145"/>
                </a:cxn>
                <a:cxn ang="0">
                  <a:pos x="60" y="147"/>
                </a:cxn>
                <a:cxn ang="0">
                  <a:pos x="70" y="147"/>
                </a:cxn>
                <a:cxn ang="0">
                  <a:pos x="84" y="147"/>
                </a:cxn>
                <a:cxn ang="0">
                  <a:pos x="89" y="145"/>
                </a:cxn>
                <a:cxn ang="0">
                  <a:pos x="94" y="143"/>
                </a:cxn>
                <a:cxn ang="0">
                  <a:pos x="103" y="140"/>
                </a:cxn>
                <a:cxn ang="0">
                  <a:pos x="110" y="135"/>
                </a:cxn>
                <a:cxn ang="0">
                  <a:pos x="113" y="131"/>
                </a:cxn>
                <a:cxn ang="0">
                  <a:pos x="115" y="128"/>
                </a:cxn>
                <a:cxn ang="0">
                  <a:pos x="118" y="119"/>
                </a:cxn>
                <a:cxn ang="0">
                  <a:pos x="120" y="109"/>
                </a:cxn>
                <a:cxn ang="0">
                  <a:pos x="122" y="97"/>
                </a:cxn>
                <a:cxn ang="0">
                  <a:pos x="122" y="0"/>
                </a:cxn>
                <a:cxn ang="0">
                  <a:pos x="145" y="0"/>
                </a:cxn>
                <a:cxn ang="0">
                  <a:pos x="145" y="102"/>
                </a:cxn>
              </a:cxnLst>
              <a:rect l="0" t="0" r="r" b="b"/>
              <a:pathLst>
                <a:path w="145" h="169">
                  <a:moveTo>
                    <a:pt x="145" y="102"/>
                  </a:moveTo>
                  <a:lnTo>
                    <a:pt x="145" y="109"/>
                  </a:lnTo>
                  <a:lnTo>
                    <a:pt x="144" y="116"/>
                  </a:lnTo>
                  <a:lnTo>
                    <a:pt x="140" y="130"/>
                  </a:lnTo>
                  <a:lnTo>
                    <a:pt x="137" y="137"/>
                  </a:lnTo>
                  <a:lnTo>
                    <a:pt x="135" y="142"/>
                  </a:lnTo>
                  <a:lnTo>
                    <a:pt x="127" y="152"/>
                  </a:lnTo>
                  <a:lnTo>
                    <a:pt x="122" y="155"/>
                  </a:lnTo>
                  <a:lnTo>
                    <a:pt x="116" y="159"/>
                  </a:lnTo>
                  <a:lnTo>
                    <a:pt x="110" y="162"/>
                  </a:lnTo>
                  <a:lnTo>
                    <a:pt x="103" y="166"/>
                  </a:lnTo>
                  <a:lnTo>
                    <a:pt x="96" y="167"/>
                  </a:lnTo>
                  <a:lnTo>
                    <a:pt x="87" y="169"/>
                  </a:lnTo>
                  <a:lnTo>
                    <a:pt x="70" y="169"/>
                  </a:lnTo>
                  <a:lnTo>
                    <a:pt x="57" y="169"/>
                  </a:lnTo>
                  <a:lnTo>
                    <a:pt x="43" y="166"/>
                  </a:lnTo>
                  <a:lnTo>
                    <a:pt x="38" y="164"/>
                  </a:lnTo>
                  <a:lnTo>
                    <a:pt x="31" y="160"/>
                  </a:lnTo>
                  <a:lnTo>
                    <a:pt x="21" y="154"/>
                  </a:lnTo>
                  <a:lnTo>
                    <a:pt x="16" y="148"/>
                  </a:lnTo>
                  <a:lnTo>
                    <a:pt x="12" y="143"/>
                  </a:lnTo>
                  <a:lnTo>
                    <a:pt x="9" y="138"/>
                  </a:lnTo>
                  <a:lnTo>
                    <a:pt x="5" y="133"/>
                  </a:lnTo>
                  <a:lnTo>
                    <a:pt x="4" y="12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99"/>
                  </a:lnTo>
                  <a:lnTo>
                    <a:pt x="26" y="111"/>
                  </a:lnTo>
                  <a:lnTo>
                    <a:pt x="27" y="121"/>
                  </a:lnTo>
                  <a:lnTo>
                    <a:pt x="31" y="128"/>
                  </a:lnTo>
                  <a:lnTo>
                    <a:pt x="39" y="138"/>
                  </a:lnTo>
                  <a:lnTo>
                    <a:pt x="45" y="142"/>
                  </a:lnTo>
                  <a:lnTo>
                    <a:pt x="51" y="145"/>
                  </a:lnTo>
                  <a:lnTo>
                    <a:pt x="60" y="147"/>
                  </a:lnTo>
                  <a:lnTo>
                    <a:pt x="70" y="147"/>
                  </a:lnTo>
                  <a:lnTo>
                    <a:pt x="84" y="147"/>
                  </a:lnTo>
                  <a:lnTo>
                    <a:pt x="89" y="145"/>
                  </a:lnTo>
                  <a:lnTo>
                    <a:pt x="94" y="143"/>
                  </a:lnTo>
                  <a:lnTo>
                    <a:pt x="103" y="140"/>
                  </a:lnTo>
                  <a:lnTo>
                    <a:pt x="110" y="135"/>
                  </a:lnTo>
                  <a:lnTo>
                    <a:pt x="113" y="131"/>
                  </a:lnTo>
                  <a:lnTo>
                    <a:pt x="115" y="128"/>
                  </a:lnTo>
                  <a:lnTo>
                    <a:pt x="118" y="119"/>
                  </a:lnTo>
                  <a:lnTo>
                    <a:pt x="120" y="109"/>
                  </a:lnTo>
                  <a:lnTo>
                    <a:pt x="122" y="97"/>
                  </a:lnTo>
                  <a:lnTo>
                    <a:pt x="122" y="0"/>
                  </a:lnTo>
                  <a:lnTo>
                    <a:pt x="145" y="0"/>
                  </a:lnTo>
                  <a:lnTo>
                    <a:pt x="145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5013" y="635"/>
              <a:ext cx="47" cy="57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6" y="14"/>
                </a:cxn>
                <a:cxn ang="0">
                  <a:pos x="29" y="11"/>
                </a:cxn>
                <a:cxn ang="0">
                  <a:pos x="32" y="7"/>
                </a:cxn>
                <a:cxn ang="0">
                  <a:pos x="36" y="6"/>
                </a:cxn>
                <a:cxn ang="0">
                  <a:pos x="41" y="4"/>
                </a:cxn>
                <a:cxn ang="0">
                  <a:pos x="46" y="2"/>
                </a:cxn>
                <a:cxn ang="0">
                  <a:pos x="50" y="0"/>
                </a:cxn>
                <a:cxn ang="0">
                  <a:pos x="55" y="0"/>
                </a:cxn>
                <a:cxn ang="0">
                  <a:pos x="63" y="2"/>
                </a:cxn>
                <a:cxn ang="0">
                  <a:pos x="70" y="4"/>
                </a:cxn>
                <a:cxn ang="0">
                  <a:pos x="77" y="7"/>
                </a:cxn>
                <a:cxn ang="0">
                  <a:pos x="79" y="9"/>
                </a:cxn>
                <a:cxn ang="0">
                  <a:pos x="82" y="12"/>
                </a:cxn>
                <a:cxn ang="0">
                  <a:pos x="84" y="16"/>
                </a:cxn>
                <a:cxn ang="0">
                  <a:pos x="87" y="19"/>
                </a:cxn>
                <a:cxn ang="0">
                  <a:pos x="89" y="26"/>
                </a:cxn>
                <a:cxn ang="0">
                  <a:pos x="92" y="35"/>
                </a:cxn>
                <a:cxn ang="0">
                  <a:pos x="92" y="45"/>
                </a:cxn>
                <a:cxn ang="0">
                  <a:pos x="92" y="113"/>
                </a:cxn>
                <a:cxn ang="0">
                  <a:pos x="70" y="113"/>
                </a:cxn>
                <a:cxn ang="0">
                  <a:pos x="70" y="45"/>
                </a:cxn>
                <a:cxn ang="0">
                  <a:pos x="70" y="40"/>
                </a:cxn>
                <a:cxn ang="0">
                  <a:pos x="68" y="35"/>
                </a:cxn>
                <a:cxn ang="0">
                  <a:pos x="67" y="30"/>
                </a:cxn>
                <a:cxn ang="0">
                  <a:pos x="65" y="26"/>
                </a:cxn>
                <a:cxn ang="0">
                  <a:pos x="62" y="23"/>
                </a:cxn>
                <a:cxn ang="0">
                  <a:pos x="58" y="19"/>
                </a:cxn>
                <a:cxn ang="0">
                  <a:pos x="53" y="19"/>
                </a:cxn>
                <a:cxn ang="0">
                  <a:pos x="50" y="18"/>
                </a:cxn>
                <a:cxn ang="0">
                  <a:pos x="41" y="19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1" y="35"/>
                </a:cxn>
                <a:cxn ang="0">
                  <a:pos x="21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1" y="4"/>
                </a:cxn>
                <a:cxn ang="0">
                  <a:pos x="21" y="18"/>
                </a:cxn>
              </a:cxnLst>
              <a:rect l="0" t="0" r="r" b="b"/>
              <a:pathLst>
                <a:path w="92" h="113">
                  <a:moveTo>
                    <a:pt x="21" y="18"/>
                  </a:moveTo>
                  <a:lnTo>
                    <a:pt x="26" y="14"/>
                  </a:lnTo>
                  <a:lnTo>
                    <a:pt x="29" y="11"/>
                  </a:lnTo>
                  <a:lnTo>
                    <a:pt x="32" y="7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6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79" y="9"/>
                  </a:lnTo>
                  <a:lnTo>
                    <a:pt x="82" y="12"/>
                  </a:lnTo>
                  <a:lnTo>
                    <a:pt x="84" y="16"/>
                  </a:lnTo>
                  <a:lnTo>
                    <a:pt x="87" y="19"/>
                  </a:lnTo>
                  <a:lnTo>
                    <a:pt x="89" y="26"/>
                  </a:lnTo>
                  <a:lnTo>
                    <a:pt x="92" y="35"/>
                  </a:lnTo>
                  <a:lnTo>
                    <a:pt x="92" y="45"/>
                  </a:lnTo>
                  <a:lnTo>
                    <a:pt x="92" y="113"/>
                  </a:lnTo>
                  <a:lnTo>
                    <a:pt x="70" y="113"/>
                  </a:lnTo>
                  <a:lnTo>
                    <a:pt x="70" y="45"/>
                  </a:lnTo>
                  <a:lnTo>
                    <a:pt x="70" y="40"/>
                  </a:lnTo>
                  <a:lnTo>
                    <a:pt x="68" y="35"/>
                  </a:lnTo>
                  <a:lnTo>
                    <a:pt x="67" y="30"/>
                  </a:lnTo>
                  <a:lnTo>
                    <a:pt x="65" y="26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3" y="19"/>
                  </a:lnTo>
                  <a:lnTo>
                    <a:pt x="50" y="18"/>
                  </a:lnTo>
                  <a:lnTo>
                    <a:pt x="41" y="19"/>
                  </a:lnTo>
                  <a:lnTo>
                    <a:pt x="36" y="21"/>
                  </a:lnTo>
                  <a:lnTo>
                    <a:pt x="29" y="26"/>
                  </a:lnTo>
                  <a:lnTo>
                    <a:pt x="21" y="35"/>
                  </a:lnTo>
                  <a:lnTo>
                    <a:pt x="21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5075" y="613"/>
              <a:ext cx="14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2" y="157"/>
                </a:cxn>
                <a:cxn ang="0">
                  <a:pos x="2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6" y="9"/>
                </a:cxn>
                <a:cxn ang="0">
                  <a:pos x="27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2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7" h="157">
                  <a:moveTo>
                    <a:pt x="24" y="157"/>
                  </a:moveTo>
                  <a:lnTo>
                    <a:pt x="2" y="157"/>
                  </a:lnTo>
                  <a:lnTo>
                    <a:pt x="2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6" y="9"/>
                  </a:lnTo>
                  <a:lnTo>
                    <a:pt x="27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2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5097" y="636"/>
              <a:ext cx="53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3" y="69"/>
                </a:cxn>
                <a:cxn ang="0">
                  <a:pos x="82" y="0"/>
                </a:cxn>
                <a:cxn ang="0">
                  <a:pos x="106" y="0"/>
                </a:cxn>
                <a:cxn ang="0">
                  <a:pos x="56" y="113"/>
                </a:cxn>
                <a:cxn ang="0">
                  <a:pos x="49" y="113"/>
                </a:cxn>
                <a:cxn ang="0">
                  <a:pos x="0" y="0"/>
                </a:cxn>
              </a:cxnLst>
              <a:rect l="0" t="0" r="r" b="b"/>
              <a:pathLst>
                <a:path w="106" h="113">
                  <a:moveTo>
                    <a:pt x="0" y="0"/>
                  </a:moveTo>
                  <a:lnTo>
                    <a:pt x="24" y="0"/>
                  </a:lnTo>
                  <a:lnTo>
                    <a:pt x="53" y="69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56" y="113"/>
                  </a:lnTo>
                  <a:lnTo>
                    <a:pt x="49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5155" y="635"/>
              <a:ext cx="49" cy="58"/>
            </a:xfrm>
            <a:custGeom>
              <a:avLst/>
              <a:gdLst/>
              <a:ahLst/>
              <a:cxnLst>
                <a:cxn ang="0">
                  <a:pos x="87" y="108"/>
                </a:cxn>
                <a:cxn ang="0">
                  <a:pos x="67" y="115"/>
                </a:cxn>
                <a:cxn ang="0">
                  <a:pos x="48" y="115"/>
                </a:cxn>
                <a:cxn ang="0">
                  <a:pos x="36" y="113"/>
                </a:cxn>
                <a:cxn ang="0">
                  <a:pos x="26" y="108"/>
                </a:cxn>
                <a:cxn ang="0">
                  <a:pos x="17" y="103"/>
                </a:cxn>
                <a:cxn ang="0">
                  <a:pos x="7" y="89"/>
                </a:cxn>
                <a:cxn ang="0">
                  <a:pos x="0" y="69"/>
                </a:cxn>
                <a:cxn ang="0">
                  <a:pos x="0" y="45"/>
                </a:cxn>
                <a:cxn ang="0">
                  <a:pos x="4" y="35"/>
                </a:cxn>
                <a:cxn ang="0">
                  <a:pos x="14" y="16"/>
                </a:cxn>
                <a:cxn ang="0">
                  <a:pos x="26" y="7"/>
                </a:cxn>
                <a:cxn ang="0">
                  <a:pos x="40" y="2"/>
                </a:cxn>
                <a:cxn ang="0">
                  <a:pos x="51" y="0"/>
                </a:cxn>
                <a:cxn ang="0">
                  <a:pos x="67" y="2"/>
                </a:cxn>
                <a:cxn ang="0">
                  <a:pos x="79" y="9"/>
                </a:cxn>
                <a:cxn ang="0">
                  <a:pos x="87" y="16"/>
                </a:cxn>
                <a:cxn ang="0">
                  <a:pos x="94" y="30"/>
                </a:cxn>
                <a:cxn ang="0">
                  <a:pos x="99" y="48"/>
                </a:cxn>
                <a:cxn ang="0">
                  <a:pos x="22" y="62"/>
                </a:cxn>
                <a:cxn ang="0">
                  <a:pos x="26" y="76"/>
                </a:cxn>
                <a:cxn ang="0">
                  <a:pos x="33" y="86"/>
                </a:cxn>
                <a:cxn ang="0">
                  <a:pos x="45" y="93"/>
                </a:cxn>
                <a:cxn ang="0">
                  <a:pos x="58" y="94"/>
                </a:cxn>
                <a:cxn ang="0">
                  <a:pos x="77" y="91"/>
                </a:cxn>
                <a:cxn ang="0">
                  <a:pos x="98" y="81"/>
                </a:cxn>
                <a:cxn ang="0">
                  <a:pos x="77" y="47"/>
                </a:cxn>
                <a:cxn ang="0">
                  <a:pos x="75" y="36"/>
                </a:cxn>
                <a:cxn ang="0">
                  <a:pos x="72" y="30"/>
                </a:cxn>
                <a:cxn ang="0">
                  <a:pos x="67" y="24"/>
                </a:cxn>
                <a:cxn ang="0">
                  <a:pos x="57" y="21"/>
                </a:cxn>
                <a:cxn ang="0">
                  <a:pos x="46" y="21"/>
                </a:cxn>
                <a:cxn ang="0">
                  <a:pos x="36" y="24"/>
                </a:cxn>
                <a:cxn ang="0">
                  <a:pos x="29" y="31"/>
                </a:cxn>
                <a:cxn ang="0">
                  <a:pos x="24" y="42"/>
                </a:cxn>
                <a:cxn ang="0">
                  <a:pos x="77" y="47"/>
                </a:cxn>
              </a:cxnLst>
              <a:rect l="0" t="0" r="r" b="b"/>
              <a:pathLst>
                <a:path w="99" h="115">
                  <a:moveTo>
                    <a:pt x="98" y="103"/>
                  </a:moveTo>
                  <a:lnTo>
                    <a:pt x="87" y="108"/>
                  </a:lnTo>
                  <a:lnTo>
                    <a:pt x="77" y="113"/>
                  </a:lnTo>
                  <a:lnTo>
                    <a:pt x="67" y="115"/>
                  </a:lnTo>
                  <a:lnTo>
                    <a:pt x="53" y="115"/>
                  </a:lnTo>
                  <a:lnTo>
                    <a:pt x="48" y="115"/>
                  </a:lnTo>
                  <a:lnTo>
                    <a:pt x="41" y="115"/>
                  </a:lnTo>
                  <a:lnTo>
                    <a:pt x="36" y="113"/>
                  </a:lnTo>
                  <a:lnTo>
                    <a:pt x="31" y="112"/>
                  </a:lnTo>
                  <a:lnTo>
                    <a:pt x="26" y="108"/>
                  </a:lnTo>
                  <a:lnTo>
                    <a:pt x="22" y="106"/>
                  </a:lnTo>
                  <a:lnTo>
                    <a:pt x="17" y="103"/>
                  </a:lnTo>
                  <a:lnTo>
                    <a:pt x="14" y="98"/>
                  </a:lnTo>
                  <a:lnTo>
                    <a:pt x="7" y="89"/>
                  </a:lnTo>
                  <a:lnTo>
                    <a:pt x="4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7" y="24"/>
                  </a:lnTo>
                  <a:lnTo>
                    <a:pt x="14" y="16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62" y="2"/>
                  </a:lnTo>
                  <a:lnTo>
                    <a:pt x="67" y="2"/>
                  </a:lnTo>
                  <a:lnTo>
                    <a:pt x="72" y="4"/>
                  </a:lnTo>
                  <a:lnTo>
                    <a:pt x="79" y="9"/>
                  </a:lnTo>
                  <a:lnTo>
                    <a:pt x="84" y="12"/>
                  </a:lnTo>
                  <a:lnTo>
                    <a:pt x="87" y="16"/>
                  </a:lnTo>
                  <a:lnTo>
                    <a:pt x="93" y="24"/>
                  </a:lnTo>
                  <a:lnTo>
                    <a:pt x="94" y="30"/>
                  </a:lnTo>
                  <a:lnTo>
                    <a:pt x="96" y="35"/>
                  </a:lnTo>
                  <a:lnTo>
                    <a:pt x="99" y="48"/>
                  </a:lnTo>
                  <a:lnTo>
                    <a:pt x="99" y="62"/>
                  </a:lnTo>
                  <a:lnTo>
                    <a:pt x="22" y="62"/>
                  </a:lnTo>
                  <a:lnTo>
                    <a:pt x="24" y="69"/>
                  </a:lnTo>
                  <a:lnTo>
                    <a:pt x="26" y="76"/>
                  </a:lnTo>
                  <a:lnTo>
                    <a:pt x="29" y="83"/>
                  </a:lnTo>
                  <a:lnTo>
                    <a:pt x="33" y="86"/>
                  </a:lnTo>
                  <a:lnTo>
                    <a:pt x="38" y="89"/>
                  </a:lnTo>
                  <a:lnTo>
                    <a:pt x="45" y="93"/>
                  </a:lnTo>
                  <a:lnTo>
                    <a:pt x="51" y="94"/>
                  </a:lnTo>
                  <a:lnTo>
                    <a:pt x="58" y="94"/>
                  </a:lnTo>
                  <a:lnTo>
                    <a:pt x="69" y="94"/>
                  </a:lnTo>
                  <a:lnTo>
                    <a:pt x="77" y="91"/>
                  </a:lnTo>
                  <a:lnTo>
                    <a:pt x="87" y="88"/>
                  </a:lnTo>
                  <a:lnTo>
                    <a:pt x="98" y="81"/>
                  </a:lnTo>
                  <a:lnTo>
                    <a:pt x="98" y="103"/>
                  </a:lnTo>
                  <a:close/>
                  <a:moveTo>
                    <a:pt x="77" y="47"/>
                  </a:moveTo>
                  <a:lnTo>
                    <a:pt x="77" y="42"/>
                  </a:lnTo>
                  <a:lnTo>
                    <a:pt x="75" y="36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0" y="28"/>
                  </a:lnTo>
                  <a:lnTo>
                    <a:pt x="67" y="24"/>
                  </a:lnTo>
                  <a:lnTo>
                    <a:pt x="62" y="21"/>
                  </a:lnTo>
                  <a:lnTo>
                    <a:pt x="57" y="21"/>
                  </a:lnTo>
                  <a:lnTo>
                    <a:pt x="51" y="19"/>
                  </a:lnTo>
                  <a:lnTo>
                    <a:pt x="46" y="21"/>
                  </a:lnTo>
                  <a:lnTo>
                    <a:pt x="41" y="21"/>
                  </a:lnTo>
                  <a:lnTo>
                    <a:pt x="36" y="24"/>
                  </a:lnTo>
                  <a:lnTo>
                    <a:pt x="33" y="26"/>
                  </a:lnTo>
                  <a:lnTo>
                    <a:pt x="29" y="31"/>
                  </a:lnTo>
                  <a:lnTo>
                    <a:pt x="26" y="35"/>
                  </a:lnTo>
                  <a:lnTo>
                    <a:pt x="24" y="42"/>
                  </a:lnTo>
                  <a:lnTo>
                    <a:pt x="22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5218" y="635"/>
              <a:ext cx="40" cy="57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28"/>
                </a:cxn>
                <a:cxn ang="0">
                  <a:pos x="25" y="23"/>
                </a:cxn>
                <a:cxn ang="0">
                  <a:pos x="31" y="16"/>
                </a:cxn>
                <a:cxn ang="0">
                  <a:pos x="34" y="12"/>
                </a:cxn>
                <a:cxn ang="0">
                  <a:pos x="37" y="7"/>
                </a:cxn>
                <a:cxn ang="0">
                  <a:pos x="46" y="2"/>
                </a:cxn>
                <a:cxn ang="0">
                  <a:pos x="51" y="0"/>
                </a:cxn>
                <a:cxn ang="0">
                  <a:pos x="54" y="0"/>
                </a:cxn>
                <a:cxn ang="0">
                  <a:pos x="61" y="2"/>
                </a:cxn>
                <a:cxn ang="0">
                  <a:pos x="66" y="4"/>
                </a:cxn>
                <a:cxn ang="0">
                  <a:pos x="73" y="7"/>
                </a:cxn>
                <a:cxn ang="0">
                  <a:pos x="80" y="14"/>
                </a:cxn>
                <a:cxn ang="0">
                  <a:pos x="70" y="33"/>
                </a:cxn>
                <a:cxn ang="0">
                  <a:pos x="63" y="28"/>
                </a:cxn>
                <a:cxn ang="0">
                  <a:pos x="58" y="24"/>
                </a:cxn>
                <a:cxn ang="0">
                  <a:pos x="53" y="23"/>
                </a:cxn>
                <a:cxn ang="0">
                  <a:pos x="49" y="21"/>
                </a:cxn>
                <a:cxn ang="0">
                  <a:pos x="42" y="23"/>
                </a:cxn>
                <a:cxn ang="0">
                  <a:pos x="39" y="24"/>
                </a:cxn>
                <a:cxn ang="0">
                  <a:pos x="34" y="28"/>
                </a:cxn>
                <a:cxn ang="0">
                  <a:pos x="29" y="31"/>
                </a:cxn>
                <a:cxn ang="0">
                  <a:pos x="25" y="36"/>
                </a:cxn>
                <a:cxn ang="0">
                  <a:pos x="24" y="43"/>
                </a:cxn>
                <a:cxn ang="0">
                  <a:pos x="22" y="48"/>
                </a:cxn>
                <a:cxn ang="0">
                  <a:pos x="22" y="55"/>
                </a:cxn>
                <a:cxn ang="0">
                  <a:pos x="22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2" y="4"/>
                </a:cxn>
              </a:cxnLst>
              <a:rect l="0" t="0" r="r" b="b"/>
              <a:pathLst>
                <a:path w="80" h="113">
                  <a:moveTo>
                    <a:pt x="22" y="4"/>
                  </a:moveTo>
                  <a:lnTo>
                    <a:pt x="22" y="28"/>
                  </a:lnTo>
                  <a:lnTo>
                    <a:pt x="25" y="23"/>
                  </a:lnTo>
                  <a:lnTo>
                    <a:pt x="31" y="16"/>
                  </a:lnTo>
                  <a:lnTo>
                    <a:pt x="34" y="12"/>
                  </a:lnTo>
                  <a:lnTo>
                    <a:pt x="37" y="7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6" y="4"/>
                  </a:lnTo>
                  <a:lnTo>
                    <a:pt x="73" y="7"/>
                  </a:lnTo>
                  <a:lnTo>
                    <a:pt x="80" y="14"/>
                  </a:lnTo>
                  <a:lnTo>
                    <a:pt x="70" y="33"/>
                  </a:lnTo>
                  <a:lnTo>
                    <a:pt x="63" y="28"/>
                  </a:lnTo>
                  <a:lnTo>
                    <a:pt x="58" y="24"/>
                  </a:lnTo>
                  <a:lnTo>
                    <a:pt x="53" y="23"/>
                  </a:lnTo>
                  <a:lnTo>
                    <a:pt x="49" y="21"/>
                  </a:lnTo>
                  <a:lnTo>
                    <a:pt x="42" y="23"/>
                  </a:lnTo>
                  <a:lnTo>
                    <a:pt x="39" y="24"/>
                  </a:lnTo>
                  <a:lnTo>
                    <a:pt x="34" y="28"/>
                  </a:lnTo>
                  <a:lnTo>
                    <a:pt x="29" y="31"/>
                  </a:lnTo>
                  <a:lnTo>
                    <a:pt x="25" y="36"/>
                  </a:lnTo>
                  <a:lnTo>
                    <a:pt x="24" y="43"/>
                  </a:lnTo>
                  <a:lnTo>
                    <a:pt x="22" y="48"/>
                  </a:lnTo>
                  <a:lnTo>
                    <a:pt x="22" y="55"/>
                  </a:lnTo>
                  <a:lnTo>
                    <a:pt x="22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5265" y="635"/>
              <a:ext cx="37" cy="58"/>
            </a:xfrm>
            <a:custGeom>
              <a:avLst/>
              <a:gdLst/>
              <a:ahLst/>
              <a:cxnLst>
                <a:cxn ang="0">
                  <a:pos x="60" y="26"/>
                </a:cxn>
                <a:cxn ang="0">
                  <a:pos x="44" y="21"/>
                </a:cxn>
                <a:cxn ang="0">
                  <a:pos x="31" y="21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9" y="38"/>
                </a:cxn>
                <a:cxn ang="0">
                  <a:pos x="49" y="52"/>
                </a:cxn>
                <a:cxn ang="0">
                  <a:pos x="65" y="65"/>
                </a:cxn>
                <a:cxn ang="0">
                  <a:pos x="72" y="72"/>
                </a:cxn>
                <a:cxn ang="0">
                  <a:pos x="73" y="79"/>
                </a:cxn>
                <a:cxn ang="0">
                  <a:pos x="73" y="89"/>
                </a:cxn>
                <a:cxn ang="0">
                  <a:pos x="68" y="101"/>
                </a:cxn>
                <a:cxn ang="0">
                  <a:pos x="61" y="108"/>
                </a:cxn>
                <a:cxn ang="0">
                  <a:pos x="53" y="113"/>
                </a:cxn>
                <a:cxn ang="0">
                  <a:pos x="37" y="115"/>
                </a:cxn>
                <a:cxn ang="0">
                  <a:pos x="19" y="113"/>
                </a:cxn>
                <a:cxn ang="0">
                  <a:pos x="0" y="106"/>
                </a:cxn>
                <a:cxn ang="0">
                  <a:pos x="10" y="88"/>
                </a:cxn>
                <a:cxn ang="0">
                  <a:pos x="27" y="96"/>
                </a:cxn>
                <a:cxn ang="0">
                  <a:pos x="41" y="96"/>
                </a:cxn>
                <a:cxn ang="0">
                  <a:pos x="48" y="93"/>
                </a:cxn>
                <a:cxn ang="0">
                  <a:pos x="51" y="84"/>
                </a:cxn>
                <a:cxn ang="0">
                  <a:pos x="49" y="81"/>
                </a:cxn>
                <a:cxn ang="0">
                  <a:pos x="25" y="62"/>
                </a:cxn>
                <a:cxn ang="0">
                  <a:pos x="10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5" y="14"/>
                </a:cxn>
                <a:cxn ang="0">
                  <a:pos x="15" y="6"/>
                </a:cxn>
                <a:cxn ang="0">
                  <a:pos x="29" y="2"/>
                </a:cxn>
                <a:cxn ang="0">
                  <a:pos x="44" y="2"/>
                </a:cxn>
                <a:cxn ang="0">
                  <a:pos x="60" y="6"/>
                </a:cxn>
                <a:cxn ang="0">
                  <a:pos x="68" y="31"/>
                </a:cxn>
              </a:cxnLst>
              <a:rect l="0" t="0" r="r" b="b"/>
              <a:pathLst>
                <a:path w="73" h="115">
                  <a:moveTo>
                    <a:pt x="68" y="31"/>
                  </a:moveTo>
                  <a:lnTo>
                    <a:pt x="60" y="26"/>
                  </a:lnTo>
                  <a:lnTo>
                    <a:pt x="51" y="23"/>
                  </a:lnTo>
                  <a:lnTo>
                    <a:pt x="44" y="21"/>
                  </a:lnTo>
                  <a:lnTo>
                    <a:pt x="37" y="19"/>
                  </a:lnTo>
                  <a:lnTo>
                    <a:pt x="31" y="21"/>
                  </a:lnTo>
                  <a:lnTo>
                    <a:pt x="25" y="23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4" y="35"/>
                  </a:lnTo>
                  <a:lnTo>
                    <a:pt x="29" y="38"/>
                  </a:lnTo>
                  <a:lnTo>
                    <a:pt x="36" y="45"/>
                  </a:lnTo>
                  <a:lnTo>
                    <a:pt x="49" y="52"/>
                  </a:lnTo>
                  <a:lnTo>
                    <a:pt x="61" y="60"/>
                  </a:lnTo>
                  <a:lnTo>
                    <a:pt x="65" y="65"/>
                  </a:lnTo>
                  <a:lnTo>
                    <a:pt x="68" y="69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3" y="79"/>
                  </a:lnTo>
                  <a:lnTo>
                    <a:pt x="73" y="83"/>
                  </a:lnTo>
                  <a:lnTo>
                    <a:pt x="73" y="89"/>
                  </a:lnTo>
                  <a:lnTo>
                    <a:pt x="72" y="96"/>
                  </a:lnTo>
                  <a:lnTo>
                    <a:pt x="68" y="101"/>
                  </a:lnTo>
                  <a:lnTo>
                    <a:pt x="63" y="106"/>
                  </a:lnTo>
                  <a:lnTo>
                    <a:pt x="61" y="108"/>
                  </a:lnTo>
                  <a:lnTo>
                    <a:pt x="58" y="110"/>
                  </a:lnTo>
                  <a:lnTo>
                    <a:pt x="53" y="113"/>
                  </a:lnTo>
                  <a:lnTo>
                    <a:pt x="46" y="115"/>
                  </a:lnTo>
                  <a:lnTo>
                    <a:pt x="37" y="115"/>
                  </a:lnTo>
                  <a:lnTo>
                    <a:pt x="27" y="115"/>
                  </a:lnTo>
                  <a:lnTo>
                    <a:pt x="19" y="113"/>
                  </a:lnTo>
                  <a:lnTo>
                    <a:pt x="10" y="110"/>
                  </a:lnTo>
                  <a:lnTo>
                    <a:pt x="0" y="106"/>
                  </a:lnTo>
                  <a:lnTo>
                    <a:pt x="0" y="83"/>
                  </a:lnTo>
                  <a:lnTo>
                    <a:pt x="10" y="88"/>
                  </a:lnTo>
                  <a:lnTo>
                    <a:pt x="19" y="93"/>
                  </a:lnTo>
                  <a:lnTo>
                    <a:pt x="27" y="96"/>
                  </a:lnTo>
                  <a:lnTo>
                    <a:pt x="36" y="96"/>
                  </a:lnTo>
                  <a:lnTo>
                    <a:pt x="41" y="96"/>
                  </a:lnTo>
                  <a:lnTo>
                    <a:pt x="44" y="94"/>
                  </a:lnTo>
                  <a:lnTo>
                    <a:pt x="48" y="93"/>
                  </a:lnTo>
                  <a:lnTo>
                    <a:pt x="51" y="89"/>
                  </a:lnTo>
                  <a:lnTo>
                    <a:pt x="51" y="84"/>
                  </a:lnTo>
                  <a:lnTo>
                    <a:pt x="51" y="83"/>
                  </a:lnTo>
                  <a:lnTo>
                    <a:pt x="49" y="81"/>
                  </a:lnTo>
                  <a:lnTo>
                    <a:pt x="44" y="76"/>
                  </a:lnTo>
                  <a:lnTo>
                    <a:pt x="25" y="62"/>
                  </a:lnTo>
                  <a:lnTo>
                    <a:pt x="15" y="55"/>
                  </a:lnTo>
                  <a:lnTo>
                    <a:pt x="10" y="52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2" y="2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3" y="4"/>
                  </a:lnTo>
                  <a:lnTo>
                    <a:pt x="60" y="6"/>
                  </a:lnTo>
                  <a:lnTo>
                    <a:pt x="68" y="11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314" y="613"/>
              <a:ext cx="13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4" y="157"/>
                </a:cxn>
                <a:cxn ang="0">
                  <a:pos x="4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3" y="5"/>
                </a:cxn>
                <a:cxn ang="0">
                  <a:pos x="26" y="9"/>
                </a:cxn>
                <a:cxn ang="0">
                  <a:pos x="28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3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8" h="157">
                  <a:moveTo>
                    <a:pt x="24" y="157"/>
                  </a:moveTo>
                  <a:lnTo>
                    <a:pt x="4" y="157"/>
                  </a:lnTo>
                  <a:lnTo>
                    <a:pt x="4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8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5335" y="625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3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4"/>
                </a:cxn>
                <a:cxn ang="0">
                  <a:pos x="55" y="116"/>
                </a:cxn>
                <a:cxn ang="0">
                  <a:pos x="58" y="116"/>
                </a:cxn>
                <a:cxn ang="0">
                  <a:pos x="63" y="116"/>
                </a:cxn>
                <a:cxn ang="0">
                  <a:pos x="70" y="114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8" y="133"/>
                </a:cxn>
                <a:cxn ang="0">
                  <a:pos x="62" y="135"/>
                </a:cxn>
                <a:cxn ang="0">
                  <a:pos x="56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6"/>
                </a:cxn>
                <a:cxn ang="0">
                  <a:pos x="26" y="121"/>
                </a:cxn>
                <a:cxn ang="0">
                  <a:pos x="22" y="114"/>
                </a:cxn>
                <a:cxn ang="0">
                  <a:pos x="21" y="108"/>
                </a:cxn>
                <a:cxn ang="0">
                  <a:pos x="21" y="101"/>
                </a:cxn>
                <a:cxn ang="0">
                  <a:pos x="21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3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4"/>
                  </a:lnTo>
                  <a:lnTo>
                    <a:pt x="55" y="116"/>
                  </a:lnTo>
                  <a:lnTo>
                    <a:pt x="58" y="116"/>
                  </a:lnTo>
                  <a:lnTo>
                    <a:pt x="63" y="116"/>
                  </a:lnTo>
                  <a:lnTo>
                    <a:pt x="70" y="114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8" y="133"/>
                  </a:lnTo>
                  <a:lnTo>
                    <a:pt x="62" y="135"/>
                  </a:lnTo>
                  <a:lnTo>
                    <a:pt x="56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6"/>
                  </a:lnTo>
                  <a:lnTo>
                    <a:pt x="26" y="121"/>
                  </a:lnTo>
                  <a:lnTo>
                    <a:pt x="22" y="114"/>
                  </a:lnTo>
                  <a:lnTo>
                    <a:pt x="21" y="108"/>
                  </a:lnTo>
                  <a:lnTo>
                    <a:pt x="21" y="101"/>
                  </a:lnTo>
                  <a:lnTo>
                    <a:pt x="21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5380" y="636"/>
              <a:ext cx="54" cy="84"/>
            </a:xfrm>
            <a:custGeom>
              <a:avLst/>
              <a:gdLst/>
              <a:ahLst/>
              <a:cxnLst>
                <a:cxn ang="0">
                  <a:pos x="29" y="168"/>
                </a:cxn>
                <a:cxn ang="0">
                  <a:pos x="3" y="168"/>
                </a:cxn>
                <a:cxn ang="0">
                  <a:pos x="41" y="87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53" y="63"/>
                </a:cxn>
                <a:cxn ang="0">
                  <a:pos x="82" y="0"/>
                </a:cxn>
                <a:cxn ang="0">
                  <a:pos x="107" y="0"/>
                </a:cxn>
                <a:cxn ang="0">
                  <a:pos x="29" y="168"/>
                </a:cxn>
              </a:cxnLst>
              <a:rect l="0" t="0" r="r" b="b"/>
              <a:pathLst>
                <a:path w="107" h="168">
                  <a:moveTo>
                    <a:pt x="29" y="168"/>
                  </a:moveTo>
                  <a:lnTo>
                    <a:pt x="3" y="168"/>
                  </a:lnTo>
                  <a:lnTo>
                    <a:pt x="41" y="8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3" y="63"/>
                  </a:lnTo>
                  <a:lnTo>
                    <a:pt x="82" y="0"/>
                  </a:lnTo>
                  <a:lnTo>
                    <a:pt x="107" y="0"/>
                  </a:lnTo>
                  <a:lnTo>
                    <a:pt x="29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5425" y="525"/>
              <a:ext cx="290" cy="290"/>
            </a:xfrm>
            <a:custGeom>
              <a:avLst/>
              <a:gdLst/>
              <a:ahLst/>
              <a:cxnLst>
                <a:cxn ang="0">
                  <a:pos x="152" y="574"/>
                </a:cxn>
                <a:cxn ang="0">
                  <a:pos x="215" y="557"/>
                </a:cxn>
                <a:cxn ang="0">
                  <a:pos x="270" y="535"/>
                </a:cxn>
                <a:cxn ang="0">
                  <a:pos x="314" y="509"/>
                </a:cxn>
                <a:cxn ang="0">
                  <a:pos x="348" y="479"/>
                </a:cxn>
                <a:cxn ang="0">
                  <a:pos x="376" y="450"/>
                </a:cxn>
                <a:cxn ang="0">
                  <a:pos x="391" y="420"/>
                </a:cxn>
                <a:cxn ang="0">
                  <a:pos x="398" y="395"/>
                </a:cxn>
                <a:cxn ang="0">
                  <a:pos x="395" y="364"/>
                </a:cxn>
                <a:cxn ang="0">
                  <a:pos x="383" y="344"/>
                </a:cxn>
                <a:cxn ang="0">
                  <a:pos x="359" y="316"/>
                </a:cxn>
                <a:cxn ang="0">
                  <a:pos x="335" y="299"/>
                </a:cxn>
                <a:cxn ang="0">
                  <a:pos x="254" y="255"/>
                </a:cxn>
                <a:cxn ang="0">
                  <a:pos x="119" y="195"/>
                </a:cxn>
                <a:cxn ang="0">
                  <a:pos x="44" y="152"/>
                </a:cxn>
                <a:cxn ang="0">
                  <a:pos x="10" y="118"/>
                </a:cxn>
                <a:cxn ang="0">
                  <a:pos x="1" y="99"/>
                </a:cxn>
                <a:cxn ang="0">
                  <a:pos x="1" y="77"/>
                </a:cxn>
                <a:cxn ang="0">
                  <a:pos x="10" y="55"/>
                </a:cxn>
                <a:cxn ang="0">
                  <a:pos x="27" y="36"/>
                </a:cxn>
                <a:cxn ang="0">
                  <a:pos x="58" y="17"/>
                </a:cxn>
                <a:cxn ang="0">
                  <a:pos x="112" y="2"/>
                </a:cxn>
                <a:cxn ang="0">
                  <a:pos x="123" y="3"/>
                </a:cxn>
                <a:cxn ang="0">
                  <a:pos x="102" y="21"/>
                </a:cxn>
                <a:cxn ang="0">
                  <a:pos x="90" y="36"/>
                </a:cxn>
                <a:cxn ang="0">
                  <a:pos x="83" y="58"/>
                </a:cxn>
                <a:cxn ang="0">
                  <a:pos x="83" y="85"/>
                </a:cxn>
                <a:cxn ang="0">
                  <a:pos x="94" y="113"/>
                </a:cxn>
                <a:cxn ang="0">
                  <a:pos x="112" y="138"/>
                </a:cxn>
                <a:cxn ang="0">
                  <a:pos x="148" y="171"/>
                </a:cxn>
                <a:cxn ang="0">
                  <a:pos x="219" y="215"/>
                </a:cxn>
                <a:cxn ang="0">
                  <a:pos x="362" y="282"/>
                </a:cxn>
                <a:cxn ang="0">
                  <a:pos x="496" y="342"/>
                </a:cxn>
                <a:cxn ang="0">
                  <a:pos x="552" y="379"/>
                </a:cxn>
                <a:cxn ang="0">
                  <a:pos x="574" y="403"/>
                </a:cxn>
                <a:cxn ang="0">
                  <a:pos x="579" y="424"/>
                </a:cxn>
                <a:cxn ang="0">
                  <a:pos x="574" y="443"/>
                </a:cxn>
                <a:cxn ang="0">
                  <a:pos x="559" y="465"/>
                </a:cxn>
                <a:cxn ang="0">
                  <a:pos x="530" y="485"/>
                </a:cxn>
                <a:cxn ang="0">
                  <a:pos x="470" y="518"/>
                </a:cxn>
                <a:cxn ang="0">
                  <a:pos x="386" y="545"/>
                </a:cxn>
                <a:cxn ang="0">
                  <a:pos x="299" y="564"/>
                </a:cxn>
                <a:cxn ang="0">
                  <a:pos x="154" y="578"/>
                </a:cxn>
              </a:cxnLst>
              <a:rect l="0" t="0" r="r" b="b"/>
              <a:pathLst>
                <a:path w="579" h="579">
                  <a:moveTo>
                    <a:pt x="118" y="579"/>
                  </a:moveTo>
                  <a:lnTo>
                    <a:pt x="140" y="576"/>
                  </a:lnTo>
                  <a:lnTo>
                    <a:pt x="152" y="574"/>
                  </a:lnTo>
                  <a:lnTo>
                    <a:pt x="165" y="571"/>
                  </a:lnTo>
                  <a:lnTo>
                    <a:pt x="198" y="562"/>
                  </a:lnTo>
                  <a:lnTo>
                    <a:pt x="215" y="557"/>
                  </a:lnTo>
                  <a:lnTo>
                    <a:pt x="232" y="550"/>
                  </a:lnTo>
                  <a:lnTo>
                    <a:pt x="251" y="544"/>
                  </a:lnTo>
                  <a:lnTo>
                    <a:pt x="270" y="535"/>
                  </a:lnTo>
                  <a:lnTo>
                    <a:pt x="287" y="525"/>
                  </a:lnTo>
                  <a:lnTo>
                    <a:pt x="306" y="514"/>
                  </a:lnTo>
                  <a:lnTo>
                    <a:pt x="314" y="509"/>
                  </a:lnTo>
                  <a:lnTo>
                    <a:pt x="321" y="503"/>
                  </a:lnTo>
                  <a:lnTo>
                    <a:pt x="338" y="489"/>
                  </a:lnTo>
                  <a:lnTo>
                    <a:pt x="348" y="479"/>
                  </a:lnTo>
                  <a:lnTo>
                    <a:pt x="359" y="468"/>
                  </a:lnTo>
                  <a:lnTo>
                    <a:pt x="367" y="458"/>
                  </a:lnTo>
                  <a:lnTo>
                    <a:pt x="376" y="450"/>
                  </a:lnTo>
                  <a:lnTo>
                    <a:pt x="381" y="439"/>
                  </a:lnTo>
                  <a:lnTo>
                    <a:pt x="386" y="431"/>
                  </a:lnTo>
                  <a:lnTo>
                    <a:pt x="391" y="420"/>
                  </a:lnTo>
                  <a:lnTo>
                    <a:pt x="395" y="412"/>
                  </a:lnTo>
                  <a:lnTo>
                    <a:pt x="396" y="403"/>
                  </a:lnTo>
                  <a:lnTo>
                    <a:pt x="398" y="395"/>
                  </a:lnTo>
                  <a:lnTo>
                    <a:pt x="398" y="379"/>
                  </a:lnTo>
                  <a:lnTo>
                    <a:pt x="396" y="373"/>
                  </a:lnTo>
                  <a:lnTo>
                    <a:pt x="395" y="364"/>
                  </a:lnTo>
                  <a:lnTo>
                    <a:pt x="391" y="357"/>
                  </a:lnTo>
                  <a:lnTo>
                    <a:pt x="388" y="350"/>
                  </a:lnTo>
                  <a:lnTo>
                    <a:pt x="383" y="344"/>
                  </a:lnTo>
                  <a:lnTo>
                    <a:pt x="378" y="337"/>
                  </a:lnTo>
                  <a:lnTo>
                    <a:pt x="366" y="323"/>
                  </a:lnTo>
                  <a:lnTo>
                    <a:pt x="359" y="316"/>
                  </a:lnTo>
                  <a:lnTo>
                    <a:pt x="352" y="311"/>
                  </a:lnTo>
                  <a:lnTo>
                    <a:pt x="343" y="304"/>
                  </a:lnTo>
                  <a:lnTo>
                    <a:pt x="335" y="299"/>
                  </a:lnTo>
                  <a:lnTo>
                    <a:pt x="318" y="287"/>
                  </a:lnTo>
                  <a:lnTo>
                    <a:pt x="297" y="277"/>
                  </a:lnTo>
                  <a:lnTo>
                    <a:pt x="254" y="255"/>
                  </a:lnTo>
                  <a:lnTo>
                    <a:pt x="208" y="234"/>
                  </a:lnTo>
                  <a:lnTo>
                    <a:pt x="162" y="215"/>
                  </a:lnTo>
                  <a:lnTo>
                    <a:pt x="119" y="195"/>
                  </a:lnTo>
                  <a:lnTo>
                    <a:pt x="78" y="174"/>
                  </a:lnTo>
                  <a:lnTo>
                    <a:pt x="61" y="164"/>
                  </a:lnTo>
                  <a:lnTo>
                    <a:pt x="44" y="152"/>
                  </a:lnTo>
                  <a:lnTo>
                    <a:pt x="30" y="142"/>
                  </a:lnTo>
                  <a:lnTo>
                    <a:pt x="18" y="130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9"/>
                  </a:lnTo>
                  <a:lnTo>
                    <a:pt x="1" y="92"/>
                  </a:lnTo>
                  <a:lnTo>
                    <a:pt x="0" y="85"/>
                  </a:lnTo>
                  <a:lnTo>
                    <a:pt x="1" y="77"/>
                  </a:lnTo>
                  <a:lnTo>
                    <a:pt x="3" y="72"/>
                  </a:lnTo>
                  <a:lnTo>
                    <a:pt x="5" y="65"/>
                  </a:lnTo>
                  <a:lnTo>
                    <a:pt x="10" y="55"/>
                  </a:lnTo>
                  <a:lnTo>
                    <a:pt x="17" y="44"/>
                  </a:lnTo>
                  <a:lnTo>
                    <a:pt x="22" y="41"/>
                  </a:lnTo>
                  <a:lnTo>
                    <a:pt x="27" y="36"/>
                  </a:lnTo>
                  <a:lnTo>
                    <a:pt x="36" y="29"/>
                  </a:lnTo>
                  <a:lnTo>
                    <a:pt x="47" y="22"/>
                  </a:lnTo>
                  <a:lnTo>
                    <a:pt x="58" y="17"/>
                  </a:lnTo>
                  <a:lnTo>
                    <a:pt x="70" y="12"/>
                  </a:lnTo>
                  <a:lnTo>
                    <a:pt x="92" y="5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23" y="3"/>
                  </a:lnTo>
                  <a:lnTo>
                    <a:pt x="116" y="9"/>
                  </a:lnTo>
                  <a:lnTo>
                    <a:pt x="107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4" y="31"/>
                  </a:lnTo>
                  <a:lnTo>
                    <a:pt x="90" y="36"/>
                  </a:lnTo>
                  <a:lnTo>
                    <a:pt x="87" y="43"/>
                  </a:lnTo>
                  <a:lnTo>
                    <a:pt x="85" y="50"/>
                  </a:lnTo>
                  <a:lnTo>
                    <a:pt x="83" y="58"/>
                  </a:lnTo>
                  <a:lnTo>
                    <a:pt x="82" y="65"/>
                  </a:lnTo>
                  <a:lnTo>
                    <a:pt x="82" y="75"/>
                  </a:lnTo>
                  <a:lnTo>
                    <a:pt x="83" y="85"/>
                  </a:lnTo>
                  <a:lnTo>
                    <a:pt x="85" y="94"/>
                  </a:lnTo>
                  <a:lnTo>
                    <a:pt x="89" y="103"/>
                  </a:lnTo>
                  <a:lnTo>
                    <a:pt x="94" y="113"/>
                  </a:lnTo>
                  <a:lnTo>
                    <a:pt x="99" y="121"/>
                  </a:lnTo>
                  <a:lnTo>
                    <a:pt x="106" y="130"/>
                  </a:lnTo>
                  <a:lnTo>
                    <a:pt x="112" y="138"/>
                  </a:lnTo>
                  <a:lnTo>
                    <a:pt x="128" y="156"/>
                  </a:lnTo>
                  <a:lnTo>
                    <a:pt x="138" y="162"/>
                  </a:lnTo>
                  <a:lnTo>
                    <a:pt x="148" y="171"/>
                  </a:lnTo>
                  <a:lnTo>
                    <a:pt x="169" y="186"/>
                  </a:lnTo>
                  <a:lnTo>
                    <a:pt x="193" y="200"/>
                  </a:lnTo>
                  <a:lnTo>
                    <a:pt x="219" y="215"/>
                  </a:lnTo>
                  <a:lnTo>
                    <a:pt x="246" y="229"/>
                  </a:lnTo>
                  <a:lnTo>
                    <a:pt x="304" y="256"/>
                  </a:lnTo>
                  <a:lnTo>
                    <a:pt x="362" y="282"/>
                  </a:lnTo>
                  <a:lnTo>
                    <a:pt x="419" y="306"/>
                  </a:lnTo>
                  <a:lnTo>
                    <a:pt x="472" y="330"/>
                  </a:lnTo>
                  <a:lnTo>
                    <a:pt x="496" y="342"/>
                  </a:lnTo>
                  <a:lnTo>
                    <a:pt x="518" y="354"/>
                  </a:lnTo>
                  <a:lnTo>
                    <a:pt x="537" y="366"/>
                  </a:lnTo>
                  <a:lnTo>
                    <a:pt x="552" y="379"/>
                  </a:lnTo>
                  <a:lnTo>
                    <a:pt x="564" y="391"/>
                  </a:lnTo>
                  <a:lnTo>
                    <a:pt x="569" y="398"/>
                  </a:lnTo>
                  <a:lnTo>
                    <a:pt x="574" y="403"/>
                  </a:lnTo>
                  <a:lnTo>
                    <a:pt x="576" y="410"/>
                  </a:lnTo>
                  <a:lnTo>
                    <a:pt x="579" y="417"/>
                  </a:lnTo>
                  <a:lnTo>
                    <a:pt x="579" y="424"/>
                  </a:lnTo>
                  <a:lnTo>
                    <a:pt x="579" y="429"/>
                  </a:lnTo>
                  <a:lnTo>
                    <a:pt x="578" y="436"/>
                  </a:lnTo>
                  <a:lnTo>
                    <a:pt x="574" y="443"/>
                  </a:lnTo>
                  <a:lnTo>
                    <a:pt x="571" y="450"/>
                  </a:lnTo>
                  <a:lnTo>
                    <a:pt x="566" y="456"/>
                  </a:lnTo>
                  <a:lnTo>
                    <a:pt x="559" y="465"/>
                  </a:lnTo>
                  <a:lnTo>
                    <a:pt x="550" y="472"/>
                  </a:lnTo>
                  <a:lnTo>
                    <a:pt x="542" y="479"/>
                  </a:lnTo>
                  <a:lnTo>
                    <a:pt x="530" y="485"/>
                  </a:lnTo>
                  <a:lnTo>
                    <a:pt x="518" y="494"/>
                  </a:lnTo>
                  <a:lnTo>
                    <a:pt x="504" y="501"/>
                  </a:lnTo>
                  <a:lnTo>
                    <a:pt x="470" y="518"/>
                  </a:lnTo>
                  <a:lnTo>
                    <a:pt x="444" y="528"/>
                  </a:lnTo>
                  <a:lnTo>
                    <a:pt x="415" y="537"/>
                  </a:lnTo>
                  <a:lnTo>
                    <a:pt x="386" y="545"/>
                  </a:lnTo>
                  <a:lnTo>
                    <a:pt x="357" y="552"/>
                  </a:lnTo>
                  <a:lnTo>
                    <a:pt x="328" y="559"/>
                  </a:lnTo>
                  <a:lnTo>
                    <a:pt x="299" y="564"/>
                  </a:lnTo>
                  <a:lnTo>
                    <a:pt x="242" y="571"/>
                  </a:lnTo>
                  <a:lnTo>
                    <a:pt x="193" y="576"/>
                  </a:lnTo>
                  <a:lnTo>
                    <a:pt x="154" y="578"/>
                  </a:lnTo>
                  <a:lnTo>
                    <a:pt x="128" y="579"/>
                  </a:lnTo>
                  <a:lnTo>
                    <a:pt x="118" y="579"/>
                  </a:lnTo>
                  <a:close/>
                </a:path>
              </a:pathLst>
            </a:custGeom>
            <a:solidFill>
              <a:srgbClr val="FF91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78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UNIVERSITY OF BOLTON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BOLTON</dc:title>
  <dc:creator>Amelia</dc:creator>
  <cp:lastModifiedBy>Dewhurst, Amanda</cp:lastModifiedBy>
  <cp:revision>13</cp:revision>
  <dcterms:created xsi:type="dcterms:W3CDTF">2009-05-28T19:03:27Z</dcterms:created>
  <dcterms:modified xsi:type="dcterms:W3CDTF">2016-04-13T08:43:35Z</dcterms:modified>
</cp:coreProperties>
</file>