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20"/>
  </p:notesMasterIdLst>
  <p:sldIdLst>
    <p:sldId id="256" r:id="rId2"/>
    <p:sldId id="257" r:id="rId3"/>
    <p:sldId id="264" r:id="rId4"/>
    <p:sldId id="269" r:id="rId5"/>
    <p:sldId id="270" r:id="rId6"/>
    <p:sldId id="271" r:id="rId7"/>
    <p:sldId id="263" r:id="rId8"/>
    <p:sldId id="267" r:id="rId9"/>
    <p:sldId id="268" r:id="rId10"/>
    <p:sldId id="265" r:id="rId11"/>
    <p:sldId id="272" r:id="rId12"/>
    <p:sldId id="273" r:id="rId13"/>
    <p:sldId id="274" r:id="rId14"/>
    <p:sldId id="275" r:id="rId15"/>
    <p:sldId id="276" r:id="rId16"/>
    <p:sldId id="258" r:id="rId17"/>
    <p:sldId id="260" r:id="rId18"/>
    <p:sldId id="26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788" autoAdjust="0"/>
  </p:normalViewPr>
  <p:slideViewPr>
    <p:cSldViewPr snapToGrid="0">
      <p:cViewPr varScale="1">
        <p:scale>
          <a:sx n="107" d="100"/>
          <a:sy n="107" d="100"/>
        </p:scale>
        <p:origin x="126" y="8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EADAF0-BB59-4580-9895-D038931753E0}" type="datetimeFigureOut">
              <a:rPr lang="en-GB" smtClean="0"/>
              <a:t>15/05/2018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538670-4314-4CEE-AB5D-6D2F348EF2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957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538670-4314-4CEE-AB5D-6D2F348EF2B6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8568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Robocode robots could be developed in Microsoft .NET or Java. </a:t>
            </a:r>
          </a:p>
          <a:p>
            <a:r>
              <a:rPr lang="en-GB" dirty="0"/>
              <a:t>Simply chose Java as I was familiar with it and felt that learning a new language would add too much academic challenge and become overwhelming.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538670-4314-4CEE-AB5D-6D2F348EF2B6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9585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538670-4314-4CEE-AB5D-6D2F348EF2B6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81359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538670-4314-4CEE-AB5D-6D2F348EF2B6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37938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Create a pseudo-class diagram that shows the relationship between the TwitterRobot abstract class, interface and classes + robot controller.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538670-4314-4CEE-AB5D-6D2F348EF2B6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14971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Visual Analysis: Trend, Correlation (Positive).</a:t>
            </a:r>
          </a:p>
          <a:p>
            <a:r>
              <a:rPr lang="en-GB" dirty="0"/>
              <a:t>Variance: Low, low spread and sparsity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538670-4314-4CEE-AB5D-6D2F348EF2B6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4829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B3C99-1E91-4271-8733-42C66E2C266D}" type="datetimeFigureOut">
              <a:rPr lang="en-GB" smtClean="0"/>
              <a:t>15/05/2018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F0CA7-C913-43AF-9610-FAF6809C51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0285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B3C99-1E91-4271-8733-42C66E2C266D}" type="datetimeFigureOut">
              <a:rPr lang="en-GB" smtClean="0"/>
              <a:t>15/05/2018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F0CA7-C913-43AF-9610-FAF6809C51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0726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B3C99-1E91-4271-8733-42C66E2C266D}" type="datetimeFigureOut">
              <a:rPr lang="en-GB" smtClean="0"/>
              <a:t>15/05/2018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F0CA7-C913-43AF-9610-FAF6809C51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64680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B3C99-1E91-4271-8733-42C66E2C266D}" type="datetimeFigureOut">
              <a:rPr lang="en-GB" smtClean="0"/>
              <a:t>15/05/2018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F0CA7-C913-43AF-9610-FAF6809C51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15799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B3C99-1E91-4271-8733-42C66E2C266D}" type="datetimeFigureOut">
              <a:rPr lang="en-GB" smtClean="0"/>
              <a:t>15/05/2018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F0CA7-C913-43AF-9610-FAF6809C51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17440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B3C99-1E91-4271-8733-42C66E2C266D}" type="datetimeFigureOut">
              <a:rPr lang="en-GB" smtClean="0"/>
              <a:t>15/05/2018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F0CA7-C913-43AF-9610-FAF6809C51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37324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B3C99-1E91-4271-8733-42C66E2C266D}" type="datetimeFigureOut">
              <a:rPr lang="en-GB" smtClean="0"/>
              <a:t>15/05/2018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F0CA7-C913-43AF-9610-FAF6809C51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95852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B3C99-1E91-4271-8733-42C66E2C266D}" type="datetimeFigureOut">
              <a:rPr lang="en-GB" smtClean="0"/>
              <a:t>15/05/2018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F0CA7-C913-43AF-9610-FAF6809C51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70322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B3C99-1E91-4271-8733-42C66E2C266D}" type="datetimeFigureOut">
              <a:rPr lang="en-GB" smtClean="0"/>
              <a:t>15/05/2018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F0CA7-C913-43AF-9610-FAF6809C51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7904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B3C99-1E91-4271-8733-42C66E2C266D}" type="datetimeFigureOut">
              <a:rPr lang="en-GB" smtClean="0"/>
              <a:t>15/05/2018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56EF0CA7-C913-43AF-9610-FAF6809C51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4512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B3C99-1E91-4271-8733-42C66E2C266D}" type="datetimeFigureOut">
              <a:rPr lang="en-GB" smtClean="0"/>
              <a:t>15/05/2018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F0CA7-C913-43AF-9610-FAF6809C51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4116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B3C99-1E91-4271-8733-42C66E2C266D}" type="datetimeFigureOut">
              <a:rPr lang="en-GB" smtClean="0"/>
              <a:t>15/05/2018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F0CA7-C913-43AF-9610-FAF6809C51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7012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B3C99-1E91-4271-8733-42C66E2C266D}" type="datetimeFigureOut">
              <a:rPr lang="en-GB" smtClean="0"/>
              <a:t>15/05/2018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F0CA7-C913-43AF-9610-FAF6809C51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0814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B3C99-1E91-4271-8733-42C66E2C266D}" type="datetimeFigureOut">
              <a:rPr lang="en-GB" smtClean="0"/>
              <a:t>15/05/2018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F0CA7-C913-43AF-9610-FAF6809C51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3418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B3C99-1E91-4271-8733-42C66E2C266D}" type="datetimeFigureOut">
              <a:rPr lang="en-GB" smtClean="0"/>
              <a:t>15/05/2018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F0CA7-C913-43AF-9610-FAF6809C51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5883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B3C99-1E91-4271-8733-42C66E2C266D}" type="datetimeFigureOut">
              <a:rPr lang="en-GB" smtClean="0"/>
              <a:t>15/05/2018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F0CA7-C913-43AF-9610-FAF6809C51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537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B3C99-1E91-4271-8733-42C66E2C266D}" type="datetimeFigureOut">
              <a:rPr lang="en-GB" smtClean="0"/>
              <a:t>15/05/2018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F0CA7-C913-43AF-9610-FAF6809C51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5343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C2B3C99-1E91-4271-8733-42C66E2C266D}" type="datetimeFigureOut">
              <a:rPr lang="en-GB" smtClean="0"/>
              <a:t>15/05/2018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6EF0CA7-C913-43AF-9610-FAF6809C51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1805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4B0CB-FF0B-4569-A14E-52D5709A59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2579" y="685799"/>
            <a:ext cx="11040443" cy="2971801"/>
          </a:xfrm>
        </p:spPr>
        <p:txBody>
          <a:bodyPr/>
          <a:lstStyle/>
          <a:p>
            <a:r>
              <a:rPr lang="en-GB" dirty="0">
                <a:latin typeface="Poppins" panose="00000500000000000000" pitchFamily="2" charset="0"/>
                <a:cs typeface="Poppins" panose="00000500000000000000" pitchFamily="2" charset="0"/>
              </a:rPr>
              <a:t>Analysing the</a:t>
            </a:r>
            <a:br>
              <a:rPr lang="en-GB" dirty="0">
                <a:latin typeface="Poppins" panose="00000500000000000000" pitchFamily="2" charset="0"/>
                <a:cs typeface="Poppins" panose="00000500000000000000" pitchFamily="2" charset="0"/>
              </a:rPr>
            </a:br>
            <a:r>
              <a:rPr lang="en-GB" dirty="0">
                <a:latin typeface="Poppins" panose="00000500000000000000" pitchFamily="2" charset="0"/>
                <a:cs typeface="Poppins" panose="00000500000000000000" pitchFamily="2" charset="0"/>
              </a:rPr>
              <a:t>Randomness of</a:t>
            </a:r>
            <a:br>
              <a:rPr lang="en-GB" dirty="0">
                <a:latin typeface="Poppins" panose="00000500000000000000" pitchFamily="2" charset="0"/>
                <a:cs typeface="Poppins" panose="00000500000000000000" pitchFamily="2" charset="0"/>
              </a:rPr>
            </a:br>
            <a:r>
              <a:rPr lang="en-GB" dirty="0">
                <a:latin typeface="Poppins" panose="00000500000000000000" pitchFamily="2" charset="0"/>
                <a:cs typeface="Poppins" panose="00000500000000000000" pitchFamily="2" charset="0"/>
              </a:rPr>
              <a:t>Social Media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081F30-5D71-4C0B-A693-E2B3D25D9F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spcAft>
                <a:spcPts val="0"/>
              </a:spcAft>
            </a:pPr>
            <a:r>
              <a:rPr lang="en-GB" sz="2400" dirty="0">
                <a:solidFill>
                  <a:srgbClr val="00B0F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By Thomas Plumpton</a:t>
            </a:r>
          </a:p>
          <a:p>
            <a:pPr>
              <a:spcAft>
                <a:spcPts val="0"/>
              </a:spcAft>
            </a:pPr>
            <a:r>
              <a:rPr lang="en-GB" sz="2400" dirty="0">
                <a:solidFill>
                  <a:srgbClr val="00B0F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1500936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A49A14-1DE2-4FB1-B7A4-C1E21C274B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004" y="1019908"/>
            <a:ext cx="2968950" cy="24090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692306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149FFDA-960A-4725-9DC6-AD125CAD8B3A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 flipV="1">
            <a:off x="7442865" y="6533898"/>
            <a:ext cx="1772620" cy="5044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B36F465-CEC2-4E69-A0A6-D0F1CC276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4234" y="170330"/>
            <a:ext cx="9009531" cy="896470"/>
          </a:xfrm>
        </p:spPr>
        <p:txBody>
          <a:bodyPr>
            <a:noAutofit/>
          </a:bodyPr>
          <a:lstStyle/>
          <a:p>
            <a:pPr algn="l"/>
            <a:r>
              <a:rPr lang="en-GB" sz="4400" u="sng" dirty="0">
                <a:uFill>
                  <a:solidFill>
                    <a:srgbClr val="00B0F0"/>
                  </a:solidFill>
                </a:uFill>
                <a:latin typeface="Poppins" panose="00000500000000000000" pitchFamily="2" charset="0"/>
                <a:cs typeface="Poppins" panose="00000500000000000000" pitchFamily="2" charset="0"/>
              </a:rPr>
              <a:t>Development: </a:t>
            </a:r>
            <a:r>
              <a:rPr lang="en-GB" sz="4400" b="1" u="sng" dirty="0">
                <a:uFill>
                  <a:solidFill>
                    <a:srgbClr val="00B0F0"/>
                  </a:solidFill>
                </a:uFill>
                <a:latin typeface="Poppins" panose="00000500000000000000" pitchFamily="2" charset="0"/>
                <a:cs typeface="Poppins" panose="00000500000000000000" pitchFamily="2" charset="0"/>
              </a:rPr>
              <a:t>Web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2454B-F509-48C2-8E21-100D3A8737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4235" y="1259540"/>
            <a:ext cx="4859261" cy="966825"/>
          </a:xfrm>
        </p:spPr>
        <p:txBody>
          <a:bodyPr anchor="t"/>
          <a:lstStyle/>
          <a:p>
            <a:r>
              <a:rPr lang="en-GB" dirty="0"/>
              <a:t>Statistical Overview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E8B723-4525-47DE-B75D-124844E834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0973" y="2314680"/>
            <a:ext cx="8405148" cy="12316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D6D1917-935B-404F-89FC-91D5EF71EEE7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5269963" y="6533898"/>
            <a:ext cx="1875446" cy="5044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F04E172-DF95-4B8D-AF0C-28EE6410F567}"/>
              </a:ext>
            </a:extLst>
          </p:cNvPr>
          <p:cNvCxnSpPr>
            <a:cxnSpLocks/>
            <a:stCxn id="9" idx="6"/>
            <a:endCxn id="8" idx="2"/>
          </p:cNvCxnSpPr>
          <p:nvPr/>
        </p:nvCxnSpPr>
        <p:spPr>
          <a:xfrm flipV="1">
            <a:off x="3290277" y="6533898"/>
            <a:ext cx="1682230" cy="966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1AB422AC-59B2-43A0-8CB9-6F06C1B72041}"/>
              </a:ext>
            </a:extLst>
          </p:cNvPr>
          <p:cNvSpPr/>
          <p:nvPr/>
        </p:nvSpPr>
        <p:spPr>
          <a:xfrm>
            <a:off x="4972507" y="6385170"/>
            <a:ext cx="297456" cy="29745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CC37F56-BB67-4E6B-BB6B-C61EC52E644F}"/>
              </a:ext>
            </a:extLst>
          </p:cNvPr>
          <p:cNvSpPr/>
          <p:nvPr/>
        </p:nvSpPr>
        <p:spPr>
          <a:xfrm>
            <a:off x="2992821" y="6386136"/>
            <a:ext cx="297456" cy="29745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AFBA8A3-3E15-4965-9282-31791FDCC89B}"/>
              </a:ext>
            </a:extLst>
          </p:cNvPr>
          <p:cNvSpPr/>
          <p:nvPr/>
        </p:nvSpPr>
        <p:spPr>
          <a:xfrm>
            <a:off x="7145409" y="6390214"/>
            <a:ext cx="297456" cy="2974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1D2B9CA-D5AF-4C89-A9ED-4A30C9FF05CB}"/>
              </a:ext>
            </a:extLst>
          </p:cNvPr>
          <p:cNvSpPr/>
          <p:nvPr/>
        </p:nvSpPr>
        <p:spPr>
          <a:xfrm>
            <a:off x="9215485" y="6385170"/>
            <a:ext cx="297456" cy="29745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AEAB82-932D-45A2-BEAD-772EF75FD073}"/>
              </a:ext>
            </a:extLst>
          </p:cNvPr>
          <p:cNvSpPr txBox="1"/>
          <p:nvPr/>
        </p:nvSpPr>
        <p:spPr>
          <a:xfrm>
            <a:off x="3062741" y="6381994"/>
            <a:ext cx="1630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3FED7E-BE48-4E42-BC80-E7F257AD751D}"/>
              </a:ext>
            </a:extLst>
          </p:cNvPr>
          <p:cNvSpPr txBox="1"/>
          <p:nvPr/>
        </p:nvSpPr>
        <p:spPr>
          <a:xfrm>
            <a:off x="5017882" y="6369768"/>
            <a:ext cx="190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52C188-A272-4D70-B2D8-7AA659BF28FC}"/>
              </a:ext>
            </a:extLst>
          </p:cNvPr>
          <p:cNvSpPr txBox="1"/>
          <p:nvPr/>
        </p:nvSpPr>
        <p:spPr>
          <a:xfrm>
            <a:off x="7195951" y="6377219"/>
            <a:ext cx="190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9684257-D2A7-4C2A-9EEE-FE4F8F8C8AED}"/>
              </a:ext>
            </a:extLst>
          </p:cNvPr>
          <p:cNvSpPr txBox="1"/>
          <p:nvPr/>
        </p:nvSpPr>
        <p:spPr>
          <a:xfrm>
            <a:off x="9262790" y="6372456"/>
            <a:ext cx="1807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4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4B4BF8C-3AD6-4259-B469-3697A09764C5}"/>
              </a:ext>
            </a:extLst>
          </p:cNvPr>
          <p:cNvCxnSpPr>
            <a:cxnSpLocks/>
            <a:stCxn id="11" idx="6"/>
            <a:endCxn id="18" idx="2"/>
          </p:cNvCxnSpPr>
          <p:nvPr/>
        </p:nvCxnSpPr>
        <p:spPr>
          <a:xfrm flipV="1">
            <a:off x="9512941" y="6532221"/>
            <a:ext cx="1762457" cy="1677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EC6FF5B5-84C4-4EF2-A51F-820AA08C4BCF}"/>
              </a:ext>
            </a:extLst>
          </p:cNvPr>
          <p:cNvSpPr/>
          <p:nvPr/>
        </p:nvSpPr>
        <p:spPr>
          <a:xfrm>
            <a:off x="11275398" y="6383493"/>
            <a:ext cx="297456" cy="29745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BD0080-749E-447B-99A3-36E1022ECEE4}"/>
              </a:ext>
            </a:extLst>
          </p:cNvPr>
          <p:cNvSpPr txBox="1"/>
          <p:nvPr/>
        </p:nvSpPr>
        <p:spPr>
          <a:xfrm>
            <a:off x="11331057" y="6372456"/>
            <a:ext cx="1807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51F2408-F69E-4697-8BB2-658AC5280876}"/>
              </a:ext>
            </a:extLst>
          </p:cNvPr>
          <p:cNvSpPr txBox="1"/>
          <p:nvPr/>
        </p:nvSpPr>
        <p:spPr>
          <a:xfrm>
            <a:off x="2595210" y="6132770"/>
            <a:ext cx="1098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Poppins" panose="00000500000000000000" pitchFamily="2" charset="0"/>
                <a:cs typeface="Poppins" panose="00000500000000000000" pitchFamily="2" charset="0"/>
              </a:rPr>
              <a:t>Overview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3DA3D94-8692-4885-A7DA-8C6AB191AB6A}"/>
              </a:ext>
            </a:extLst>
          </p:cNvPr>
          <p:cNvSpPr txBox="1"/>
          <p:nvPr/>
        </p:nvSpPr>
        <p:spPr>
          <a:xfrm>
            <a:off x="4461273" y="6132214"/>
            <a:ext cx="13461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Poppins" panose="00000500000000000000" pitchFamily="2" charset="0"/>
                <a:cs typeface="Poppins" panose="00000500000000000000" pitchFamily="2" charset="0"/>
              </a:rPr>
              <a:t>Java Program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68FA336-BCA4-40E0-A9F5-E6AAB0A44FF8}"/>
              </a:ext>
            </a:extLst>
          </p:cNvPr>
          <p:cNvSpPr txBox="1"/>
          <p:nvPr/>
        </p:nvSpPr>
        <p:spPr>
          <a:xfrm>
            <a:off x="6756122" y="6141471"/>
            <a:ext cx="1098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Poppins" panose="00000500000000000000" pitchFamily="2" charset="0"/>
                <a:cs typeface="Poppins" panose="00000500000000000000" pitchFamily="2" charset="0"/>
              </a:rPr>
              <a:t>NodeJS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1C3DC1E-B6EA-470F-9B21-E0C18BA84433}"/>
              </a:ext>
            </a:extLst>
          </p:cNvPr>
          <p:cNvSpPr txBox="1"/>
          <p:nvPr/>
        </p:nvSpPr>
        <p:spPr>
          <a:xfrm>
            <a:off x="10874773" y="6132769"/>
            <a:ext cx="1098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Poppins" panose="00000500000000000000" pitchFamily="2" charset="0"/>
                <a:cs typeface="Poppins" panose="00000500000000000000" pitchFamily="2" charset="0"/>
              </a:rPr>
              <a:t>Reflection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91CBDC8-2BF7-4480-9F31-A190CF04FB8E}"/>
              </a:ext>
            </a:extLst>
          </p:cNvPr>
          <p:cNvSpPr txBox="1"/>
          <p:nvPr/>
        </p:nvSpPr>
        <p:spPr>
          <a:xfrm>
            <a:off x="8808374" y="6132770"/>
            <a:ext cx="1098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Poppins" panose="00000500000000000000" pitchFamily="2" charset="0"/>
                <a:cs typeface="Poppins" panose="00000500000000000000" pitchFamily="2" charset="0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4023393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6F465-CEC2-4E69-A0A6-D0F1CC276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4234" y="170330"/>
            <a:ext cx="9009531" cy="896470"/>
          </a:xfrm>
        </p:spPr>
        <p:txBody>
          <a:bodyPr>
            <a:noAutofit/>
          </a:bodyPr>
          <a:lstStyle/>
          <a:p>
            <a:pPr algn="l"/>
            <a:r>
              <a:rPr lang="en-GB" sz="4400" u="sng" dirty="0">
                <a:uFill>
                  <a:solidFill>
                    <a:srgbClr val="00B0F0"/>
                  </a:solidFill>
                </a:uFill>
                <a:latin typeface="Poppins" panose="00000500000000000000" pitchFamily="2" charset="0"/>
                <a:cs typeface="Poppins" panose="00000500000000000000" pitchFamily="2" charset="0"/>
              </a:rPr>
              <a:t>Development: </a:t>
            </a:r>
            <a:r>
              <a:rPr lang="en-GB" sz="4400" b="1" u="sng" dirty="0">
                <a:uFill>
                  <a:solidFill>
                    <a:srgbClr val="00B0F0"/>
                  </a:solidFill>
                </a:uFill>
                <a:latin typeface="Poppins" panose="00000500000000000000" pitchFamily="2" charset="0"/>
                <a:cs typeface="Poppins" panose="00000500000000000000" pitchFamily="2" charset="0"/>
              </a:rPr>
              <a:t>Web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2454B-F509-48C2-8E21-100D3A8737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4235" y="1259541"/>
            <a:ext cx="4859261" cy="823702"/>
          </a:xfrm>
        </p:spPr>
        <p:txBody>
          <a:bodyPr anchor="t"/>
          <a:lstStyle/>
          <a:p>
            <a:r>
              <a:rPr lang="en-GB" dirty="0"/>
              <a:t>Character Frequency Visualisation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986FE3-0A75-4BA2-AF04-15C700CB43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1779" y="1897673"/>
            <a:ext cx="8293543" cy="36205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EAA0EA3-BAA5-4A90-9F60-D4174BF85172}"/>
              </a:ext>
            </a:extLst>
          </p:cNvPr>
          <p:cNvCxnSpPr>
            <a:cxnSpLocks/>
            <a:stCxn id="12" idx="6"/>
            <a:endCxn id="13" idx="2"/>
          </p:cNvCxnSpPr>
          <p:nvPr/>
        </p:nvCxnSpPr>
        <p:spPr>
          <a:xfrm flipV="1">
            <a:off x="7442865" y="6533898"/>
            <a:ext cx="1772620" cy="5044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A584AAC-0564-4C03-87F0-9C356590F24E}"/>
              </a:ext>
            </a:extLst>
          </p:cNvPr>
          <p:cNvCxnSpPr>
            <a:cxnSpLocks/>
            <a:stCxn id="10" idx="6"/>
            <a:endCxn id="12" idx="2"/>
          </p:cNvCxnSpPr>
          <p:nvPr/>
        </p:nvCxnSpPr>
        <p:spPr>
          <a:xfrm>
            <a:off x="5269963" y="6533898"/>
            <a:ext cx="1875446" cy="5044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1399B53-A4DB-4813-903B-F35C186D2595}"/>
              </a:ext>
            </a:extLst>
          </p:cNvPr>
          <p:cNvCxnSpPr>
            <a:cxnSpLocks/>
            <a:stCxn id="11" idx="6"/>
            <a:endCxn id="10" idx="2"/>
          </p:cNvCxnSpPr>
          <p:nvPr/>
        </p:nvCxnSpPr>
        <p:spPr>
          <a:xfrm flipV="1">
            <a:off x="3290277" y="6533898"/>
            <a:ext cx="1682230" cy="966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5E2E5DE5-D970-425E-8FBB-8DA43BA976CC}"/>
              </a:ext>
            </a:extLst>
          </p:cNvPr>
          <p:cNvSpPr/>
          <p:nvPr/>
        </p:nvSpPr>
        <p:spPr>
          <a:xfrm>
            <a:off x="4972507" y="6385170"/>
            <a:ext cx="297456" cy="29745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6369A61-49DA-4A8C-86AC-D1059D27D067}"/>
              </a:ext>
            </a:extLst>
          </p:cNvPr>
          <p:cNvSpPr/>
          <p:nvPr/>
        </p:nvSpPr>
        <p:spPr>
          <a:xfrm>
            <a:off x="2992821" y="6386136"/>
            <a:ext cx="297456" cy="29745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F688264-5088-4E36-90D4-EED49E7189B6}"/>
              </a:ext>
            </a:extLst>
          </p:cNvPr>
          <p:cNvSpPr/>
          <p:nvPr/>
        </p:nvSpPr>
        <p:spPr>
          <a:xfrm>
            <a:off x="7145409" y="6390214"/>
            <a:ext cx="297456" cy="2974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8430982-EF0B-4654-8F8E-34E35F94479C}"/>
              </a:ext>
            </a:extLst>
          </p:cNvPr>
          <p:cNvSpPr/>
          <p:nvPr/>
        </p:nvSpPr>
        <p:spPr>
          <a:xfrm>
            <a:off x="9215485" y="6385170"/>
            <a:ext cx="297456" cy="29745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B90015-E6B9-41E9-850D-1B420AFE4140}"/>
              </a:ext>
            </a:extLst>
          </p:cNvPr>
          <p:cNvSpPr txBox="1"/>
          <p:nvPr/>
        </p:nvSpPr>
        <p:spPr>
          <a:xfrm>
            <a:off x="3062741" y="6381994"/>
            <a:ext cx="1630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86D4E3-5635-4626-9D78-65D64C970374}"/>
              </a:ext>
            </a:extLst>
          </p:cNvPr>
          <p:cNvSpPr txBox="1"/>
          <p:nvPr/>
        </p:nvSpPr>
        <p:spPr>
          <a:xfrm>
            <a:off x="5017882" y="6369768"/>
            <a:ext cx="190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860BE5-D640-423C-84D4-62B9E604387E}"/>
              </a:ext>
            </a:extLst>
          </p:cNvPr>
          <p:cNvSpPr txBox="1"/>
          <p:nvPr/>
        </p:nvSpPr>
        <p:spPr>
          <a:xfrm>
            <a:off x="7195951" y="6377219"/>
            <a:ext cx="190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7A086E1-BC46-4E78-AFD3-977BB5AAC031}"/>
              </a:ext>
            </a:extLst>
          </p:cNvPr>
          <p:cNvSpPr txBox="1"/>
          <p:nvPr/>
        </p:nvSpPr>
        <p:spPr>
          <a:xfrm>
            <a:off x="9262790" y="6372456"/>
            <a:ext cx="1807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4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7D35588-10BD-4D96-B044-6834E0D9B729}"/>
              </a:ext>
            </a:extLst>
          </p:cNvPr>
          <p:cNvCxnSpPr>
            <a:cxnSpLocks/>
            <a:stCxn id="13" idx="6"/>
            <a:endCxn id="19" idx="2"/>
          </p:cNvCxnSpPr>
          <p:nvPr/>
        </p:nvCxnSpPr>
        <p:spPr>
          <a:xfrm flipV="1">
            <a:off x="9512941" y="6532221"/>
            <a:ext cx="1762457" cy="1677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8D908A5A-B6C7-4545-81E0-6387B13102DF}"/>
              </a:ext>
            </a:extLst>
          </p:cNvPr>
          <p:cNvSpPr/>
          <p:nvPr/>
        </p:nvSpPr>
        <p:spPr>
          <a:xfrm>
            <a:off x="11275398" y="6383493"/>
            <a:ext cx="297456" cy="29745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B1F217-549C-46F8-B476-3C2B234E3C00}"/>
              </a:ext>
            </a:extLst>
          </p:cNvPr>
          <p:cNvSpPr txBox="1"/>
          <p:nvPr/>
        </p:nvSpPr>
        <p:spPr>
          <a:xfrm>
            <a:off x="11331057" y="6372456"/>
            <a:ext cx="1807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0C2A7FA-779A-4647-9548-EE8CD949709F}"/>
              </a:ext>
            </a:extLst>
          </p:cNvPr>
          <p:cNvSpPr txBox="1"/>
          <p:nvPr/>
        </p:nvSpPr>
        <p:spPr>
          <a:xfrm>
            <a:off x="2595210" y="6132770"/>
            <a:ext cx="1098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Poppins" panose="00000500000000000000" pitchFamily="2" charset="0"/>
                <a:cs typeface="Poppins" panose="00000500000000000000" pitchFamily="2" charset="0"/>
              </a:rPr>
              <a:t>Overview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34BFBC2-CA50-4660-9417-63AC6AC89057}"/>
              </a:ext>
            </a:extLst>
          </p:cNvPr>
          <p:cNvSpPr txBox="1"/>
          <p:nvPr/>
        </p:nvSpPr>
        <p:spPr>
          <a:xfrm>
            <a:off x="4461273" y="6132214"/>
            <a:ext cx="13461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Poppins" panose="00000500000000000000" pitchFamily="2" charset="0"/>
                <a:cs typeface="Poppins" panose="00000500000000000000" pitchFamily="2" charset="0"/>
              </a:rPr>
              <a:t>Java Program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7B81E2B-F68E-4418-8A60-17AC089A2C55}"/>
              </a:ext>
            </a:extLst>
          </p:cNvPr>
          <p:cNvSpPr txBox="1"/>
          <p:nvPr/>
        </p:nvSpPr>
        <p:spPr>
          <a:xfrm>
            <a:off x="6756122" y="6141471"/>
            <a:ext cx="1098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Poppins" panose="00000500000000000000" pitchFamily="2" charset="0"/>
                <a:cs typeface="Poppins" panose="00000500000000000000" pitchFamily="2" charset="0"/>
              </a:rPr>
              <a:t>NodeJS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78EEE89-8348-447B-9592-3C9B957FEB95}"/>
              </a:ext>
            </a:extLst>
          </p:cNvPr>
          <p:cNvSpPr txBox="1"/>
          <p:nvPr/>
        </p:nvSpPr>
        <p:spPr>
          <a:xfrm>
            <a:off x="10874773" y="6132769"/>
            <a:ext cx="1098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Poppins" panose="00000500000000000000" pitchFamily="2" charset="0"/>
                <a:cs typeface="Poppins" panose="00000500000000000000" pitchFamily="2" charset="0"/>
              </a:rPr>
              <a:t>Reflection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D48D4B0-99C0-45B3-BEFD-6A755CDAF199}"/>
              </a:ext>
            </a:extLst>
          </p:cNvPr>
          <p:cNvSpPr txBox="1"/>
          <p:nvPr/>
        </p:nvSpPr>
        <p:spPr>
          <a:xfrm>
            <a:off x="8808374" y="6132770"/>
            <a:ext cx="1098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Poppins" panose="00000500000000000000" pitchFamily="2" charset="0"/>
                <a:cs typeface="Poppins" panose="00000500000000000000" pitchFamily="2" charset="0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2294510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6F465-CEC2-4E69-A0A6-D0F1CC276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4234" y="170330"/>
            <a:ext cx="9009531" cy="896470"/>
          </a:xfrm>
        </p:spPr>
        <p:txBody>
          <a:bodyPr>
            <a:noAutofit/>
          </a:bodyPr>
          <a:lstStyle/>
          <a:p>
            <a:pPr algn="l"/>
            <a:r>
              <a:rPr lang="en-GB" sz="4400" u="sng" dirty="0">
                <a:uFill>
                  <a:solidFill>
                    <a:srgbClr val="00B0F0"/>
                  </a:solidFill>
                </a:uFill>
                <a:latin typeface="Poppins" panose="00000500000000000000" pitchFamily="2" charset="0"/>
                <a:cs typeface="Poppins" panose="00000500000000000000" pitchFamily="2" charset="0"/>
              </a:rPr>
              <a:t>Development: </a:t>
            </a:r>
            <a:r>
              <a:rPr lang="en-GB" sz="4400" b="1" u="sng" dirty="0">
                <a:uFill>
                  <a:solidFill>
                    <a:srgbClr val="00B0F0"/>
                  </a:solidFill>
                </a:uFill>
                <a:latin typeface="Poppins" panose="00000500000000000000" pitchFamily="2" charset="0"/>
                <a:cs typeface="Poppins" panose="00000500000000000000" pitchFamily="2" charset="0"/>
              </a:rPr>
              <a:t>Web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2454B-F509-48C2-8E21-100D3A8737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4235" y="1259541"/>
            <a:ext cx="4859261" cy="640822"/>
          </a:xfrm>
        </p:spPr>
        <p:txBody>
          <a:bodyPr anchor="t"/>
          <a:lstStyle/>
          <a:p>
            <a:r>
              <a:rPr lang="en-GB" dirty="0"/>
              <a:t>Twitter User Breakdown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AE4B87-8E1D-4BB6-B7B2-1FA64D4E4A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9842" y="1783122"/>
            <a:ext cx="7787108" cy="20081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6D9D88-D14B-41C7-B4E5-4E967407D2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9842" y="3836060"/>
            <a:ext cx="7787108" cy="20145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F287430-4503-4167-A696-3B80B7E9465F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 flipV="1">
            <a:off x="7442865" y="6533898"/>
            <a:ext cx="1772620" cy="5044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A442516-9766-4138-B93D-4E138693D1BE}"/>
              </a:ext>
            </a:extLst>
          </p:cNvPr>
          <p:cNvCxnSpPr>
            <a:cxnSpLocks/>
            <a:stCxn id="11" idx="6"/>
            <a:endCxn id="13" idx="2"/>
          </p:cNvCxnSpPr>
          <p:nvPr/>
        </p:nvCxnSpPr>
        <p:spPr>
          <a:xfrm>
            <a:off x="5269963" y="6533898"/>
            <a:ext cx="1875446" cy="5044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427A025-7567-4F9C-BE7F-98BB428885CB}"/>
              </a:ext>
            </a:extLst>
          </p:cNvPr>
          <p:cNvCxnSpPr>
            <a:cxnSpLocks/>
            <a:stCxn id="12" idx="6"/>
            <a:endCxn id="11" idx="2"/>
          </p:cNvCxnSpPr>
          <p:nvPr/>
        </p:nvCxnSpPr>
        <p:spPr>
          <a:xfrm flipV="1">
            <a:off x="3290277" y="6533898"/>
            <a:ext cx="1682230" cy="966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4E460919-D89A-45F4-860E-26F8785F2A7F}"/>
              </a:ext>
            </a:extLst>
          </p:cNvPr>
          <p:cNvSpPr/>
          <p:nvPr/>
        </p:nvSpPr>
        <p:spPr>
          <a:xfrm>
            <a:off x="4972507" y="6385170"/>
            <a:ext cx="297456" cy="29745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E0C1838-F203-4FF2-9D78-912B1D8AB5C0}"/>
              </a:ext>
            </a:extLst>
          </p:cNvPr>
          <p:cNvSpPr/>
          <p:nvPr/>
        </p:nvSpPr>
        <p:spPr>
          <a:xfrm>
            <a:off x="2992821" y="6386136"/>
            <a:ext cx="297456" cy="29745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E0CB645-AC34-4BCC-9215-B514AAA452F9}"/>
              </a:ext>
            </a:extLst>
          </p:cNvPr>
          <p:cNvSpPr/>
          <p:nvPr/>
        </p:nvSpPr>
        <p:spPr>
          <a:xfrm>
            <a:off x="7145409" y="6390214"/>
            <a:ext cx="297456" cy="2974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679C834-BA44-4869-BA04-CEAAF44DDDAD}"/>
              </a:ext>
            </a:extLst>
          </p:cNvPr>
          <p:cNvSpPr/>
          <p:nvPr/>
        </p:nvSpPr>
        <p:spPr>
          <a:xfrm>
            <a:off x="9215485" y="6385170"/>
            <a:ext cx="297456" cy="29745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CDB8FBC-4340-4E0B-86B3-C21D3053FBF0}"/>
              </a:ext>
            </a:extLst>
          </p:cNvPr>
          <p:cNvSpPr txBox="1"/>
          <p:nvPr/>
        </p:nvSpPr>
        <p:spPr>
          <a:xfrm>
            <a:off x="3062741" y="6381994"/>
            <a:ext cx="1630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3D7D4B1-9190-480D-8FB4-D7564772FEB6}"/>
              </a:ext>
            </a:extLst>
          </p:cNvPr>
          <p:cNvSpPr txBox="1"/>
          <p:nvPr/>
        </p:nvSpPr>
        <p:spPr>
          <a:xfrm>
            <a:off x="5017882" y="6369768"/>
            <a:ext cx="190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4EE4CBA-AECB-4627-A205-254CEBDBBE17}"/>
              </a:ext>
            </a:extLst>
          </p:cNvPr>
          <p:cNvSpPr txBox="1"/>
          <p:nvPr/>
        </p:nvSpPr>
        <p:spPr>
          <a:xfrm>
            <a:off x="7195951" y="6377219"/>
            <a:ext cx="190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DA45FCD-3820-4053-98CC-E4E4FB20275F}"/>
              </a:ext>
            </a:extLst>
          </p:cNvPr>
          <p:cNvSpPr txBox="1"/>
          <p:nvPr/>
        </p:nvSpPr>
        <p:spPr>
          <a:xfrm>
            <a:off x="9262790" y="6372456"/>
            <a:ext cx="1807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4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3873808-1965-4C55-B350-27FBC49025A4}"/>
              </a:ext>
            </a:extLst>
          </p:cNvPr>
          <p:cNvCxnSpPr>
            <a:cxnSpLocks/>
            <a:stCxn id="14" idx="6"/>
            <a:endCxn id="20" idx="2"/>
          </p:cNvCxnSpPr>
          <p:nvPr/>
        </p:nvCxnSpPr>
        <p:spPr>
          <a:xfrm flipV="1">
            <a:off x="9512941" y="6532221"/>
            <a:ext cx="1762457" cy="1677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A5D34C71-D725-4E9A-BE82-A173870E4815}"/>
              </a:ext>
            </a:extLst>
          </p:cNvPr>
          <p:cNvSpPr/>
          <p:nvPr/>
        </p:nvSpPr>
        <p:spPr>
          <a:xfrm>
            <a:off x="11275398" y="6383493"/>
            <a:ext cx="297456" cy="29745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B5C1DFD-F9E6-4DBC-8398-64E1E5F9F5FA}"/>
              </a:ext>
            </a:extLst>
          </p:cNvPr>
          <p:cNvSpPr txBox="1"/>
          <p:nvPr/>
        </p:nvSpPr>
        <p:spPr>
          <a:xfrm>
            <a:off x="11331057" y="6372456"/>
            <a:ext cx="1807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B58ABE-3798-425C-9A6A-FCFC611D2EE7}"/>
              </a:ext>
            </a:extLst>
          </p:cNvPr>
          <p:cNvSpPr txBox="1"/>
          <p:nvPr/>
        </p:nvSpPr>
        <p:spPr>
          <a:xfrm>
            <a:off x="2595210" y="6132770"/>
            <a:ext cx="1098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Poppins" panose="00000500000000000000" pitchFamily="2" charset="0"/>
                <a:cs typeface="Poppins" panose="00000500000000000000" pitchFamily="2" charset="0"/>
              </a:rPr>
              <a:t>Overview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0BCD7EA-BF75-47B7-9D32-C2FDEEA2F03C}"/>
              </a:ext>
            </a:extLst>
          </p:cNvPr>
          <p:cNvSpPr txBox="1"/>
          <p:nvPr/>
        </p:nvSpPr>
        <p:spPr>
          <a:xfrm>
            <a:off x="4461273" y="6132214"/>
            <a:ext cx="13461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Poppins" panose="00000500000000000000" pitchFamily="2" charset="0"/>
                <a:cs typeface="Poppins" panose="00000500000000000000" pitchFamily="2" charset="0"/>
              </a:rPr>
              <a:t>Java Program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BF1F15E-CE0E-473D-9477-1890FD0FF6E6}"/>
              </a:ext>
            </a:extLst>
          </p:cNvPr>
          <p:cNvSpPr txBox="1"/>
          <p:nvPr/>
        </p:nvSpPr>
        <p:spPr>
          <a:xfrm>
            <a:off x="6756122" y="6141471"/>
            <a:ext cx="1098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Poppins" panose="00000500000000000000" pitchFamily="2" charset="0"/>
                <a:cs typeface="Poppins" panose="00000500000000000000" pitchFamily="2" charset="0"/>
              </a:rPr>
              <a:t>NodeJS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7F7BA63-31C0-4196-A81C-1AD08F23B43A}"/>
              </a:ext>
            </a:extLst>
          </p:cNvPr>
          <p:cNvSpPr txBox="1"/>
          <p:nvPr/>
        </p:nvSpPr>
        <p:spPr>
          <a:xfrm>
            <a:off x="10874773" y="6132769"/>
            <a:ext cx="1098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Poppins" panose="00000500000000000000" pitchFamily="2" charset="0"/>
                <a:cs typeface="Poppins" panose="00000500000000000000" pitchFamily="2" charset="0"/>
              </a:rPr>
              <a:t>Reflection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8CD2139-FA2B-4DB5-A67E-5765E051CB84}"/>
              </a:ext>
            </a:extLst>
          </p:cNvPr>
          <p:cNvSpPr txBox="1"/>
          <p:nvPr/>
        </p:nvSpPr>
        <p:spPr>
          <a:xfrm>
            <a:off x="8808374" y="6132770"/>
            <a:ext cx="1098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Poppins" panose="00000500000000000000" pitchFamily="2" charset="0"/>
                <a:cs typeface="Poppins" panose="00000500000000000000" pitchFamily="2" charset="0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106723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6F465-CEC2-4E69-A0A6-D0F1CC276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4234" y="170330"/>
            <a:ext cx="9009531" cy="896470"/>
          </a:xfrm>
        </p:spPr>
        <p:txBody>
          <a:bodyPr>
            <a:noAutofit/>
          </a:bodyPr>
          <a:lstStyle/>
          <a:p>
            <a:pPr algn="l"/>
            <a:r>
              <a:rPr lang="en-GB" sz="4400" u="sng" dirty="0">
                <a:uFill>
                  <a:solidFill>
                    <a:srgbClr val="00B0F0"/>
                  </a:solidFill>
                </a:uFill>
                <a:latin typeface="Poppins" panose="00000500000000000000" pitchFamily="2" charset="0"/>
                <a:cs typeface="Poppins" panose="00000500000000000000" pitchFamily="2" charset="0"/>
              </a:rPr>
              <a:t>Development: </a:t>
            </a:r>
            <a:r>
              <a:rPr lang="en-GB" sz="4400" b="1" u="sng" dirty="0">
                <a:uFill>
                  <a:solidFill>
                    <a:srgbClr val="00B0F0"/>
                  </a:solidFill>
                </a:uFill>
                <a:latin typeface="Poppins" panose="00000500000000000000" pitchFamily="2" charset="0"/>
                <a:cs typeface="Poppins" panose="00000500000000000000" pitchFamily="2" charset="0"/>
              </a:rPr>
              <a:t>Web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2454B-F509-48C2-8E21-100D3A8737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4235" y="1259541"/>
            <a:ext cx="4859261" cy="640822"/>
          </a:xfrm>
        </p:spPr>
        <p:txBody>
          <a:bodyPr anchor="t"/>
          <a:lstStyle/>
          <a:p>
            <a:r>
              <a:rPr lang="en-GB" dirty="0"/>
              <a:t>Battle Statistics Overview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D1395C-2A8E-451D-A06D-73F2C4A609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4234" y="2186608"/>
            <a:ext cx="8599383" cy="32809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64AD6E5-D8F2-4FD6-A14A-AD4427F1E29E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 flipV="1">
            <a:off x="7442865" y="6533898"/>
            <a:ext cx="1772620" cy="5044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1A85805-5880-4D3D-9E6D-45AE6C2E34C0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>
            <a:off x="5269963" y="6533898"/>
            <a:ext cx="1875446" cy="5044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69D5AB5-98CF-4E9C-B6F2-D2F5E024E632}"/>
              </a:ext>
            </a:extLst>
          </p:cNvPr>
          <p:cNvCxnSpPr>
            <a:cxnSpLocks/>
            <a:stCxn id="10" idx="6"/>
            <a:endCxn id="9" idx="2"/>
          </p:cNvCxnSpPr>
          <p:nvPr/>
        </p:nvCxnSpPr>
        <p:spPr>
          <a:xfrm flipV="1">
            <a:off x="3290277" y="6533898"/>
            <a:ext cx="1682230" cy="966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F111F7D7-54E8-4FDF-B360-81653A928F9C}"/>
              </a:ext>
            </a:extLst>
          </p:cNvPr>
          <p:cNvSpPr/>
          <p:nvPr/>
        </p:nvSpPr>
        <p:spPr>
          <a:xfrm>
            <a:off x="4972507" y="6385170"/>
            <a:ext cx="297456" cy="29745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8618EA3-3884-4C88-BBDF-0728887602AD}"/>
              </a:ext>
            </a:extLst>
          </p:cNvPr>
          <p:cNvSpPr/>
          <p:nvPr/>
        </p:nvSpPr>
        <p:spPr>
          <a:xfrm>
            <a:off x="2992821" y="6386136"/>
            <a:ext cx="297456" cy="29745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0039D69-07F4-4430-8156-F0DA0A0BE76B}"/>
              </a:ext>
            </a:extLst>
          </p:cNvPr>
          <p:cNvSpPr/>
          <p:nvPr/>
        </p:nvSpPr>
        <p:spPr>
          <a:xfrm>
            <a:off x="7145409" y="6390214"/>
            <a:ext cx="297456" cy="2974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B730D8B-00AE-4E76-A8EA-96A371C551B2}"/>
              </a:ext>
            </a:extLst>
          </p:cNvPr>
          <p:cNvSpPr/>
          <p:nvPr/>
        </p:nvSpPr>
        <p:spPr>
          <a:xfrm>
            <a:off x="9215485" y="6385170"/>
            <a:ext cx="297456" cy="29745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6BC023-A366-4BDC-92AB-2023A258E2A1}"/>
              </a:ext>
            </a:extLst>
          </p:cNvPr>
          <p:cNvSpPr txBox="1"/>
          <p:nvPr/>
        </p:nvSpPr>
        <p:spPr>
          <a:xfrm>
            <a:off x="3062741" y="6381994"/>
            <a:ext cx="1630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F13E92-9A8B-4269-81F9-E12CCE73FDEC}"/>
              </a:ext>
            </a:extLst>
          </p:cNvPr>
          <p:cNvSpPr txBox="1"/>
          <p:nvPr/>
        </p:nvSpPr>
        <p:spPr>
          <a:xfrm>
            <a:off x="5017882" y="6369768"/>
            <a:ext cx="190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17A537-C151-4380-A46A-0C68902AC695}"/>
              </a:ext>
            </a:extLst>
          </p:cNvPr>
          <p:cNvSpPr txBox="1"/>
          <p:nvPr/>
        </p:nvSpPr>
        <p:spPr>
          <a:xfrm>
            <a:off x="7195951" y="6377219"/>
            <a:ext cx="190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272CE91-4862-4D2A-825C-10F32A9DBBC1}"/>
              </a:ext>
            </a:extLst>
          </p:cNvPr>
          <p:cNvSpPr txBox="1"/>
          <p:nvPr/>
        </p:nvSpPr>
        <p:spPr>
          <a:xfrm>
            <a:off x="9262790" y="6372456"/>
            <a:ext cx="1807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4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6CF3C3D-34EF-4C1D-A738-CFA213E6C192}"/>
              </a:ext>
            </a:extLst>
          </p:cNvPr>
          <p:cNvCxnSpPr>
            <a:cxnSpLocks/>
            <a:stCxn id="12" idx="6"/>
            <a:endCxn id="18" idx="2"/>
          </p:cNvCxnSpPr>
          <p:nvPr/>
        </p:nvCxnSpPr>
        <p:spPr>
          <a:xfrm flipV="1">
            <a:off x="9512941" y="6532221"/>
            <a:ext cx="1762457" cy="1677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DE9BDB67-586C-4581-875D-35B4A2C46DA2}"/>
              </a:ext>
            </a:extLst>
          </p:cNvPr>
          <p:cNvSpPr/>
          <p:nvPr/>
        </p:nvSpPr>
        <p:spPr>
          <a:xfrm>
            <a:off x="11275398" y="6383493"/>
            <a:ext cx="297456" cy="29745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9F70C06-93CF-46E7-B3BF-2213F07333AC}"/>
              </a:ext>
            </a:extLst>
          </p:cNvPr>
          <p:cNvSpPr txBox="1"/>
          <p:nvPr/>
        </p:nvSpPr>
        <p:spPr>
          <a:xfrm>
            <a:off x="11331057" y="6372456"/>
            <a:ext cx="1807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EDCF06D-3295-41B1-BCD8-2E57AF1A839F}"/>
              </a:ext>
            </a:extLst>
          </p:cNvPr>
          <p:cNvSpPr txBox="1"/>
          <p:nvPr/>
        </p:nvSpPr>
        <p:spPr>
          <a:xfrm>
            <a:off x="2595210" y="6132770"/>
            <a:ext cx="1098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Poppins" panose="00000500000000000000" pitchFamily="2" charset="0"/>
                <a:cs typeface="Poppins" panose="00000500000000000000" pitchFamily="2" charset="0"/>
              </a:rPr>
              <a:t>Overview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A97EF66-871A-4FF6-8446-0DDC36A13CDA}"/>
              </a:ext>
            </a:extLst>
          </p:cNvPr>
          <p:cNvSpPr txBox="1"/>
          <p:nvPr/>
        </p:nvSpPr>
        <p:spPr>
          <a:xfrm>
            <a:off x="4461273" y="6132214"/>
            <a:ext cx="13461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Poppins" panose="00000500000000000000" pitchFamily="2" charset="0"/>
                <a:cs typeface="Poppins" panose="00000500000000000000" pitchFamily="2" charset="0"/>
              </a:rPr>
              <a:t>Java Program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807F1DE-CB5A-4ECC-8AA2-1A82C26E88F8}"/>
              </a:ext>
            </a:extLst>
          </p:cNvPr>
          <p:cNvSpPr txBox="1"/>
          <p:nvPr/>
        </p:nvSpPr>
        <p:spPr>
          <a:xfrm>
            <a:off x="6756122" y="6141471"/>
            <a:ext cx="1098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Poppins" panose="00000500000000000000" pitchFamily="2" charset="0"/>
                <a:cs typeface="Poppins" panose="00000500000000000000" pitchFamily="2" charset="0"/>
              </a:rPr>
              <a:t>NodeJS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729F87D-0CD1-4A62-B9AA-3C2EDDDF61BC}"/>
              </a:ext>
            </a:extLst>
          </p:cNvPr>
          <p:cNvSpPr txBox="1"/>
          <p:nvPr/>
        </p:nvSpPr>
        <p:spPr>
          <a:xfrm>
            <a:off x="10874773" y="6132769"/>
            <a:ext cx="1098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Poppins" panose="00000500000000000000" pitchFamily="2" charset="0"/>
                <a:cs typeface="Poppins" panose="00000500000000000000" pitchFamily="2" charset="0"/>
              </a:rPr>
              <a:t>Reflection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65DBDC8-3478-49D5-B3D0-0BE06FF6F219}"/>
              </a:ext>
            </a:extLst>
          </p:cNvPr>
          <p:cNvSpPr txBox="1"/>
          <p:nvPr/>
        </p:nvSpPr>
        <p:spPr>
          <a:xfrm>
            <a:off x="8808374" y="6132770"/>
            <a:ext cx="1098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Poppins" panose="00000500000000000000" pitchFamily="2" charset="0"/>
                <a:cs typeface="Poppins" panose="00000500000000000000" pitchFamily="2" charset="0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2590269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6F465-CEC2-4E69-A0A6-D0F1CC276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4234" y="170330"/>
            <a:ext cx="9009531" cy="896470"/>
          </a:xfrm>
        </p:spPr>
        <p:txBody>
          <a:bodyPr>
            <a:noAutofit/>
          </a:bodyPr>
          <a:lstStyle/>
          <a:p>
            <a:pPr algn="l"/>
            <a:r>
              <a:rPr lang="en-GB" sz="4400" u="sng" dirty="0">
                <a:uFill>
                  <a:solidFill>
                    <a:srgbClr val="00B0F0"/>
                  </a:solidFill>
                </a:uFill>
                <a:latin typeface="Poppins" panose="00000500000000000000" pitchFamily="2" charset="0"/>
                <a:cs typeface="Poppins" panose="00000500000000000000" pitchFamily="2" charset="0"/>
              </a:rPr>
              <a:t>Development: </a:t>
            </a:r>
            <a:r>
              <a:rPr lang="en-GB" sz="4400" b="1" u="sng" dirty="0">
                <a:uFill>
                  <a:solidFill>
                    <a:srgbClr val="00B0F0"/>
                  </a:solidFill>
                </a:uFill>
                <a:latin typeface="Poppins" panose="00000500000000000000" pitchFamily="2" charset="0"/>
                <a:cs typeface="Poppins" panose="00000500000000000000" pitchFamily="2" charset="0"/>
              </a:rPr>
              <a:t>Web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2454B-F509-48C2-8E21-100D3A8737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4235" y="1259540"/>
            <a:ext cx="4859261" cy="4872319"/>
          </a:xfrm>
        </p:spPr>
        <p:txBody>
          <a:bodyPr anchor="t"/>
          <a:lstStyle/>
          <a:p>
            <a:r>
              <a:rPr lang="en-GB" dirty="0"/>
              <a:t>Battle Statistics Breakdown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E116A1-0939-46F5-A32B-C509A09C93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821" y="1919540"/>
            <a:ext cx="6017273" cy="38821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7725ACF-E689-49F5-8C7C-9D1E98E38D40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 flipV="1">
            <a:off x="7442865" y="6533898"/>
            <a:ext cx="1772620" cy="5044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FB1D960-B91B-4192-AA72-68A53A659BE5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>
            <a:off x="5269963" y="6533898"/>
            <a:ext cx="1875446" cy="5044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C541D59-973B-4B47-96FF-5017D07E7093}"/>
              </a:ext>
            </a:extLst>
          </p:cNvPr>
          <p:cNvCxnSpPr>
            <a:cxnSpLocks/>
            <a:stCxn id="10" idx="6"/>
            <a:endCxn id="9" idx="2"/>
          </p:cNvCxnSpPr>
          <p:nvPr/>
        </p:nvCxnSpPr>
        <p:spPr>
          <a:xfrm flipV="1">
            <a:off x="3290277" y="6533898"/>
            <a:ext cx="1682230" cy="966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A01709A8-5030-47BB-A06C-CD4210EEBB00}"/>
              </a:ext>
            </a:extLst>
          </p:cNvPr>
          <p:cNvSpPr/>
          <p:nvPr/>
        </p:nvSpPr>
        <p:spPr>
          <a:xfrm>
            <a:off x="4972507" y="6385170"/>
            <a:ext cx="297456" cy="29745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BFBE947-F815-49DA-BDC8-085DD276FAC8}"/>
              </a:ext>
            </a:extLst>
          </p:cNvPr>
          <p:cNvSpPr/>
          <p:nvPr/>
        </p:nvSpPr>
        <p:spPr>
          <a:xfrm>
            <a:off x="2992821" y="6386136"/>
            <a:ext cx="297456" cy="29745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351F4F8-FBD6-4878-9AD4-751A6BF6200A}"/>
              </a:ext>
            </a:extLst>
          </p:cNvPr>
          <p:cNvSpPr/>
          <p:nvPr/>
        </p:nvSpPr>
        <p:spPr>
          <a:xfrm>
            <a:off x="7145409" y="6390214"/>
            <a:ext cx="297456" cy="2974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921F66A-1FEC-457D-B782-5C4B2C26FAB3}"/>
              </a:ext>
            </a:extLst>
          </p:cNvPr>
          <p:cNvSpPr/>
          <p:nvPr/>
        </p:nvSpPr>
        <p:spPr>
          <a:xfrm>
            <a:off x="9215485" y="6385170"/>
            <a:ext cx="297456" cy="29745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555D9FB-F3A3-4792-9B8D-6C84A016AA8E}"/>
              </a:ext>
            </a:extLst>
          </p:cNvPr>
          <p:cNvSpPr txBox="1"/>
          <p:nvPr/>
        </p:nvSpPr>
        <p:spPr>
          <a:xfrm>
            <a:off x="3062741" y="6381994"/>
            <a:ext cx="1630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B98960-62F0-4440-94AD-5BA7035A917B}"/>
              </a:ext>
            </a:extLst>
          </p:cNvPr>
          <p:cNvSpPr txBox="1"/>
          <p:nvPr/>
        </p:nvSpPr>
        <p:spPr>
          <a:xfrm>
            <a:off x="5017882" y="6369768"/>
            <a:ext cx="190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5D31489-DE2F-49AF-A865-0625CF2477AC}"/>
              </a:ext>
            </a:extLst>
          </p:cNvPr>
          <p:cNvSpPr txBox="1"/>
          <p:nvPr/>
        </p:nvSpPr>
        <p:spPr>
          <a:xfrm>
            <a:off x="7195951" y="6377219"/>
            <a:ext cx="190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93B158-9FC9-426F-AE6E-BE6C80FA73C1}"/>
              </a:ext>
            </a:extLst>
          </p:cNvPr>
          <p:cNvSpPr txBox="1"/>
          <p:nvPr/>
        </p:nvSpPr>
        <p:spPr>
          <a:xfrm>
            <a:off x="9262790" y="6372456"/>
            <a:ext cx="1807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4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78A0C07-D1BA-4ACF-BE78-3DB99170443E}"/>
              </a:ext>
            </a:extLst>
          </p:cNvPr>
          <p:cNvCxnSpPr>
            <a:cxnSpLocks/>
            <a:stCxn id="12" idx="6"/>
            <a:endCxn id="18" idx="2"/>
          </p:cNvCxnSpPr>
          <p:nvPr/>
        </p:nvCxnSpPr>
        <p:spPr>
          <a:xfrm flipV="1">
            <a:off x="9512941" y="6532221"/>
            <a:ext cx="1762457" cy="1677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421AF2B0-37B5-4D4E-B640-AE798DE39CDF}"/>
              </a:ext>
            </a:extLst>
          </p:cNvPr>
          <p:cNvSpPr/>
          <p:nvPr/>
        </p:nvSpPr>
        <p:spPr>
          <a:xfrm>
            <a:off x="11275398" y="6383493"/>
            <a:ext cx="297456" cy="29745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BAA95D4-8D98-4DDE-B544-1C5C07FBD223}"/>
              </a:ext>
            </a:extLst>
          </p:cNvPr>
          <p:cNvSpPr txBox="1"/>
          <p:nvPr/>
        </p:nvSpPr>
        <p:spPr>
          <a:xfrm>
            <a:off x="11331057" y="6372456"/>
            <a:ext cx="1807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2749CDE-4CB0-43DF-B384-F7478B6F13D9}"/>
              </a:ext>
            </a:extLst>
          </p:cNvPr>
          <p:cNvSpPr txBox="1"/>
          <p:nvPr/>
        </p:nvSpPr>
        <p:spPr>
          <a:xfrm>
            <a:off x="2595210" y="6132770"/>
            <a:ext cx="1098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Poppins" panose="00000500000000000000" pitchFamily="2" charset="0"/>
                <a:cs typeface="Poppins" panose="00000500000000000000" pitchFamily="2" charset="0"/>
              </a:rPr>
              <a:t>Overview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AAEE64-C576-4B14-8001-A0C52BDA64C4}"/>
              </a:ext>
            </a:extLst>
          </p:cNvPr>
          <p:cNvSpPr txBox="1"/>
          <p:nvPr/>
        </p:nvSpPr>
        <p:spPr>
          <a:xfrm>
            <a:off x="4461273" y="6132214"/>
            <a:ext cx="13461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Poppins" panose="00000500000000000000" pitchFamily="2" charset="0"/>
                <a:cs typeface="Poppins" panose="00000500000000000000" pitchFamily="2" charset="0"/>
              </a:rPr>
              <a:t>Java Program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171E1CF-609F-4A32-A88B-6AE7AF05A477}"/>
              </a:ext>
            </a:extLst>
          </p:cNvPr>
          <p:cNvSpPr txBox="1"/>
          <p:nvPr/>
        </p:nvSpPr>
        <p:spPr>
          <a:xfrm>
            <a:off x="6756122" y="6141471"/>
            <a:ext cx="1098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Poppins" panose="00000500000000000000" pitchFamily="2" charset="0"/>
                <a:cs typeface="Poppins" panose="00000500000000000000" pitchFamily="2" charset="0"/>
              </a:rPr>
              <a:t>NodeJS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E43681B-2C08-4529-BFFD-886754E80D93}"/>
              </a:ext>
            </a:extLst>
          </p:cNvPr>
          <p:cNvSpPr txBox="1"/>
          <p:nvPr/>
        </p:nvSpPr>
        <p:spPr>
          <a:xfrm>
            <a:off x="10874773" y="6132769"/>
            <a:ext cx="1098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Poppins" panose="00000500000000000000" pitchFamily="2" charset="0"/>
                <a:cs typeface="Poppins" panose="00000500000000000000" pitchFamily="2" charset="0"/>
              </a:rPr>
              <a:t>Reflection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8E6C637-A98C-49F0-87E9-E1D179AD5B7B}"/>
              </a:ext>
            </a:extLst>
          </p:cNvPr>
          <p:cNvSpPr txBox="1"/>
          <p:nvPr/>
        </p:nvSpPr>
        <p:spPr>
          <a:xfrm>
            <a:off x="8808374" y="6132770"/>
            <a:ext cx="1098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Poppins" panose="00000500000000000000" pitchFamily="2" charset="0"/>
                <a:cs typeface="Poppins" panose="00000500000000000000" pitchFamily="2" charset="0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1597717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6F465-CEC2-4E69-A0A6-D0F1CC276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4234" y="170330"/>
            <a:ext cx="9009531" cy="896470"/>
          </a:xfrm>
        </p:spPr>
        <p:txBody>
          <a:bodyPr>
            <a:noAutofit/>
          </a:bodyPr>
          <a:lstStyle/>
          <a:p>
            <a:pPr algn="l"/>
            <a:r>
              <a:rPr lang="en-GB" sz="4400" u="sng" dirty="0">
                <a:uFill>
                  <a:solidFill>
                    <a:srgbClr val="00B0F0"/>
                  </a:solidFill>
                </a:uFill>
                <a:latin typeface="Poppins" panose="00000500000000000000" pitchFamily="2" charset="0"/>
                <a:cs typeface="Poppins" panose="00000500000000000000" pitchFamily="2" charset="0"/>
              </a:rPr>
              <a:t>Development: </a:t>
            </a:r>
            <a:r>
              <a:rPr lang="en-GB" sz="4400" b="1" u="sng" dirty="0">
                <a:uFill>
                  <a:solidFill>
                    <a:srgbClr val="00B0F0"/>
                  </a:solidFill>
                </a:uFill>
                <a:latin typeface="Poppins" panose="00000500000000000000" pitchFamily="2" charset="0"/>
                <a:cs typeface="Poppins" panose="00000500000000000000" pitchFamily="2" charset="0"/>
              </a:rPr>
              <a:t>Web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2454B-F509-48C2-8E21-100D3A8737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4235" y="1259540"/>
            <a:ext cx="4859261" cy="4872319"/>
          </a:xfrm>
        </p:spPr>
        <p:txBody>
          <a:bodyPr anchor="t"/>
          <a:lstStyle/>
          <a:p>
            <a:r>
              <a:rPr lang="en-GB" dirty="0"/>
              <a:t>Scatter Plot Diagram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43C0E4-F59A-40F5-8BF8-BDA3424092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821" y="1818389"/>
            <a:ext cx="7618364" cy="38680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3060A75-2119-4EB2-BF0A-DEAB556052D8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 flipV="1">
            <a:off x="7442865" y="6533898"/>
            <a:ext cx="1772620" cy="5044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75A6CC5-6617-40D6-A9B2-DB64B48742D3}"/>
              </a:ext>
            </a:extLst>
          </p:cNvPr>
          <p:cNvCxnSpPr>
            <a:cxnSpLocks/>
            <a:stCxn id="11" idx="6"/>
            <a:endCxn id="13" idx="2"/>
          </p:cNvCxnSpPr>
          <p:nvPr/>
        </p:nvCxnSpPr>
        <p:spPr>
          <a:xfrm>
            <a:off x="5269963" y="6533898"/>
            <a:ext cx="1875446" cy="5044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635E3D9-6360-4CF3-8D86-A2A779427568}"/>
              </a:ext>
            </a:extLst>
          </p:cNvPr>
          <p:cNvCxnSpPr>
            <a:cxnSpLocks/>
            <a:stCxn id="12" idx="6"/>
            <a:endCxn id="11" idx="2"/>
          </p:cNvCxnSpPr>
          <p:nvPr/>
        </p:nvCxnSpPr>
        <p:spPr>
          <a:xfrm flipV="1">
            <a:off x="3290277" y="6533898"/>
            <a:ext cx="1682230" cy="966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74AB3049-B101-4EE6-A78C-C47672147E9F}"/>
              </a:ext>
            </a:extLst>
          </p:cNvPr>
          <p:cNvSpPr/>
          <p:nvPr/>
        </p:nvSpPr>
        <p:spPr>
          <a:xfrm>
            <a:off x="4972507" y="6385170"/>
            <a:ext cx="297456" cy="29745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3F0704D-2472-478A-9921-10C712A531A3}"/>
              </a:ext>
            </a:extLst>
          </p:cNvPr>
          <p:cNvSpPr/>
          <p:nvPr/>
        </p:nvSpPr>
        <p:spPr>
          <a:xfrm>
            <a:off x="2992821" y="6386136"/>
            <a:ext cx="297456" cy="29745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9C86C18-11FA-4444-8BED-52E230AA822D}"/>
              </a:ext>
            </a:extLst>
          </p:cNvPr>
          <p:cNvSpPr/>
          <p:nvPr/>
        </p:nvSpPr>
        <p:spPr>
          <a:xfrm>
            <a:off x="7145409" y="6390214"/>
            <a:ext cx="297456" cy="2974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0F900F0-22AC-425A-821A-9E1FCDF4BAD1}"/>
              </a:ext>
            </a:extLst>
          </p:cNvPr>
          <p:cNvSpPr/>
          <p:nvPr/>
        </p:nvSpPr>
        <p:spPr>
          <a:xfrm>
            <a:off x="9215485" y="6385170"/>
            <a:ext cx="297456" cy="29745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A62ABE-AE17-4E84-8151-EBDC58DE7CCC}"/>
              </a:ext>
            </a:extLst>
          </p:cNvPr>
          <p:cNvSpPr txBox="1"/>
          <p:nvPr/>
        </p:nvSpPr>
        <p:spPr>
          <a:xfrm>
            <a:off x="3062741" y="6381994"/>
            <a:ext cx="1630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7CCF3D-A3CE-45C0-B87C-B44F4CE655A1}"/>
              </a:ext>
            </a:extLst>
          </p:cNvPr>
          <p:cNvSpPr txBox="1"/>
          <p:nvPr/>
        </p:nvSpPr>
        <p:spPr>
          <a:xfrm>
            <a:off x="5017882" y="6369768"/>
            <a:ext cx="190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FC4DF19-55E1-4F8F-9681-158084986163}"/>
              </a:ext>
            </a:extLst>
          </p:cNvPr>
          <p:cNvSpPr txBox="1"/>
          <p:nvPr/>
        </p:nvSpPr>
        <p:spPr>
          <a:xfrm>
            <a:off x="7195951" y="6377219"/>
            <a:ext cx="190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0798C51-9C3A-412F-B6A7-31108EB1DA22}"/>
              </a:ext>
            </a:extLst>
          </p:cNvPr>
          <p:cNvSpPr txBox="1"/>
          <p:nvPr/>
        </p:nvSpPr>
        <p:spPr>
          <a:xfrm>
            <a:off x="9262790" y="6372456"/>
            <a:ext cx="1807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4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945BBA0-9894-4CBF-8937-25A377C3FDBF}"/>
              </a:ext>
            </a:extLst>
          </p:cNvPr>
          <p:cNvCxnSpPr>
            <a:cxnSpLocks/>
            <a:stCxn id="14" idx="6"/>
            <a:endCxn id="20" idx="2"/>
          </p:cNvCxnSpPr>
          <p:nvPr/>
        </p:nvCxnSpPr>
        <p:spPr>
          <a:xfrm flipV="1">
            <a:off x="9512941" y="6532221"/>
            <a:ext cx="1762457" cy="1677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8486DE4D-38D8-4BD0-A093-C14E3FC76009}"/>
              </a:ext>
            </a:extLst>
          </p:cNvPr>
          <p:cNvSpPr/>
          <p:nvPr/>
        </p:nvSpPr>
        <p:spPr>
          <a:xfrm>
            <a:off x="11275398" y="6383493"/>
            <a:ext cx="297456" cy="29745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4B176A-322E-4FF6-9DC9-ED91DDE3CF02}"/>
              </a:ext>
            </a:extLst>
          </p:cNvPr>
          <p:cNvSpPr txBox="1"/>
          <p:nvPr/>
        </p:nvSpPr>
        <p:spPr>
          <a:xfrm>
            <a:off x="11331057" y="6372456"/>
            <a:ext cx="1807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88FA280-A366-480E-ABC7-E4BE95E339DD}"/>
              </a:ext>
            </a:extLst>
          </p:cNvPr>
          <p:cNvSpPr txBox="1"/>
          <p:nvPr/>
        </p:nvSpPr>
        <p:spPr>
          <a:xfrm>
            <a:off x="2595210" y="6132770"/>
            <a:ext cx="1098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Poppins" panose="00000500000000000000" pitchFamily="2" charset="0"/>
                <a:cs typeface="Poppins" panose="00000500000000000000" pitchFamily="2" charset="0"/>
              </a:rPr>
              <a:t>Overview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5C5209F-B394-4188-B4C1-DE594947C23F}"/>
              </a:ext>
            </a:extLst>
          </p:cNvPr>
          <p:cNvSpPr txBox="1"/>
          <p:nvPr/>
        </p:nvSpPr>
        <p:spPr>
          <a:xfrm>
            <a:off x="4461273" y="6132214"/>
            <a:ext cx="13461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Poppins" panose="00000500000000000000" pitchFamily="2" charset="0"/>
                <a:cs typeface="Poppins" panose="00000500000000000000" pitchFamily="2" charset="0"/>
              </a:rPr>
              <a:t>Java Program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5DAA1E-7EFA-479C-A52E-1F7C755901B8}"/>
              </a:ext>
            </a:extLst>
          </p:cNvPr>
          <p:cNvSpPr txBox="1"/>
          <p:nvPr/>
        </p:nvSpPr>
        <p:spPr>
          <a:xfrm>
            <a:off x="6756122" y="6141471"/>
            <a:ext cx="1098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Poppins" panose="00000500000000000000" pitchFamily="2" charset="0"/>
                <a:cs typeface="Poppins" panose="00000500000000000000" pitchFamily="2" charset="0"/>
              </a:rPr>
              <a:t>NodeJS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AE375B1-E8CF-4B63-B89D-A7A700AE1A46}"/>
              </a:ext>
            </a:extLst>
          </p:cNvPr>
          <p:cNvSpPr txBox="1"/>
          <p:nvPr/>
        </p:nvSpPr>
        <p:spPr>
          <a:xfrm>
            <a:off x="10874773" y="6132769"/>
            <a:ext cx="1098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Poppins" panose="00000500000000000000" pitchFamily="2" charset="0"/>
                <a:cs typeface="Poppins" panose="00000500000000000000" pitchFamily="2" charset="0"/>
              </a:rPr>
              <a:t>Reflection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D87B4D2-DDFA-47E2-8286-5909460CA62A}"/>
              </a:ext>
            </a:extLst>
          </p:cNvPr>
          <p:cNvSpPr txBox="1"/>
          <p:nvPr/>
        </p:nvSpPr>
        <p:spPr>
          <a:xfrm>
            <a:off x="8808374" y="6132770"/>
            <a:ext cx="1098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Poppins" panose="00000500000000000000" pitchFamily="2" charset="0"/>
                <a:cs typeface="Poppins" panose="00000500000000000000" pitchFamily="2" charset="0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4076506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69952BD-F01E-4817-BE35-7336A2CB5942}"/>
              </a:ext>
            </a:extLst>
          </p:cNvPr>
          <p:cNvCxnSpPr>
            <a:cxnSpLocks/>
            <a:stCxn id="10" idx="6"/>
            <a:endCxn id="16" idx="2"/>
          </p:cNvCxnSpPr>
          <p:nvPr/>
        </p:nvCxnSpPr>
        <p:spPr>
          <a:xfrm flipV="1">
            <a:off x="9512941" y="6532221"/>
            <a:ext cx="1762457" cy="1677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B36F465-CEC2-4E69-A0A6-D0F1CC276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4235" y="170330"/>
            <a:ext cx="8768788" cy="896470"/>
          </a:xfrm>
        </p:spPr>
        <p:txBody>
          <a:bodyPr>
            <a:normAutofit/>
          </a:bodyPr>
          <a:lstStyle/>
          <a:p>
            <a:pPr algn="l"/>
            <a:r>
              <a:rPr lang="en-GB" sz="4400" u="sng" dirty="0">
                <a:uFill>
                  <a:solidFill>
                    <a:srgbClr val="00B0F0"/>
                  </a:solidFill>
                </a:uFill>
                <a:latin typeface="Poppins" panose="00000500000000000000" pitchFamily="2" charset="0"/>
                <a:cs typeface="Poppins" panose="00000500000000000000" pitchFamily="2" charset="0"/>
              </a:rPr>
              <a:t>Project Results &amp;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2454B-F509-48C2-8E21-100D3A8737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4235" y="1259540"/>
            <a:ext cx="4620654" cy="3124201"/>
          </a:xfrm>
        </p:spPr>
        <p:txBody>
          <a:bodyPr anchor="t"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Short Answer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Pseudo-Random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Long Answer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…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7A0A935-CB44-423E-8C52-67B649723BE0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 flipV="1">
            <a:off x="7442865" y="6533898"/>
            <a:ext cx="1772620" cy="5044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8FC8DA0-7839-4434-864C-633CE1A14CBC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5269963" y="6533898"/>
            <a:ext cx="1875446" cy="5044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7D18BE6-68D4-4DD4-956F-F41538B02ABB}"/>
              </a:ext>
            </a:extLst>
          </p:cNvPr>
          <p:cNvCxnSpPr>
            <a:cxnSpLocks/>
            <a:stCxn id="8" idx="6"/>
            <a:endCxn id="7" idx="2"/>
          </p:cNvCxnSpPr>
          <p:nvPr/>
        </p:nvCxnSpPr>
        <p:spPr>
          <a:xfrm flipV="1">
            <a:off x="3290277" y="6533898"/>
            <a:ext cx="1682230" cy="966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26B0E072-D921-481F-ABE7-3BECAAC558B2}"/>
              </a:ext>
            </a:extLst>
          </p:cNvPr>
          <p:cNvSpPr/>
          <p:nvPr/>
        </p:nvSpPr>
        <p:spPr>
          <a:xfrm>
            <a:off x="4972507" y="6385170"/>
            <a:ext cx="297456" cy="29745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7EF0008-1288-4A69-9930-C451614F65B0}"/>
              </a:ext>
            </a:extLst>
          </p:cNvPr>
          <p:cNvSpPr/>
          <p:nvPr/>
        </p:nvSpPr>
        <p:spPr>
          <a:xfrm>
            <a:off x="2992821" y="6386136"/>
            <a:ext cx="297456" cy="29745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4CA9159-0304-4B97-801F-ACEAB350F8E5}"/>
              </a:ext>
            </a:extLst>
          </p:cNvPr>
          <p:cNvSpPr/>
          <p:nvPr/>
        </p:nvSpPr>
        <p:spPr>
          <a:xfrm>
            <a:off x="7145409" y="6390214"/>
            <a:ext cx="297456" cy="29745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5C992CC-3881-4B3F-A83A-93A021593FFC}"/>
              </a:ext>
            </a:extLst>
          </p:cNvPr>
          <p:cNvSpPr/>
          <p:nvPr/>
        </p:nvSpPr>
        <p:spPr>
          <a:xfrm>
            <a:off x="9215485" y="6385170"/>
            <a:ext cx="297456" cy="2974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0CA1D1-2B16-47FB-8C19-999CE75A88FE}"/>
              </a:ext>
            </a:extLst>
          </p:cNvPr>
          <p:cNvSpPr txBox="1"/>
          <p:nvPr/>
        </p:nvSpPr>
        <p:spPr>
          <a:xfrm>
            <a:off x="3062741" y="6381994"/>
            <a:ext cx="1630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972575-F96D-4E5E-8B97-F3EBBA18EEB8}"/>
              </a:ext>
            </a:extLst>
          </p:cNvPr>
          <p:cNvSpPr txBox="1"/>
          <p:nvPr/>
        </p:nvSpPr>
        <p:spPr>
          <a:xfrm>
            <a:off x="5017882" y="6369768"/>
            <a:ext cx="190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705D8F-15BA-46F0-9108-5F15E891AF0D}"/>
              </a:ext>
            </a:extLst>
          </p:cNvPr>
          <p:cNvSpPr txBox="1"/>
          <p:nvPr/>
        </p:nvSpPr>
        <p:spPr>
          <a:xfrm>
            <a:off x="7195951" y="6377219"/>
            <a:ext cx="190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46F8DC-5449-485C-9B5E-691417F6914F}"/>
              </a:ext>
            </a:extLst>
          </p:cNvPr>
          <p:cNvSpPr txBox="1"/>
          <p:nvPr/>
        </p:nvSpPr>
        <p:spPr>
          <a:xfrm>
            <a:off x="9262790" y="6372456"/>
            <a:ext cx="1807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4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E5E2316-9613-42A3-BA27-5833EE64C1FE}"/>
              </a:ext>
            </a:extLst>
          </p:cNvPr>
          <p:cNvSpPr/>
          <p:nvPr/>
        </p:nvSpPr>
        <p:spPr>
          <a:xfrm>
            <a:off x="11275398" y="6383493"/>
            <a:ext cx="297456" cy="29745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CA087B-E595-4700-AEE4-B6AA6A68CD3D}"/>
              </a:ext>
            </a:extLst>
          </p:cNvPr>
          <p:cNvSpPr txBox="1"/>
          <p:nvPr/>
        </p:nvSpPr>
        <p:spPr>
          <a:xfrm>
            <a:off x="11331057" y="6372456"/>
            <a:ext cx="1807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258463D-53AF-4D7B-AC0C-BF58DD008E3E}"/>
              </a:ext>
            </a:extLst>
          </p:cNvPr>
          <p:cNvSpPr txBox="1"/>
          <p:nvPr/>
        </p:nvSpPr>
        <p:spPr>
          <a:xfrm>
            <a:off x="2595210" y="6132770"/>
            <a:ext cx="1098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Poppins" panose="00000500000000000000" pitchFamily="2" charset="0"/>
                <a:cs typeface="Poppins" panose="00000500000000000000" pitchFamily="2" charset="0"/>
              </a:rPr>
              <a:t>Overview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517DEC2-FB13-4DEB-993A-59045BD07ED5}"/>
              </a:ext>
            </a:extLst>
          </p:cNvPr>
          <p:cNvSpPr txBox="1"/>
          <p:nvPr/>
        </p:nvSpPr>
        <p:spPr>
          <a:xfrm>
            <a:off x="4461273" y="6132214"/>
            <a:ext cx="13461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Poppins" panose="00000500000000000000" pitchFamily="2" charset="0"/>
                <a:cs typeface="Poppins" panose="00000500000000000000" pitchFamily="2" charset="0"/>
              </a:rPr>
              <a:t>Java Program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674F81B-55D6-4195-B10A-43AF4E7CE2B9}"/>
              </a:ext>
            </a:extLst>
          </p:cNvPr>
          <p:cNvSpPr txBox="1"/>
          <p:nvPr/>
        </p:nvSpPr>
        <p:spPr>
          <a:xfrm>
            <a:off x="6756122" y="6141471"/>
            <a:ext cx="1098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Poppins" panose="00000500000000000000" pitchFamily="2" charset="0"/>
                <a:cs typeface="Poppins" panose="00000500000000000000" pitchFamily="2" charset="0"/>
              </a:rPr>
              <a:t>NodeJS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53C5344-D47A-4A7E-8D9B-5424705870B7}"/>
              </a:ext>
            </a:extLst>
          </p:cNvPr>
          <p:cNvSpPr txBox="1"/>
          <p:nvPr/>
        </p:nvSpPr>
        <p:spPr>
          <a:xfrm>
            <a:off x="8800423" y="6132770"/>
            <a:ext cx="1098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Poppins" panose="00000500000000000000" pitchFamily="2" charset="0"/>
                <a:cs typeface="Poppins" panose="00000500000000000000" pitchFamily="2" charset="0"/>
              </a:rPr>
              <a:t>Results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44A34A8-2EBB-494A-9DDC-37ADBB50B768}"/>
              </a:ext>
            </a:extLst>
          </p:cNvPr>
          <p:cNvSpPr txBox="1"/>
          <p:nvPr/>
        </p:nvSpPr>
        <p:spPr>
          <a:xfrm>
            <a:off x="10874773" y="6132769"/>
            <a:ext cx="1098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Poppins" panose="00000500000000000000" pitchFamily="2" charset="0"/>
                <a:cs typeface="Poppins" panose="00000500000000000000" pitchFamily="2" charset="0"/>
              </a:rPr>
              <a:t>Reflection</a:t>
            </a:r>
          </a:p>
        </p:txBody>
      </p:sp>
    </p:spTree>
    <p:extLst>
      <p:ext uri="{BB962C8B-B14F-4D97-AF65-F5344CB8AC3E}">
        <p14:creationId xmlns:p14="http://schemas.microsoft.com/office/powerpoint/2010/main" val="2572210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6F465-CEC2-4E69-A0A6-D0F1CC276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4235" y="170330"/>
            <a:ext cx="8768788" cy="896470"/>
          </a:xfrm>
        </p:spPr>
        <p:txBody>
          <a:bodyPr>
            <a:normAutofit/>
          </a:bodyPr>
          <a:lstStyle/>
          <a:p>
            <a:pPr algn="l"/>
            <a:r>
              <a:rPr lang="en-GB" sz="4400" u="sng" dirty="0">
                <a:uFill>
                  <a:solidFill>
                    <a:srgbClr val="00B0F0"/>
                  </a:solidFill>
                </a:uFill>
                <a:latin typeface="Poppins" panose="00000500000000000000" pitchFamily="2" charset="0"/>
                <a:cs typeface="Poppins" panose="00000500000000000000" pitchFamily="2" charset="0"/>
              </a:rPr>
              <a:t>Reflection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2454B-F509-48C2-8E21-100D3A8737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4235" y="1572702"/>
            <a:ext cx="3730175" cy="3124201"/>
          </a:xfrm>
        </p:spPr>
        <p:txBody>
          <a:bodyPr anchor="t"/>
          <a:lstStyle/>
          <a:p>
            <a:r>
              <a:rPr lang="en-GB" dirty="0"/>
              <a:t>Developing the Web Application</a:t>
            </a:r>
          </a:p>
          <a:p>
            <a:r>
              <a:rPr lang="en-GB" dirty="0"/>
              <a:t>Project Management &amp; Organisation</a:t>
            </a:r>
          </a:p>
          <a:p>
            <a:r>
              <a:rPr lang="en-GB" dirty="0"/>
              <a:t>Drawing a Conclusion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FECF7C5-8292-4324-9483-75652D3DA347}"/>
              </a:ext>
            </a:extLst>
          </p:cNvPr>
          <p:cNvSpPr txBox="1">
            <a:spLocks/>
          </p:cNvSpPr>
          <p:nvPr/>
        </p:nvSpPr>
        <p:spPr>
          <a:xfrm>
            <a:off x="2734235" y="853500"/>
            <a:ext cx="3361765" cy="89647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GB" sz="2800" b="1" u="sng" dirty="0">
                <a:uFill>
                  <a:solidFill>
                    <a:srgbClr val="00B0F0"/>
                  </a:solidFill>
                </a:uFill>
                <a:latin typeface="Poppins" panose="00000500000000000000" pitchFamily="2" charset="0"/>
                <a:cs typeface="Poppins" panose="00000500000000000000" pitchFamily="2" charset="0"/>
              </a:rPr>
              <a:t>Positives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7F4F906-2776-4EBF-8D8B-9C3890F410D5}"/>
              </a:ext>
            </a:extLst>
          </p:cNvPr>
          <p:cNvSpPr txBox="1">
            <a:spLocks/>
          </p:cNvSpPr>
          <p:nvPr/>
        </p:nvSpPr>
        <p:spPr>
          <a:xfrm>
            <a:off x="6658535" y="847225"/>
            <a:ext cx="3361765" cy="89647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GB" sz="2800" b="1" u="sng" dirty="0">
                <a:uFill>
                  <a:solidFill>
                    <a:srgbClr val="00B0F0"/>
                  </a:solidFill>
                </a:uFill>
                <a:latin typeface="Poppins" panose="00000500000000000000" pitchFamily="2" charset="0"/>
                <a:cs typeface="Poppins" panose="00000500000000000000" pitchFamily="2" charset="0"/>
              </a:rPr>
              <a:t>Negatives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3EDB1B9-175D-4C93-81F0-0A1E52594054}"/>
              </a:ext>
            </a:extLst>
          </p:cNvPr>
          <p:cNvSpPr txBox="1">
            <a:spLocks/>
          </p:cNvSpPr>
          <p:nvPr/>
        </p:nvSpPr>
        <p:spPr>
          <a:xfrm>
            <a:off x="6658535" y="1572701"/>
            <a:ext cx="4620654" cy="31242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Academic Challenge</a:t>
            </a:r>
          </a:p>
          <a:p>
            <a:r>
              <a:rPr lang="en-GB" dirty="0"/>
              <a:t>Issues with Robocode &amp; Java</a:t>
            </a:r>
          </a:p>
          <a:p>
            <a:r>
              <a:rPr lang="en-GB" dirty="0"/>
              <a:t>Time Limitations</a:t>
            </a:r>
          </a:p>
          <a:p>
            <a:r>
              <a:rPr lang="en-GB" dirty="0"/>
              <a:t>D3.JS Performance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BA9B67B-4832-4A07-A1BF-77A3C46D8C86}"/>
              </a:ext>
            </a:extLst>
          </p:cNvPr>
          <p:cNvSpPr txBox="1">
            <a:spLocks/>
          </p:cNvSpPr>
          <p:nvPr/>
        </p:nvSpPr>
        <p:spPr>
          <a:xfrm>
            <a:off x="2734235" y="3612603"/>
            <a:ext cx="4143643" cy="89647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GB" sz="2800" b="1" u="sng" dirty="0">
                <a:uFill>
                  <a:solidFill>
                    <a:srgbClr val="00B0F0"/>
                  </a:solidFill>
                </a:uFill>
                <a:latin typeface="Poppins" panose="00000500000000000000" pitchFamily="2" charset="0"/>
                <a:cs typeface="Poppins" panose="00000500000000000000" pitchFamily="2" charset="0"/>
              </a:rPr>
              <a:t>Academic Challenge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B8FF521-5B16-4FE3-8D0A-C8E810EB181A}"/>
              </a:ext>
            </a:extLst>
          </p:cNvPr>
          <p:cNvSpPr txBox="1">
            <a:spLocks/>
          </p:cNvSpPr>
          <p:nvPr/>
        </p:nvSpPr>
        <p:spPr>
          <a:xfrm>
            <a:off x="2734235" y="4412702"/>
            <a:ext cx="4620654" cy="167004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Motivation</a:t>
            </a:r>
          </a:p>
          <a:p>
            <a:r>
              <a:rPr lang="en-GB" dirty="0"/>
              <a:t>Overcoming Issues</a:t>
            </a:r>
          </a:p>
          <a:p>
            <a:r>
              <a:rPr lang="en-GB" dirty="0"/>
              <a:t>Technical Skills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4C9E329-C3CC-4E5A-83EF-24852744E26C}"/>
              </a:ext>
            </a:extLst>
          </p:cNvPr>
          <p:cNvCxnSpPr>
            <a:cxnSpLocks/>
            <a:stCxn id="14" idx="6"/>
            <a:endCxn id="15" idx="2"/>
          </p:cNvCxnSpPr>
          <p:nvPr/>
        </p:nvCxnSpPr>
        <p:spPr>
          <a:xfrm flipV="1">
            <a:off x="7442865" y="6533898"/>
            <a:ext cx="1772620" cy="5044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C8011C8-7DB9-4868-B39A-2F5856913350}"/>
              </a:ext>
            </a:extLst>
          </p:cNvPr>
          <p:cNvCxnSpPr>
            <a:cxnSpLocks/>
            <a:stCxn id="12" idx="6"/>
            <a:endCxn id="14" idx="2"/>
          </p:cNvCxnSpPr>
          <p:nvPr/>
        </p:nvCxnSpPr>
        <p:spPr>
          <a:xfrm>
            <a:off x="5269963" y="6533898"/>
            <a:ext cx="1875446" cy="5044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D3099B7-A912-4613-90F4-CA18B1A647CB}"/>
              </a:ext>
            </a:extLst>
          </p:cNvPr>
          <p:cNvCxnSpPr>
            <a:cxnSpLocks/>
            <a:stCxn id="13" idx="6"/>
            <a:endCxn id="12" idx="2"/>
          </p:cNvCxnSpPr>
          <p:nvPr/>
        </p:nvCxnSpPr>
        <p:spPr>
          <a:xfrm flipV="1">
            <a:off x="3290277" y="6533898"/>
            <a:ext cx="1682230" cy="966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D465F28C-AAF2-4B1C-BC76-12065BC80C02}"/>
              </a:ext>
            </a:extLst>
          </p:cNvPr>
          <p:cNvSpPr/>
          <p:nvPr/>
        </p:nvSpPr>
        <p:spPr>
          <a:xfrm>
            <a:off x="4972507" y="6385170"/>
            <a:ext cx="297456" cy="29745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3D1ED23-8583-4363-ABFB-B904ADE3BD4F}"/>
              </a:ext>
            </a:extLst>
          </p:cNvPr>
          <p:cNvSpPr/>
          <p:nvPr/>
        </p:nvSpPr>
        <p:spPr>
          <a:xfrm>
            <a:off x="2992821" y="6386136"/>
            <a:ext cx="297456" cy="29745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1327C74-189A-4DBD-87A8-00A0A19962AA}"/>
              </a:ext>
            </a:extLst>
          </p:cNvPr>
          <p:cNvSpPr/>
          <p:nvPr/>
        </p:nvSpPr>
        <p:spPr>
          <a:xfrm>
            <a:off x="7145409" y="6390214"/>
            <a:ext cx="297456" cy="29745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356BD7F-9D4C-474D-90C9-0B3E1700620B}"/>
              </a:ext>
            </a:extLst>
          </p:cNvPr>
          <p:cNvSpPr/>
          <p:nvPr/>
        </p:nvSpPr>
        <p:spPr>
          <a:xfrm>
            <a:off x="9215485" y="6385170"/>
            <a:ext cx="297456" cy="29745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2B8FB4-8C64-4A49-A968-9E7588312537}"/>
              </a:ext>
            </a:extLst>
          </p:cNvPr>
          <p:cNvSpPr txBox="1"/>
          <p:nvPr/>
        </p:nvSpPr>
        <p:spPr>
          <a:xfrm>
            <a:off x="3062741" y="6381994"/>
            <a:ext cx="1630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059FD7B-FA03-44D2-9B06-9F6B84325077}"/>
              </a:ext>
            </a:extLst>
          </p:cNvPr>
          <p:cNvSpPr txBox="1"/>
          <p:nvPr/>
        </p:nvSpPr>
        <p:spPr>
          <a:xfrm>
            <a:off x="5017882" y="6369768"/>
            <a:ext cx="190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5106C17-F995-4B4A-ADC0-2EAEAC9CCAC0}"/>
              </a:ext>
            </a:extLst>
          </p:cNvPr>
          <p:cNvSpPr txBox="1"/>
          <p:nvPr/>
        </p:nvSpPr>
        <p:spPr>
          <a:xfrm>
            <a:off x="7195951" y="6377219"/>
            <a:ext cx="190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CCAA9AF-89A0-4732-A034-5C3BEAB22B8D}"/>
              </a:ext>
            </a:extLst>
          </p:cNvPr>
          <p:cNvSpPr txBox="1"/>
          <p:nvPr/>
        </p:nvSpPr>
        <p:spPr>
          <a:xfrm>
            <a:off x="9262790" y="6372456"/>
            <a:ext cx="1807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4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95AE638-4E8B-40C1-AD4F-912A1ECBAE97}"/>
              </a:ext>
            </a:extLst>
          </p:cNvPr>
          <p:cNvCxnSpPr>
            <a:cxnSpLocks/>
            <a:stCxn id="15" idx="6"/>
            <a:endCxn id="21" idx="2"/>
          </p:cNvCxnSpPr>
          <p:nvPr/>
        </p:nvCxnSpPr>
        <p:spPr>
          <a:xfrm flipV="1">
            <a:off x="9512941" y="6532221"/>
            <a:ext cx="1762457" cy="1677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6E16907A-5930-48BF-A5F1-53AD78A12505}"/>
              </a:ext>
            </a:extLst>
          </p:cNvPr>
          <p:cNvSpPr/>
          <p:nvPr/>
        </p:nvSpPr>
        <p:spPr>
          <a:xfrm>
            <a:off x="11275398" y="6383493"/>
            <a:ext cx="297456" cy="2974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BE93433-3374-42CF-9C9D-4831D31147CD}"/>
              </a:ext>
            </a:extLst>
          </p:cNvPr>
          <p:cNvSpPr txBox="1"/>
          <p:nvPr/>
        </p:nvSpPr>
        <p:spPr>
          <a:xfrm>
            <a:off x="11331057" y="6372456"/>
            <a:ext cx="1807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2624F04-DA7A-443B-AA21-9D913A4356CB}"/>
              </a:ext>
            </a:extLst>
          </p:cNvPr>
          <p:cNvSpPr txBox="1"/>
          <p:nvPr/>
        </p:nvSpPr>
        <p:spPr>
          <a:xfrm>
            <a:off x="2595210" y="6132770"/>
            <a:ext cx="1098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Poppins" panose="00000500000000000000" pitchFamily="2" charset="0"/>
                <a:cs typeface="Poppins" panose="00000500000000000000" pitchFamily="2" charset="0"/>
              </a:rPr>
              <a:t>Overview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2428BE-DE4D-49BA-A8F3-1EA6F9258588}"/>
              </a:ext>
            </a:extLst>
          </p:cNvPr>
          <p:cNvSpPr txBox="1"/>
          <p:nvPr/>
        </p:nvSpPr>
        <p:spPr>
          <a:xfrm>
            <a:off x="4461273" y="6132214"/>
            <a:ext cx="13461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Poppins" panose="00000500000000000000" pitchFamily="2" charset="0"/>
                <a:cs typeface="Poppins" panose="00000500000000000000" pitchFamily="2" charset="0"/>
              </a:rPr>
              <a:t>Java Program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59BE035-FA3F-4EDE-AAD0-DB32A79A9A1F}"/>
              </a:ext>
            </a:extLst>
          </p:cNvPr>
          <p:cNvSpPr txBox="1"/>
          <p:nvPr/>
        </p:nvSpPr>
        <p:spPr>
          <a:xfrm>
            <a:off x="6756122" y="6141471"/>
            <a:ext cx="1098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Poppins" panose="00000500000000000000" pitchFamily="2" charset="0"/>
                <a:cs typeface="Poppins" panose="00000500000000000000" pitchFamily="2" charset="0"/>
              </a:rPr>
              <a:t>NodeJS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038D90B-CD53-4B7A-A371-ACB41B39B8BD}"/>
              </a:ext>
            </a:extLst>
          </p:cNvPr>
          <p:cNvSpPr txBox="1"/>
          <p:nvPr/>
        </p:nvSpPr>
        <p:spPr>
          <a:xfrm>
            <a:off x="8800423" y="6132770"/>
            <a:ext cx="1098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Poppins" panose="00000500000000000000" pitchFamily="2" charset="0"/>
                <a:cs typeface="Poppins" panose="00000500000000000000" pitchFamily="2" charset="0"/>
              </a:rPr>
              <a:t>Results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076935E-6FFC-4397-8D71-919E53195D5D}"/>
              </a:ext>
            </a:extLst>
          </p:cNvPr>
          <p:cNvSpPr txBox="1"/>
          <p:nvPr/>
        </p:nvSpPr>
        <p:spPr>
          <a:xfrm>
            <a:off x="10874773" y="6132769"/>
            <a:ext cx="1098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Poppins" panose="00000500000000000000" pitchFamily="2" charset="0"/>
                <a:cs typeface="Poppins" panose="00000500000000000000" pitchFamily="2" charset="0"/>
              </a:rPr>
              <a:t>Reflection</a:t>
            </a:r>
          </a:p>
        </p:txBody>
      </p:sp>
    </p:spTree>
    <p:extLst>
      <p:ext uri="{BB962C8B-B14F-4D97-AF65-F5344CB8AC3E}">
        <p14:creationId xmlns:p14="http://schemas.microsoft.com/office/powerpoint/2010/main" val="3381803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6F465-CEC2-4E69-A0A6-D0F1CC276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2156" y="2435710"/>
            <a:ext cx="8333020" cy="896470"/>
          </a:xfrm>
        </p:spPr>
        <p:txBody>
          <a:bodyPr>
            <a:noAutofit/>
          </a:bodyPr>
          <a:lstStyle/>
          <a:p>
            <a:pPr algn="l"/>
            <a:r>
              <a:rPr lang="en-GB" sz="5400" u="sng" dirty="0">
                <a:uFill>
                  <a:solidFill>
                    <a:srgbClr val="00B0F0"/>
                  </a:solidFill>
                </a:uFill>
                <a:latin typeface="Poppins" panose="00000500000000000000" pitchFamily="2" charset="0"/>
                <a:cs typeface="Poppins" panose="00000500000000000000" pitchFamily="2" charset="0"/>
              </a:rPr>
              <a:t>Thankyou for Listening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2454B-F509-48C2-8E21-100D3A8737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7524" y="3020640"/>
            <a:ext cx="6096000" cy="1165412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GB" sz="5400" b="1" dirty="0">
                <a:latin typeface="Poppins" panose="00000500000000000000" pitchFamily="2" charset="0"/>
                <a:cs typeface="Poppins" panose="00000500000000000000" pitchFamily="2" charset="0"/>
              </a:rPr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877947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6F465-CEC2-4E69-A0A6-D0F1CC276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4235" y="170330"/>
            <a:ext cx="8768788" cy="896470"/>
          </a:xfrm>
        </p:spPr>
        <p:txBody>
          <a:bodyPr>
            <a:normAutofit/>
          </a:bodyPr>
          <a:lstStyle/>
          <a:p>
            <a:pPr algn="l"/>
            <a:r>
              <a:rPr lang="en-GB" sz="4400" u="sng" dirty="0">
                <a:uFill>
                  <a:solidFill>
                    <a:srgbClr val="00B0F0"/>
                  </a:solidFill>
                </a:uFill>
                <a:latin typeface="Poppins" panose="00000500000000000000" pitchFamily="2" charset="0"/>
                <a:cs typeface="Poppins" panose="00000500000000000000" pitchFamily="2" charset="0"/>
              </a:rPr>
              <a:t>Project Overview &amp;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2454B-F509-48C2-8E21-100D3A8737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4235" y="2143460"/>
            <a:ext cx="3924300" cy="3124201"/>
          </a:xfrm>
        </p:spPr>
        <p:txBody>
          <a:bodyPr anchor="t"/>
          <a:lstStyle/>
          <a:p>
            <a:r>
              <a:rPr lang="en-GB" dirty="0"/>
              <a:t>Twitch Plays Pokémon </a:t>
            </a:r>
          </a:p>
          <a:p>
            <a:r>
              <a:rPr lang="en-GB" dirty="0"/>
              <a:t>Twitter &amp; Robocode</a:t>
            </a:r>
          </a:p>
          <a:p>
            <a:r>
              <a:rPr lang="en-GB" dirty="0"/>
              <a:t>Java Program</a:t>
            </a:r>
          </a:p>
          <a:p>
            <a:r>
              <a:rPr lang="en-GB" dirty="0"/>
              <a:t>NodeJS Web Application</a:t>
            </a:r>
          </a:p>
          <a:p>
            <a:r>
              <a:rPr lang="en-GB" dirty="0"/>
              <a:t>Statistical Analysis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68569C1-4311-449B-A773-3A4A454EB713}"/>
              </a:ext>
            </a:extLst>
          </p:cNvPr>
          <p:cNvSpPr txBox="1">
            <a:spLocks/>
          </p:cNvSpPr>
          <p:nvPr/>
        </p:nvSpPr>
        <p:spPr>
          <a:xfrm>
            <a:off x="6658535" y="2143459"/>
            <a:ext cx="5327725" cy="31242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Differentiate PRNG vs TRNG</a:t>
            </a:r>
          </a:p>
          <a:p>
            <a:r>
              <a:rPr lang="en-GB" dirty="0"/>
              <a:t>Create a Random Number Generator</a:t>
            </a:r>
          </a:p>
          <a:p>
            <a:r>
              <a:rPr lang="en-GB" dirty="0"/>
              <a:t>Program Robocode AI</a:t>
            </a:r>
          </a:p>
          <a:p>
            <a:r>
              <a:rPr lang="en-GB" dirty="0"/>
              <a:t>Visualise &amp; Analyse Data</a:t>
            </a:r>
          </a:p>
          <a:p>
            <a:r>
              <a:rPr lang="en-GB" dirty="0"/>
              <a:t>Form a Conclusion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9F75A9E-29CF-44BA-9032-D4A713D75B3C}"/>
              </a:ext>
            </a:extLst>
          </p:cNvPr>
          <p:cNvSpPr txBox="1">
            <a:spLocks/>
          </p:cNvSpPr>
          <p:nvPr/>
        </p:nvSpPr>
        <p:spPr>
          <a:xfrm>
            <a:off x="2734235" y="1438835"/>
            <a:ext cx="3361765" cy="89647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GB" sz="2800" b="1" u="sng" dirty="0">
                <a:uFill>
                  <a:solidFill>
                    <a:srgbClr val="00B0F0"/>
                  </a:solidFill>
                </a:uFill>
                <a:latin typeface="Poppins" panose="00000500000000000000" pitchFamily="2" charset="0"/>
                <a:cs typeface="Poppins" panose="00000500000000000000" pitchFamily="2" charset="0"/>
              </a:rPr>
              <a:t>Overview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6A4F761-9BFC-4569-8624-EF4C27D02033}"/>
              </a:ext>
            </a:extLst>
          </p:cNvPr>
          <p:cNvSpPr txBox="1">
            <a:spLocks/>
          </p:cNvSpPr>
          <p:nvPr/>
        </p:nvSpPr>
        <p:spPr>
          <a:xfrm>
            <a:off x="6658535" y="1432560"/>
            <a:ext cx="3361765" cy="89647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GB" sz="2800" b="1" u="sng" dirty="0">
                <a:uFill>
                  <a:solidFill>
                    <a:srgbClr val="00B0F0"/>
                  </a:solidFill>
                </a:uFill>
                <a:latin typeface="Poppins" panose="00000500000000000000" pitchFamily="2" charset="0"/>
                <a:cs typeface="Poppins" panose="00000500000000000000" pitchFamily="2" charset="0"/>
              </a:rPr>
              <a:t>Objectives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669AAAB-CE4C-412D-99EB-E52BDD6118EC}"/>
              </a:ext>
            </a:extLst>
          </p:cNvPr>
          <p:cNvSpPr/>
          <p:nvPr/>
        </p:nvSpPr>
        <p:spPr>
          <a:xfrm>
            <a:off x="4972507" y="6385170"/>
            <a:ext cx="297456" cy="29745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4E87D3C-EC37-4FD7-916C-E6ECDBCBE8DA}"/>
              </a:ext>
            </a:extLst>
          </p:cNvPr>
          <p:cNvCxnSpPr>
            <a:cxnSpLocks/>
            <a:stCxn id="9" idx="6"/>
            <a:endCxn id="7" idx="2"/>
          </p:cNvCxnSpPr>
          <p:nvPr/>
        </p:nvCxnSpPr>
        <p:spPr>
          <a:xfrm flipV="1">
            <a:off x="3290277" y="6533898"/>
            <a:ext cx="1682230" cy="966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358CE84E-F7FC-4DCE-96AE-C9E8D9C28952}"/>
              </a:ext>
            </a:extLst>
          </p:cNvPr>
          <p:cNvSpPr/>
          <p:nvPr/>
        </p:nvSpPr>
        <p:spPr>
          <a:xfrm>
            <a:off x="2992821" y="6386136"/>
            <a:ext cx="297456" cy="2974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281EE30-7E01-4F0D-89F6-6A7AA345CBF9}"/>
              </a:ext>
            </a:extLst>
          </p:cNvPr>
          <p:cNvSpPr/>
          <p:nvPr/>
        </p:nvSpPr>
        <p:spPr>
          <a:xfrm>
            <a:off x="7145409" y="6390214"/>
            <a:ext cx="297456" cy="29745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C1C2B93-DDFA-4E16-819C-6A2956A9A540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>
            <a:off x="5269963" y="6533898"/>
            <a:ext cx="1875446" cy="5044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44080F91-9DA0-4D80-A6ED-68095A39B44D}"/>
              </a:ext>
            </a:extLst>
          </p:cNvPr>
          <p:cNvSpPr/>
          <p:nvPr/>
        </p:nvSpPr>
        <p:spPr>
          <a:xfrm>
            <a:off x="9215485" y="6385170"/>
            <a:ext cx="297456" cy="29745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FB6830A-AF59-438B-8DF2-0BC0E9A79CE9}"/>
              </a:ext>
            </a:extLst>
          </p:cNvPr>
          <p:cNvCxnSpPr>
            <a:cxnSpLocks/>
            <a:stCxn id="10" idx="6"/>
            <a:endCxn id="12" idx="2"/>
          </p:cNvCxnSpPr>
          <p:nvPr/>
        </p:nvCxnSpPr>
        <p:spPr>
          <a:xfrm flipV="1">
            <a:off x="7442865" y="6533898"/>
            <a:ext cx="1772620" cy="5044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20BDF26-4857-4706-822B-D8B85AE9C6B9}"/>
              </a:ext>
            </a:extLst>
          </p:cNvPr>
          <p:cNvSpPr txBox="1"/>
          <p:nvPr/>
        </p:nvSpPr>
        <p:spPr>
          <a:xfrm>
            <a:off x="3062741" y="6381994"/>
            <a:ext cx="1630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E06DF2A-71C1-4957-BBA1-9C1A35E17FBB}"/>
              </a:ext>
            </a:extLst>
          </p:cNvPr>
          <p:cNvSpPr txBox="1"/>
          <p:nvPr/>
        </p:nvSpPr>
        <p:spPr>
          <a:xfrm>
            <a:off x="5017882" y="6369768"/>
            <a:ext cx="190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15CDF4A-7DE2-4925-8D0C-BD9512CBFBA0}"/>
              </a:ext>
            </a:extLst>
          </p:cNvPr>
          <p:cNvSpPr txBox="1"/>
          <p:nvPr/>
        </p:nvSpPr>
        <p:spPr>
          <a:xfrm>
            <a:off x="7195951" y="6377219"/>
            <a:ext cx="190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0446278-1A7F-4125-978D-944CDDA6F08D}"/>
              </a:ext>
            </a:extLst>
          </p:cNvPr>
          <p:cNvSpPr txBox="1"/>
          <p:nvPr/>
        </p:nvSpPr>
        <p:spPr>
          <a:xfrm>
            <a:off x="9262790" y="6372456"/>
            <a:ext cx="1807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4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9809389-9D22-4DC1-89BE-51DA9B9301A6}"/>
              </a:ext>
            </a:extLst>
          </p:cNvPr>
          <p:cNvCxnSpPr>
            <a:cxnSpLocks/>
            <a:stCxn id="12" idx="6"/>
            <a:endCxn id="19" idx="2"/>
          </p:cNvCxnSpPr>
          <p:nvPr/>
        </p:nvCxnSpPr>
        <p:spPr>
          <a:xfrm flipV="1">
            <a:off x="9512941" y="6532221"/>
            <a:ext cx="1762457" cy="1677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2B4A1524-718A-4648-8D14-08604D9F00EF}"/>
              </a:ext>
            </a:extLst>
          </p:cNvPr>
          <p:cNvSpPr/>
          <p:nvPr/>
        </p:nvSpPr>
        <p:spPr>
          <a:xfrm>
            <a:off x="11275398" y="6383493"/>
            <a:ext cx="297456" cy="29745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10D101A-5111-4D23-9A1E-B2B527BB3DFB}"/>
              </a:ext>
            </a:extLst>
          </p:cNvPr>
          <p:cNvSpPr txBox="1"/>
          <p:nvPr/>
        </p:nvSpPr>
        <p:spPr>
          <a:xfrm>
            <a:off x="11331057" y="6372456"/>
            <a:ext cx="1807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B328361-274E-4F67-9ACE-8710406EC0F5}"/>
              </a:ext>
            </a:extLst>
          </p:cNvPr>
          <p:cNvSpPr txBox="1"/>
          <p:nvPr/>
        </p:nvSpPr>
        <p:spPr>
          <a:xfrm>
            <a:off x="2595210" y="6132770"/>
            <a:ext cx="1098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Poppins" panose="00000500000000000000" pitchFamily="2" charset="0"/>
                <a:cs typeface="Poppins" panose="00000500000000000000" pitchFamily="2" charset="0"/>
              </a:rPr>
              <a:t>Overview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E381244-6069-43AB-9197-14252975AD78}"/>
              </a:ext>
            </a:extLst>
          </p:cNvPr>
          <p:cNvSpPr txBox="1"/>
          <p:nvPr/>
        </p:nvSpPr>
        <p:spPr>
          <a:xfrm>
            <a:off x="4461273" y="6132214"/>
            <a:ext cx="13461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Poppins" panose="00000500000000000000" pitchFamily="2" charset="0"/>
                <a:cs typeface="Poppins" panose="00000500000000000000" pitchFamily="2" charset="0"/>
              </a:rPr>
              <a:t>Java Program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BE16866-CAA3-4DF8-940B-03549ACDD453}"/>
              </a:ext>
            </a:extLst>
          </p:cNvPr>
          <p:cNvSpPr txBox="1"/>
          <p:nvPr/>
        </p:nvSpPr>
        <p:spPr>
          <a:xfrm>
            <a:off x="6756122" y="6141471"/>
            <a:ext cx="1098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Poppins" panose="00000500000000000000" pitchFamily="2" charset="0"/>
                <a:cs typeface="Poppins" panose="00000500000000000000" pitchFamily="2" charset="0"/>
              </a:rPr>
              <a:t>NodeJS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3388C21-7DB8-4ED4-A842-32C8C0F81E83}"/>
              </a:ext>
            </a:extLst>
          </p:cNvPr>
          <p:cNvSpPr txBox="1"/>
          <p:nvPr/>
        </p:nvSpPr>
        <p:spPr>
          <a:xfrm>
            <a:off x="8808374" y="6132770"/>
            <a:ext cx="1098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Poppins" panose="00000500000000000000" pitchFamily="2" charset="0"/>
                <a:cs typeface="Poppins" panose="00000500000000000000" pitchFamily="2" charset="0"/>
              </a:rPr>
              <a:t>Results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CE2304-B9A9-4F05-B891-21E25C6ADF04}"/>
              </a:ext>
            </a:extLst>
          </p:cNvPr>
          <p:cNvSpPr txBox="1"/>
          <p:nvPr/>
        </p:nvSpPr>
        <p:spPr>
          <a:xfrm>
            <a:off x="10874773" y="6132769"/>
            <a:ext cx="1098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Poppins" panose="00000500000000000000" pitchFamily="2" charset="0"/>
                <a:cs typeface="Poppins" panose="00000500000000000000" pitchFamily="2" charset="0"/>
              </a:rPr>
              <a:t>Reflection</a:t>
            </a:r>
          </a:p>
        </p:txBody>
      </p:sp>
    </p:spTree>
    <p:extLst>
      <p:ext uri="{BB962C8B-B14F-4D97-AF65-F5344CB8AC3E}">
        <p14:creationId xmlns:p14="http://schemas.microsoft.com/office/powerpoint/2010/main" val="1988023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6F465-CEC2-4E69-A0A6-D0F1CC276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4235" y="170330"/>
            <a:ext cx="8768788" cy="896470"/>
          </a:xfrm>
        </p:spPr>
        <p:txBody>
          <a:bodyPr>
            <a:normAutofit/>
          </a:bodyPr>
          <a:lstStyle/>
          <a:p>
            <a:pPr algn="l"/>
            <a:r>
              <a:rPr lang="en-GB" sz="4400" u="sng" dirty="0">
                <a:uFill>
                  <a:solidFill>
                    <a:srgbClr val="00B0F0"/>
                  </a:solidFill>
                </a:uFill>
                <a:latin typeface="Poppins" panose="00000500000000000000" pitchFamily="2" charset="0"/>
                <a:cs typeface="Poppins" panose="00000500000000000000" pitchFamily="2" charset="0"/>
              </a:rPr>
              <a:t>Justification of 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2454B-F509-48C2-8E21-100D3A8737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4234" y="1554480"/>
            <a:ext cx="8041341" cy="2829261"/>
          </a:xfrm>
        </p:spPr>
        <p:txBody>
          <a:bodyPr anchor="t">
            <a:normAutofit/>
          </a:bodyPr>
          <a:lstStyle/>
          <a:p>
            <a:r>
              <a:rPr lang="en-GB" sz="2800" dirty="0"/>
              <a:t>Java SE (Standard Edition) Version 9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803E63-F7F4-4C3C-A307-1D5338BF80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6074" y="3063240"/>
            <a:ext cx="3583803" cy="10811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CEFF41F-CD77-49C8-9CF2-76C63411B3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4234" y="2681287"/>
            <a:ext cx="2839180" cy="1589441"/>
          </a:xfrm>
          <a:prstGeom prst="rect">
            <a:avLst/>
          </a:prstGeom>
        </p:spPr>
      </p:pic>
      <p:sp>
        <p:nvSpPr>
          <p:cNvPr id="27" name="Oval 26">
            <a:extLst>
              <a:ext uri="{FF2B5EF4-FFF2-40B4-BE49-F238E27FC236}">
                <a16:creationId xmlns:a16="http://schemas.microsoft.com/office/drawing/2014/main" id="{57169534-1FC7-4067-9997-58286CF3962E}"/>
              </a:ext>
            </a:extLst>
          </p:cNvPr>
          <p:cNvSpPr/>
          <p:nvPr/>
        </p:nvSpPr>
        <p:spPr>
          <a:xfrm>
            <a:off x="4972507" y="6385170"/>
            <a:ext cx="297456" cy="29745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502D34A-30C2-4214-987D-CB909DBA1C80}"/>
              </a:ext>
            </a:extLst>
          </p:cNvPr>
          <p:cNvCxnSpPr>
            <a:cxnSpLocks/>
            <a:stCxn id="29" idx="6"/>
            <a:endCxn id="27" idx="2"/>
          </p:cNvCxnSpPr>
          <p:nvPr/>
        </p:nvCxnSpPr>
        <p:spPr>
          <a:xfrm flipV="1">
            <a:off x="3290277" y="6533898"/>
            <a:ext cx="1682230" cy="966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A7D1D92D-86B9-4E4A-BA96-BCF9C86422C9}"/>
              </a:ext>
            </a:extLst>
          </p:cNvPr>
          <p:cNvSpPr/>
          <p:nvPr/>
        </p:nvSpPr>
        <p:spPr>
          <a:xfrm>
            <a:off x="2992821" y="6386136"/>
            <a:ext cx="297456" cy="2974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BDCB829-B67A-4900-B575-21E11B05A359}"/>
              </a:ext>
            </a:extLst>
          </p:cNvPr>
          <p:cNvSpPr/>
          <p:nvPr/>
        </p:nvSpPr>
        <p:spPr>
          <a:xfrm>
            <a:off x="7145409" y="6390214"/>
            <a:ext cx="297456" cy="29745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B0DB755-6E7B-4D28-BE58-134C4A899F97}"/>
              </a:ext>
            </a:extLst>
          </p:cNvPr>
          <p:cNvCxnSpPr>
            <a:cxnSpLocks/>
            <a:stCxn id="27" idx="6"/>
            <a:endCxn id="30" idx="2"/>
          </p:cNvCxnSpPr>
          <p:nvPr/>
        </p:nvCxnSpPr>
        <p:spPr>
          <a:xfrm>
            <a:off x="5269963" y="6533898"/>
            <a:ext cx="1875446" cy="5044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82584AF7-2FFE-44B0-87D5-3F705AF1BCF3}"/>
              </a:ext>
            </a:extLst>
          </p:cNvPr>
          <p:cNvSpPr/>
          <p:nvPr/>
        </p:nvSpPr>
        <p:spPr>
          <a:xfrm>
            <a:off x="9215485" y="6385170"/>
            <a:ext cx="297456" cy="29745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AED4B38-D602-4EED-8EE8-42586DEA6978}"/>
              </a:ext>
            </a:extLst>
          </p:cNvPr>
          <p:cNvCxnSpPr>
            <a:cxnSpLocks/>
            <a:stCxn id="30" idx="6"/>
            <a:endCxn id="32" idx="2"/>
          </p:cNvCxnSpPr>
          <p:nvPr/>
        </p:nvCxnSpPr>
        <p:spPr>
          <a:xfrm flipV="1">
            <a:off x="7442865" y="6533898"/>
            <a:ext cx="1772620" cy="5044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D98C275-4F11-409A-BCB6-4C8B3EF6A443}"/>
              </a:ext>
            </a:extLst>
          </p:cNvPr>
          <p:cNvSpPr txBox="1"/>
          <p:nvPr/>
        </p:nvSpPr>
        <p:spPr>
          <a:xfrm>
            <a:off x="3062741" y="6381994"/>
            <a:ext cx="1630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26569E4-6358-424B-B357-BEBA291A6FB0}"/>
              </a:ext>
            </a:extLst>
          </p:cNvPr>
          <p:cNvSpPr txBox="1"/>
          <p:nvPr/>
        </p:nvSpPr>
        <p:spPr>
          <a:xfrm>
            <a:off x="5017882" y="6369768"/>
            <a:ext cx="190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CB2FC34-88E5-4351-B2BA-E4704686D348}"/>
              </a:ext>
            </a:extLst>
          </p:cNvPr>
          <p:cNvSpPr txBox="1"/>
          <p:nvPr/>
        </p:nvSpPr>
        <p:spPr>
          <a:xfrm>
            <a:off x="7195951" y="6377219"/>
            <a:ext cx="190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8C410A9-5F35-4C75-822F-2F9016BB6D65}"/>
              </a:ext>
            </a:extLst>
          </p:cNvPr>
          <p:cNvSpPr txBox="1"/>
          <p:nvPr/>
        </p:nvSpPr>
        <p:spPr>
          <a:xfrm>
            <a:off x="9262790" y="6372456"/>
            <a:ext cx="1807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4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9C17EB7-C1CF-44D3-AA67-FDC511082542}"/>
              </a:ext>
            </a:extLst>
          </p:cNvPr>
          <p:cNvCxnSpPr>
            <a:cxnSpLocks/>
            <a:stCxn id="32" idx="6"/>
            <a:endCxn id="39" idx="2"/>
          </p:cNvCxnSpPr>
          <p:nvPr/>
        </p:nvCxnSpPr>
        <p:spPr>
          <a:xfrm flipV="1">
            <a:off x="9512941" y="6532221"/>
            <a:ext cx="1762457" cy="1677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E9C1F9D8-C6A5-40CA-A075-9E838A27C6A7}"/>
              </a:ext>
            </a:extLst>
          </p:cNvPr>
          <p:cNvSpPr/>
          <p:nvPr/>
        </p:nvSpPr>
        <p:spPr>
          <a:xfrm>
            <a:off x="11275398" y="6383493"/>
            <a:ext cx="297456" cy="29745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13F1267-09BE-4AD0-82E0-714D839D72F3}"/>
              </a:ext>
            </a:extLst>
          </p:cNvPr>
          <p:cNvSpPr txBox="1"/>
          <p:nvPr/>
        </p:nvSpPr>
        <p:spPr>
          <a:xfrm>
            <a:off x="11331057" y="6372456"/>
            <a:ext cx="1807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5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29A429E-3D4F-4A48-8CEB-45D86F30542D}"/>
              </a:ext>
            </a:extLst>
          </p:cNvPr>
          <p:cNvSpPr txBox="1"/>
          <p:nvPr/>
        </p:nvSpPr>
        <p:spPr>
          <a:xfrm>
            <a:off x="2595210" y="6132770"/>
            <a:ext cx="1098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Poppins" panose="00000500000000000000" pitchFamily="2" charset="0"/>
                <a:cs typeface="Poppins" panose="00000500000000000000" pitchFamily="2" charset="0"/>
              </a:rPr>
              <a:t>Overview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357793A-1F6B-40CD-B0A3-F2CB26FDF30C}"/>
              </a:ext>
            </a:extLst>
          </p:cNvPr>
          <p:cNvSpPr txBox="1"/>
          <p:nvPr/>
        </p:nvSpPr>
        <p:spPr>
          <a:xfrm>
            <a:off x="4461273" y="6132214"/>
            <a:ext cx="13461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Poppins" panose="00000500000000000000" pitchFamily="2" charset="0"/>
                <a:cs typeface="Poppins" panose="00000500000000000000" pitchFamily="2" charset="0"/>
              </a:rPr>
              <a:t>Java Program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368E5EB-0DA4-43F9-8F78-C0B48B7D1092}"/>
              </a:ext>
            </a:extLst>
          </p:cNvPr>
          <p:cNvSpPr txBox="1"/>
          <p:nvPr/>
        </p:nvSpPr>
        <p:spPr>
          <a:xfrm>
            <a:off x="6756122" y="6141471"/>
            <a:ext cx="1098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Poppins" panose="00000500000000000000" pitchFamily="2" charset="0"/>
                <a:cs typeface="Poppins" panose="00000500000000000000" pitchFamily="2" charset="0"/>
              </a:rPr>
              <a:t>NodeJS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F2CDF44-1D13-4A55-8CEA-67B89E384D69}"/>
              </a:ext>
            </a:extLst>
          </p:cNvPr>
          <p:cNvSpPr txBox="1"/>
          <p:nvPr/>
        </p:nvSpPr>
        <p:spPr>
          <a:xfrm>
            <a:off x="10874773" y="6132769"/>
            <a:ext cx="1098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Poppins" panose="00000500000000000000" pitchFamily="2" charset="0"/>
                <a:cs typeface="Poppins" panose="00000500000000000000" pitchFamily="2" charset="0"/>
              </a:rPr>
              <a:t>Reflection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4435CF7-C0A1-4589-8068-6D340897614E}"/>
              </a:ext>
            </a:extLst>
          </p:cNvPr>
          <p:cNvSpPr txBox="1"/>
          <p:nvPr/>
        </p:nvSpPr>
        <p:spPr>
          <a:xfrm>
            <a:off x="8808374" y="6132770"/>
            <a:ext cx="1098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Poppins" panose="00000500000000000000" pitchFamily="2" charset="0"/>
                <a:cs typeface="Poppins" panose="00000500000000000000" pitchFamily="2" charset="0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1888549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6F465-CEC2-4E69-A0A6-D0F1CC276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4235" y="170330"/>
            <a:ext cx="8768788" cy="896470"/>
          </a:xfrm>
        </p:spPr>
        <p:txBody>
          <a:bodyPr>
            <a:normAutofit/>
          </a:bodyPr>
          <a:lstStyle/>
          <a:p>
            <a:pPr algn="l"/>
            <a:r>
              <a:rPr lang="en-GB" sz="4400" u="sng" dirty="0">
                <a:uFill>
                  <a:solidFill>
                    <a:srgbClr val="00B0F0"/>
                  </a:solidFill>
                </a:uFill>
                <a:latin typeface="Poppins" panose="00000500000000000000" pitchFamily="2" charset="0"/>
                <a:cs typeface="Poppins" panose="00000500000000000000" pitchFamily="2" charset="0"/>
              </a:rPr>
              <a:t>Justification of 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2454B-F509-48C2-8E21-100D3A8737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4235" y="1245267"/>
            <a:ext cx="8293274" cy="975660"/>
          </a:xfrm>
        </p:spPr>
        <p:txBody>
          <a:bodyPr anchor="t"/>
          <a:lstStyle/>
          <a:p>
            <a:r>
              <a:rPr lang="en-GB" dirty="0"/>
              <a:t>MEAN Stack (MongoDB, ExpressJS, AngularJS, NodeJS)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C507E2DB-1ECD-46EF-8C4C-673D1F3376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74121" y="2208454"/>
            <a:ext cx="1552595" cy="164501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6252664-6BCA-4CA4-B75E-461C7603483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91" t="14911" r="15571" b="12970"/>
          <a:stretch/>
        </p:blipFill>
        <p:spPr>
          <a:xfrm>
            <a:off x="8033318" y="2095656"/>
            <a:ext cx="1727864" cy="187844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E57A966-F907-4F99-B582-6658326DCB3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169"/>
          <a:stretch/>
        </p:blipFill>
        <p:spPr>
          <a:xfrm>
            <a:off x="2418472" y="1894584"/>
            <a:ext cx="2359268" cy="201368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A72DA22-C646-4E38-9059-FB1FD997BD5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04" r="20125"/>
          <a:stretch/>
        </p:blipFill>
        <p:spPr>
          <a:xfrm>
            <a:off x="4405544" y="2193681"/>
            <a:ext cx="1860957" cy="1706970"/>
          </a:xfrm>
          <a:prstGeom prst="rect">
            <a:avLst/>
          </a:prstGeom>
        </p:spPr>
      </p:pic>
      <p:sp>
        <p:nvSpPr>
          <p:cNvPr id="32" name="Oval 31">
            <a:extLst>
              <a:ext uri="{FF2B5EF4-FFF2-40B4-BE49-F238E27FC236}">
                <a16:creationId xmlns:a16="http://schemas.microsoft.com/office/drawing/2014/main" id="{6DA5EF24-46CC-4200-AB24-FE5A853DE4E3}"/>
              </a:ext>
            </a:extLst>
          </p:cNvPr>
          <p:cNvSpPr/>
          <p:nvPr/>
        </p:nvSpPr>
        <p:spPr>
          <a:xfrm>
            <a:off x="4972507" y="6385170"/>
            <a:ext cx="297456" cy="29745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F2DACB2-6332-464D-BB7C-5BDA98562DC8}"/>
              </a:ext>
            </a:extLst>
          </p:cNvPr>
          <p:cNvCxnSpPr>
            <a:cxnSpLocks/>
            <a:stCxn id="34" idx="6"/>
            <a:endCxn id="32" idx="2"/>
          </p:cNvCxnSpPr>
          <p:nvPr/>
        </p:nvCxnSpPr>
        <p:spPr>
          <a:xfrm flipV="1">
            <a:off x="3290277" y="6533898"/>
            <a:ext cx="1682230" cy="966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8C11A731-FBF1-4596-A159-B453757BD05A}"/>
              </a:ext>
            </a:extLst>
          </p:cNvPr>
          <p:cNvSpPr/>
          <p:nvPr/>
        </p:nvSpPr>
        <p:spPr>
          <a:xfrm>
            <a:off x="2992821" y="6386136"/>
            <a:ext cx="297456" cy="2974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6C49F6E-554A-413E-A003-AFABFB506A10}"/>
              </a:ext>
            </a:extLst>
          </p:cNvPr>
          <p:cNvSpPr/>
          <p:nvPr/>
        </p:nvSpPr>
        <p:spPr>
          <a:xfrm>
            <a:off x="7145409" y="6390214"/>
            <a:ext cx="297456" cy="29745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0711504-D2A5-4F8C-8AC6-04B37B97CB8C}"/>
              </a:ext>
            </a:extLst>
          </p:cNvPr>
          <p:cNvCxnSpPr>
            <a:cxnSpLocks/>
            <a:stCxn id="32" idx="6"/>
            <a:endCxn id="35" idx="2"/>
          </p:cNvCxnSpPr>
          <p:nvPr/>
        </p:nvCxnSpPr>
        <p:spPr>
          <a:xfrm>
            <a:off x="5269963" y="6533898"/>
            <a:ext cx="1875446" cy="5044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A3648D18-3194-4CC7-9D73-02DF0E7D899D}"/>
              </a:ext>
            </a:extLst>
          </p:cNvPr>
          <p:cNvSpPr/>
          <p:nvPr/>
        </p:nvSpPr>
        <p:spPr>
          <a:xfrm>
            <a:off x="9215485" y="6385170"/>
            <a:ext cx="297456" cy="29745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6DB7C12-606E-4CB7-BEC2-02457E5F6575}"/>
              </a:ext>
            </a:extLst>
          </p:cNvPr>
          <p:cNvCxnSpPr>
            <a:cxnSpLocks/>
            <a:stCxn id="35" idx="6"/>
            <a:endCxn id="37" idx="2"/>
          </p:cNvCxnSpPr>
          <p:nvPr/>
        </p:nvCxnSpPr>
        <p:spPr>
          <a:xfrm flipV="1">
            <a:off x="7442865" y="6533898"/>
            <a:ext cx="1772620" cy="5044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469E6A8D-5414-45F3-8174-C76F9346FA18}"/>
              </a:ext>
            </a:extLst>
          </p:cNvPr>
          <p:cNvSpPr txBox="1"/>
          <p:nvPr/>
        </p:nvSpPr>
        <p:spPr>
          <a:xfrm>
            <a:off x="3062741" y="6381994"/>
            <a:ext cx="1630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5BF759B-9746-4D55-8F69-3DE414B52EAA}"/>
              </a:ext>
            </a:extLst>
          </p:cNvPr>
          <p:cNvSpPr txBox="1"/>
          <p:nvPr/>
        </p:nvSpPr>
        <p:spPr>
          <a:xfrm>
            <a:off x="5017882" y="6369768"/>
            <a:ext cx="190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90BF2C0-E3A5-4389-9A56-83158DE3E210}"/>
              </a:ext>
            </a:extLst>
          </p:cNvPr>
          <p:cNvSpPr txBox="1"/>
          <p:nvPr/>
        </p:nvSpPr>
        <p:spPr>
          <a:xfrm>
            <a:off x="7195951" y="6377219"/>
            <a:ext cx="190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61B8CF0-42AF-453E-B092-37611E3AAA61}"/>
              </a:ext>
            </a:extLst>
          </p:cNvPr>
          <p:cNvSpPr txBox="1"/>
          <p:nvPr/>
        </p:nvSpPr>
        <p:spPr>
          <a:xfrm>
            <a:off x="9262790" y="6372456"/>
            <a:ext cx="1807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4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EF01EB2-E26E-4CAC-B270-68A599CB968B}"/>
              </a:ext>
            </a:extLst>
          </p:cNvPr>
          <p:cNvCxnSpPr>
            <a:cxnSpLocks/>
            <a:stCxn id="37" idx="6"/>
            <a:endCxn id="44" idx="2"/>
          </p:cNvCxnSpPr>
          <p:nvPr/>
        </p:nvCxnSpPr>
        <p:spPr>
          <a:xfrm flipV="1">
            <a:off x="9512941" y="6532221"/>
            <a:ext cx="1762457" cy="1677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23A6A26E-BFFC-43E6-9DF0-5E11985D88F7}"/>
              </a:ext>
            </a:extLst>
          </p:cNvPr>
          <p:cNvSpPr/>
          <p:nvPr/>
        </p:nvSpPr>
        <p:spPr>
          <a:xfrm>
            <a:off x="11275398" y="6383493"/>
            <a:ext cx="297456" cy="29745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9577C0C-668C-470B-AD1D-2059EEE95C28}"/>
              </a:ext>
            </a:extLst>
          </p:cNvPr>
          <p:cNvSpPr txBox="1"/>
          <p:nvPr/>
        </p:nvSpPr>
        <p:spPr>
          <a:xfrm>
            <a:off x="11331057" y="6372456"/>
            <a:ext cx="1807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5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AED8EBF-268B-4F16-BD9D-DFEE1B2565A5}"/>
              </a:ext>
            </a:extLst>
          </p:cNvPr>
          <p:cNvSpPr txBox="1"/>
          <p:nvPr/>
        </p:nvSpPr>
        <p:spPr>
          <a:xfrm>
            <a:off x="2595210" y="6132770"/>
            <a:ext cx="1098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Poppins" panose="00000500000000000000" pitchFamily="2" charset="0"/>
                <a:cs typeface="Poppins" panose="00000500000000000000" pitchFamily="2" charset="0"/>
              </a:rPr>
              <a:t>Overview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F5EAE78-03DD-4C7E-A6BC-B5AF7011A18A}"/>
              </a:ext>
            </a:extLst>
          </p:cNvPr>
          <p:cNvSpPr txBox="1"/>
          <p:nvPr/>
        </p:nvSpPr>
        <p:spPr>
          <a:xfrm>
            <a:off x="4461273" y="6132214"/>
            <a:ext cx="13461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Poppins" panose="00000500000000000000" pitchFamily="2" charset="0"/>
                <a:cs typeface="Poppins" panose="00000500000000000000" pitchFamily="2" charset="0"/>
              </a:rPr>
              <a:t>Java Program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BD22B6C-E7FB-4EAA-AD82-47745020F661}"/>
              </a:ext>
            </a:extLst>
          </p:cNvPr>
          <p:cNvSpPr txBox="1"/>
          <p:nvPr/>
        </p:nvSpPr>
        <p:spPr>
          <a:xfrm>
            <a:off x="6756122" y="6141471"/>
            <a:ext cx="1098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Poppins" panose="00000500000000000000" pitchFamily="2" charset="0"/>
                <a:cs typeface="Poppins" panose="00000500000000000000" pitchFamily="2" charset="0"/>
              </a:rPr>
              <a:t>NodeJS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7F0E782-9A40-4B3A-9D18-4DF2D1A7568B}"/>
              </a:ext>
            </a:extLst>
          </p:cNvPr>
          <p:cNvSpPr txBox="1"/>
          <p:nvPr/>
        </p:nvSpPr>
        <p:spPr>
          <a:xfrm>
            <a:off x="10874773" y="6132769"/>
            <a:ext cx="1098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Poppins" panose="00000500000000000000" pitchFamily="2" charset="0"/>
                <a:cs typeface="Poppins" panose="00000500000000000000" pitchFamily="2" charset="0"/>
              </a:rPr>
              <a:t>Reflection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6D9E4C4-B1DB-42BC-BB7A-519AB4B55016}"/>
              </a:ext>
            </a:extLst>
          </p:cNvPr>
          <p:cNvSpPr txBox="1"/>
          <p:nvPr/>
        </p:nvSpPr>
        <p:spPr>
          <a:xfrm>
            <a:off x="8808374" y="6132770"/>
            <a:ext cx="1098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Poppins" panose="00000500000000000000" pitchFamily="2" charset="0"/>
                <a:cs typeface="Poppins" panose="00000500000000000000" pitchFamily="2" charset="0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2265490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6F465-CEC2-4E69-A0A6-D0F1CC276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4235" y="170330"/>
            <a:ext cx="8768788" cy="896470"/>
          </a:xfrm>
        </p:spPr>
        <p:txBody>
          <a:bodyPr>
            <a:normAutofit/>
          </a:bodyPr>
          <a:lstStyle/>
          <a:p>
            <a:pPr algn="l"/>
            <a:r>
              <a:rPr lang="en-GB" sz="4400" u="sng" dirty="0">
                <a:uFill>
                  <a:solidFill>
                    <a:srgbClr val="00B0F0"/>
                  </a:solidFill>
                </a:uFill>
                <a:latin typeface="Poppins" panose="00000500000000000000" pitchFamily="2" charset="0"/>
                <a:cs typeface="Poppins" panose="00000500000000000000" pitchFamily="2" charset="0"/>
              </a:rPr>
              <a:t>Justification of 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2454B-F509-48C2-8E21-100D3A8737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4235" y="1245267"/>
            <a:ext cx="8293274" cy="975660"/>
          </a:xfrm>
        </p:spPr>
        <p:txBody>
          <a:bodyPr anchor="t"/>
          <a:lstStyle/>
          <a:p>
            <a:r>
              <a:rPr lang="en-GB" dirty="0"/>
              <a:t>D3 (Data Driven Documents) JavaScript Library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435063-2263-401A-9EBE-D307E4013AE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67"/>
          <a:stretch/>
        </p:blipFill>
        <p:spPr>
          <a:xfrm>
            <a:off x="2734235" y="2042160"/>
            <a:ext cx="2553292" cy="2473642"/>
          </a:xfrm>
          <a:prstGeom prst="rect">
            <a:avLst/>
          </a:prstGeom>
        </p:spPr>
      </p:pic>
      <p:sp>
        <p:nvSpPr>
          <p:cNvPr id="26" name="Oval 25">
            <a:extLst>
              <a:ext uri="{FF2B5EF4-FFF2-40B4-BE49-F238E27FC236}">
                <a16:creationId xmlns:a16="http://schemas.microsoft.com/office/drawing/2014/main" id="{C193FB03-E3F1-41EB-A86B-85D7816A3320}"/>
              </a:ext>
            </a:extLst>
          </p:cNvPr>
          <p:cNvSpPr/>
          <p:nvPr/>
        </p:nvSpPr>
        <p:spPr>
          <a:xfrm>
            <a:off x="4972507" y="6385170"/>
            <a:ext cx="297456" cy="29745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C98ED14-5C71-4CF0-9FB3-4934ED3ED94D}"/>
              </a:ext>
            </a:extLst>
          </p:cNvPr>
          <p:cNvCxnSpPr>
            <a:cxnSpLocks/>
            <a:stCxn id="28" idx="6"/>
            <a:endCxn id="26" idx="2"/>
          </p:cNvCxnSpPr>
          <p:nvPr/>
        </p:nvCxnSpPr>
        <p:spPr>
          <a:xfrm flipV="1">
            <a:off x="3290277" y="6533898"/>
            <a:ext cx="1682230" cy="966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CFA6DACC-E593-47F6-9AA4-6CF5282B6559}"/>
              </a:ext>
            </a:extLst>
          </p:cNvPr>
          <p:cNvSpPr/>
          <p:nvPr/>
        </p:nvSpPr>
        <p:spPr>
          <a:xfrm>
            <a:off x="2992821" y="6386136"/>
            <a:ext cx="297456" cy="2974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01A30CA-EC6B-44FD-B19D-739F933C263C}"/>
              </a:ext>
            </a:extLst>
          </p:cNvPr>
          <p:cNvSpPr/>
          <p:nvPr/>
        </p:nvSpPr>
        <p:spPr>
          <a:xfrm>
            <a:off x="7145409" y="6390214"/>
            <a:ext cx="297456" cy="29745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E635262-1D7B-4DE3-9493-CBD9A7E6D55D}"/>
              </a:ext>
            </a:extLst>
          </p:cNvPr>
          <p:cNvCxnSpPr>
            <a:cxnSpLocks/>
            <a:stCxn id="26" idx="6"/>
            <a:endCxn id="29" idx="2"/>
          </p:cNvCxnSpPr>
          <p:nvPr/>
        </p:nvCxnSpPr>
        <p:spPr>
          <a:xfrm>
            <a:off x="5269963" y="6533898"/>
            <a:ext cx="1875446" cy="5044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FD1BCC6C-913E-4C2B-9170-4E3BAB1B6D46}"/>
              </a:ext>
            </a:extLst>
          </p:cNvPr>
          <p:cNvSpPr/>
          <p:nvPr/>
        </p:nvSpPr>
        <p:spPr>
          <a:xfrm>
            <a:off x="9215485" y="6385170"/>
            <a:ext cx="297456" cy="29745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EDE2E07-8C4E-4B10-9550-57A6C8BF2071}"/>
              </a:ext>
            </a:extLst>
          </p:cNvPr>
          <p:cNvCxnSpPr>
            <a:cxnSpLocks/>
            <a:stCxn id="29" idx="6"/>
            <a:endCxn id="31" idx="2"/>
          </p:cNvCxnSpPr>
          <p:nvPr/>
        </p:nvCxnSpPr>
        <p:spPr>
          <a:xfrm flipV="1">
            <a:off x="7442865" y="6533898"/>
            <a:ext cx="1772620" cy="5044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A51C67F-7DBF-47D8-AB2F-03608E5F7C3F}"/>
              </a:ext>
            </a:extLst>
          </p:cNvPr>
          <p:cNvSpPr txBox="1"/>
          <p:nvPr/>
        </p:nvSpPr>
        <p:spPr>
          <a:xfrm>
            <a:off x="3062741" y="6381994"/>
            <a:ext cx="1630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793D489-748C-44A0-BA92-4D18260D1FD0}"/>
              </a:ext>
            </a:extLst>
          </p:cNvPr>
          <p:cNvSpPr txBox="1"/>
          <p:nvPr/>
        </p:nvSpPr>
        <p:spPr>
          <a:xfrm>
            <a:off x="5017882" y="6369768"/>
            <a:ext cx="190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D74B686-C2B1-4444-865F-441284374A10}"/>
              </a:ext>
            </a:extLst>
          </p:cNvPr>
          <p:cNvSpPr txBox="1"/>
          <p:nvPr/>
        </p:nvSpPr>
        <p:spPr>
          <a:xfrm>
            <a:off x="7195951" y="6377219"/>
            <a:ext cx="190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36E5D18-5462-418B-BF3E-F15D2206A2B0}"/>
              </a:ext>
            </a:extLst>
          </p:cNvPr>
          <p:cNvSpPr txBox="1"/>
          <p:nvPr/>
        </p:nvSpPr>
        <p:spPr>
          <a:xfrm>
            <a:off x="9262790" y="6372456"/>
            <a:ext cx="1807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4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A0471F8-5F14-4ED8-BE7C-010BFDE073D6}"/>
              </a:ext>
            </a:extLst>
          </p:cNvPr>
          <p:cNvCxnSpPr>
            <a:cxnSpLocks/>
            <a:stCxn id="31" idx="6"/>
            <a:endCxn id="38" idx="2"/>
          </p:cNvCxnSpPr>
          <p:nvPr/>
        </p:nvCxnSpPr>
        <p:spPr>
          <a:xfrm flipV="1">
            <a:off x="9512941" y="6532221"/>
            <a:ext cx="1762457" cy="1677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5AE113EB-720B-4F78-8B57-503027EF2CDF}"/>
              </a:ext>
            </a:extLst>
          </p:cNvPr>
          <p:cNvSpPr/>
          <p:nvPr/>
        </p:nvSpPr>
        <p:spPr>
          <a:xfrm>
            <a:off x="11275398" y="6383493"/>
            <a:ext cx="297456" cy="29745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F95B30A-4908-42CC-92E8-CD94B79DF06A}"/>
              </a:ext>
            </a:extLst>
          </p:cNvPr>
          <p:cNvSpPr txBox="1"/>
          <p:nvPr/>
        </p:nvSpPr>
        <p:spPr>
          <a:xfrm>
            <a:off x="11331057" y="6372456"/>
            <a:ext cx="1807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5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5D5A830-275B-4492-AABA-CFF71366FDA7}"/>
              </a:ext>
            </a:extLst>
          </p:cNvPr>
          <p:cNvSpPr txBox="1"/>
          <p:nvPr/>
        </p:nvSpPr>
        <p:spPr>
          <a:xfrm>
            <a:off x="2595210" y="6132770"/>
            <a:ext cx="1098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Poppins" panose="00000500000000000000" pitchFamily="2" charset="0"/>
                <a:cs typeface="Poppins" panose="00000500000000000000" pitchFamily="2" charset="0"/>
              </a:rPr>
              <a:t>Overview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CF2BAE7-7C3E-4E48-B9B7-91D7BB9C5B71}"/>
              </a:ext>
            </a:extLst>
          </p:cNvPr>
          <p:cNvSpPr txBox="1"/>
          <p:nvPr/>
        </p:nvSpPr>
        <p:spPr>
          <a:xfrm>
            <a:off x="4461273" y="6132214"/>
            <a:ext cx="13461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Poppins" panose="00000500000000000000" pitchFamily="2" charset="0"/>
                <a:cs typeface="Poppins" panose="00000500000000000000" pitchFamily="2" charset="0"/>
              </a:rPr>
              <a:t>Java Program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2908014-8829-4566-8028-FE69D53714F8}"/>
              </a:ext>
            </a:extLst>
          </p:cNvPr>
          <p:cNvSpPr txBox="1"/>
          <p:nvPr/>
        </p:nvSpPr>
        <p:spPr>
          <a:xfrm>
            <a:off x="6756122" y="6141471"/>
            <a:ext cx="1098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Poppins" panose="00000500000000000000" pitchFamily="2" charset="0"/>
                <a:cs typeface="Poppins" panose="00000500000000000000" pitchFamily="2" charset="0"/>
              </a:rPr>
              <a:t>NodeJS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9F4E64A-F29C-4729-A89A-DFA801159E78}"/>
              </a:ext>
            </a:extLst>
          </p:cNvPr>
          <p:cNvSpPr txBox="1"/>
          <p:nvPr/>
        </p:nvSpPr>
        <p:spPr>
          <a:xfrm>
            <a:off x="10874773" y="6132769"/>
            <a:ext cx="1098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Poppins" panose="00000500000000000000" pitchFamily="2" charset="0"/>
                <a:cs typeface="Poppins" panose="00000500000000000000" pitchFamily="2" charset="0"/>
              </a:rPr>
              <a:t>Reflection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7E3E253-6F9F-4F68-B232-883070720421}"/>
              </a:ext>
            </a:extLst>
          </p:cNvPr>
          <p:cNvSpPr txBox="1"/>
          <p:nvPr/>
        </p:nvSpPr>
        <p:spPr>
          <a:xfrm>
            <a:off x="8808374" y="6132770"/>
            <a:ext cx="1098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Poppins" panose="00000500000000000000" pitchFamily="2" charset="0"/>
                <a:cs typeface="Poppins" panose="00000500000000000000" pitchFamily="2" charset="0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3481783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6F465-CEC2-4E69-A0A6-D0F1CC276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4235" y="170330"/>
            <a:ext cx="8768788" cy="896470"/>
          </a:xfrm>
        </p:spPr>
        <p:txBody>
          <a:bodyPr>
            <a:normAutofit/>
          </a:bodyPr>
          <a:lstStyle/>
          <a:p>
            <a:pPr algn="l"/>
            <a:r>
              <a:rPr lang="en-GB" sz="4400" u="sng" dirty="0">
                <a:uFill>
                  <a:solidFill>
                    <a:srgbClr val="00B0F0"/>
                  </a:solidFill>
                </a:uFill>
                <a:latin typeface="Poppins" panose="00000500000000000000" pitchFamily="2" charset="0"/>
                <a:cs typeface="Poppins" panose="00000500000000000000" pitchFamily="2" charset="0"/>
              </a:rPr>
              <a:t>Justification of 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2454B-F509-48C2-8E21-100D3A8737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4235" y="1245267"/>
            <a:ext cx="8293274" cy="975660"/>
          </a:xfrm>
        </p:spPr>
        <p:txBody>
          <a:bodyPr anchor="t"/>
          <a:lstStyle/>
          <a:p>
            <a:r>
              <a:rPr lang="en-GB" dirty="0"/>
              <a:t>Git Version Control &amp; GitHub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9229F9-7FE9-4216-8E6E-41CDBA1AA3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4236" y="1834865"/>
            <a:ext cx="1479956" cy="147995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DD3964E-997A-432C-96AC-5F2EF7D2E1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4120" y="1834864"/>
            <a:ext cx="1479957" cy="147995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6651D10-49A4-4EEB-915B-0D5E49FF43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4235" y="3424985"/>
            <a:ext cx="7568005" cy="24159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9" name="Oval 28">
            <a:extLst>
              <a:ext uri="{FF2B5EF4-FFF2-40B4-BE49-F238E27FC236}">
                <a16:creationId xmlns:a16="http://schemas.microsoft.com/office/drawing/2014/main" id="{AFFD6039-5056-4D96-A15F-8CCB72D30A1B}"/>
              </a:ext>
            </a:extLst>
          </p:cNvPr>
          <p:cNvSpPr/>
          <p:nvPr/>
        </p:nvSpPr>
        <p:spPr>
          <a:xfrm>
            <a:off x="4972507" y="6385170"/>
            <a:ext cx="297456" cy="29745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980CD25-073B-48F7-A377-ACDA50E55695}"/>
              </a:ext>
            </a:extLst>
          </p:cNvPr>
          <p:cNvCxnSpPr>
            <a:cxnSpLocks/>
            <a:stCxn id="31" idx="6"/>
            <a:endCxn id="29" idx="2"/>
          </p:cNvCxnSpPr>
          <p:nvPr/>
        </p:nvCxnSpPr>
        <p:spPr>
          <a:xfrm flipV="1">
            <a:off x="3290277" y="6533898"/>
            <a:ext cx="1682230" cy="966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8FB1834A-547F-446C-B09D-02711EDAC1E4}"/>
              </a:ext>
            </a:extLst>
          </p:cNvPr>
          <p:cNvSpPr/>
          <p:nvPr/>
        </p:nvSpPr>
        <p:spPr>
          <a:xfrm>
            <a:off x="2992821" y="6386136"/>
            <a:ext cx="297456" cy="2974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300BF30-C5C6-4E77-B5D5-0FE0F07C8369}"/>
              </a:ext>
            </a:extLst>
          </p:cNvPr>
          <p:cNvSpPr/>
          <p:nvPr/>
        </p:nvSpPr>
        <p:spPr>
          <a:xfrm>
            <a:off x="7145409" y="6390214"/>
            <a:ext cx="297456" cy="29745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CB9BE80-31B2-4352-B1DF-7741CAA2268C}"/>
              </a:ext>
            </a:extLst>
          </p:cNvPr>
          <p:cNvCxnSpPr>
            <a:cxnSpLocks/>
            <a:stCxn id="29" idx="6"/>
            <a:endCxn id="32" idx="2"/>
          </p:cNvCxnSpPr>
          <p:nvPr/>
        </p:nvCxnSpPr>
        <p:spPr>
          <a:xfrm>
            <a:off x="5269963" y="6533898"/>
            <a:ext cx="1875446" cy="5044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9B73CA50-0882-40A0-957F-DA186996005C}"/>
              </a:ext>
            </a:extLst>
          </p:cNvPr>
          <p:cNvSpPr/>
          <p:nvPr/>
        </p:nvSpPr>
        <p:spPr>
          <a:xfrm>
            <a:off x="9215485" y="6385170"/>
            <a:ext cx="297456" cy="29745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9E60E4C-6B23-40C1-907C-DDACE1F3961C}"/>
              </a:ext>
            </a:extLst>
          </p:cNvPr>
          <p:cNvCxnSpPr>
            <a:cxnSpLocks/>
            <a:stCxn id="32" idx="6"/>
            <a:endCxn id="34" idx="2"/>
          </p:cNvCxnSpPr>
          <p:nvPr/>
        </p:nvCxnSpPr>
        <p:spPr>
          <a:xfrm flipV="1">
            <a:off x="7442865" y="6533898"/>
            <a:ext cx="1772620" cy="5044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2E32425-493B-41D1-B0DD-83A5841528BE}"/>
              </a:ext>
            </a:extLst>
          </p:cNvPr>
          <p:cNvSpPr txBox="1"/>
          <p:nvPr/>
        </p:nvSpPr>
        <p:spPr>
          <a:xfrm>
            <a:off x="3062741" y="6381994"/>
            <a:ext cx="1630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6A5D0AF-7C61-4459-AD0F-E69B43A8B478}"/>
              </a:ext>
            </a:extLst>
          </p:cNvPr>
          <p:cNvSpPr txBox="1"/>
          <p:nvPr/>
        </p:nvSpPr>
        <p:spPr>
          <a:xfrm>
            <a:off x="5017882" y="6369768"/>
            <a:ext cx="190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3137074-8DEB-4000-8D83-58FFBD8A0FD1}"/>
              </a:ext>
            </a:extLst>
          </p:cNvPr>
          <p:cNvSpPr txBox="1"/>
          <p:nvPr/>
        </p:nvSpPr>
        <p:spPr>
          <a:xfrm>
            <a:off x="7195951" y="6377219"/>
            <a:ext cx="190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8296B92-5ED8-4153-A1C9-2F5ACD0E0C4D}"/>
              </a:ext>
            </a:extLst>
          </p:cNvPr>
          <p:cNvSpPr txBox="1"/>
          <p:nvPr/>
        </p:nvSpPr>
        <p:spPr>
          <a:xfrm>
            <a:off x="9262790" y="6372456"/>
            <a:ext cx="1807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4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3EE0C3B-1872-498F-8306-7A0591D1DCDD}"/>
              </a:ext>
            </a:extLst>
          </p:cNvPr>
          <p:cNvCxnSpPr>
            <a:cxnSpLocks/>
            <a:stCxn id="34" idx="6"/>
            <a:endCxn id="41" idx="2"/>
          </p:cNvCxnSpPr>
          <p:nvPr/>
        </p:nvCxnSpPr>
        <p:spPr>
          <a:xfrm flipV="1">
            <a:off x="9512941" y="6532221"/>
            <a:ext cx="1762457" cy="1677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1ADC42F1-D3DF-421B-ADC3-6DDBED7555E7}"/>
              </a:ext>
            </a:extLst>
          </p:cNvPr>
          <p:cNvSpPr/>
          <p:nvPr/>
        </p:nvSpPr>
        <p:spPr>
          <a:xfrm>
            <a:off x="11275398" y="6383493"/>
            <a:ext cx="297456" cy="29745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BF6B5BC-B77E-4055-95EA-EBDFCD213B0A}"/>
              </a:ext>
            </a:extLst>
          </p:cNvPr>
          <p:cNvSpPr txBox="1"/>
          <p:nvPr/>
        </p:nvSpPr>
        <p:spPr>
          <a:xfrm>
            <a:off x="11331057" y="6372456"/>
            <a:ext cx="1807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5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7B4873A-2E87-4DC8-95D1-A99D5871D304}"/>
              </a:ext>
            </a:extLst>
          </p:cNvPr>
          <p:cNvSpPr txBox="1"/>
          <p:nvPr/>
        </p:nvSpPr>
        <p:spPr>
          <a:xfrm>
            <a:off x="2595210" y="6132770"/>
            <a:ext cx="1098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Poppins" panose="00000500000000000000" pitchFamily="2" charset="0"/>
                <a:cs typeface="Poppins" panose="00000500000000000000" pitchFamily="2" charset="0"/>
              </a:rPr>
              <a:t>Overview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4895A30-FE09-4CAE-88E7-87F972D1F8D9}"/>
              </a:ext>
            </a:extLst>
          </p:cNvPr>
          <p:cNvSpPr txBox="1"/>
          <p:nvPr/>
        </p:nvSpPr>
        <p:spPr>
          <a:xfrm>
            <a:off x="4461273" y="6132214"/>
            <a:ext cx="13461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Poppins" panose="00000500000000000000" pitchFamily="2" charset="0"/>
                <a:cs typeface="Poppins" panose="00000500000000000000" pitchFamily="2" charset="0"/>
              </a:rPr>
              <a:t>Java Program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E62F75A-B21B-42EC-8345-3095478323B9}"/>
              </a:ext>
            </a:extLst>
          </p:cNvPr>
          <p:cNvSpPr txBox="1"/>
          <p:nvPr/>
        </p:nvSpPr>
        <p:spPr>
          <a:xfrm>
            <a:off x="6756122" y="6141471"/>
            <a:ext cx="1098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Poppins" panose="00000500000000000000" pitchFamily="2" charset="0"/>
                <a:cs typeface="Poppins" panose="00000500000000000000" pitchFamily="2" charset="0"/>
              </a:rPr>
              <a:t>NodeJS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F13C888-265D-4545-8177-29354623D765}"/>
              </a:ext>
            </a:extLst>
          </p:cNvPr>
          <p:cNvSpPr txBox="1"/>
          <p:nvPr/>
        </p:nvSpPr>
        <p:spPr>
          <a:xfrm>
            <a:off x="10874773" y="6132769"/>
            <a:ext cx="1098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Poppins" panose="00000500000000000000" pitchFamily="2" charset="0"/>
                <a:cs typeface="Poppins" panose="00000500000000000000" pitchFamily="2" charset="0"/>
              </a:rPr>
              <a:t>Reflection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4B83B06-9497-4440-A8BB-ECBFA3344F02}"/>
              </a:ext>
            </a:extLst>
          </p:cNvPr>
          <p:cNvSpPr txBox="1"/>
          <p:nvPr/>
        </p:nvSpPr>
        <p:spPr>
          <a:xfrm>
            <a:off x="8808374" y="6132770"/>
            <a:ext cx="1098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Poppins" panose="00000500000000000000" pitchFamily="2" charset="0"/>
                <a:cs typeface="Poppins" panose="00000500000000000000" pitchFamily="2" charset="0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99112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7A22E11-3F08-4B4D-85E6-6B94C0F685E0}"/>
              </a:ext>
            </a:extLst>
          </p:cNvPr>
          <p:cNvCxnSpPr>
            <a:cxnSpLocks/>
            <a:stCxn id="83" idx="6"/>
            <a:endCxn id="86" idx="2"/>
          </p:cNvCxnSpPr>
          <p:nvPr/>
        </p:nvCxnSpPr>
        <p:spPr>
          <a:xfrm>
            <a:off x="5269963" y="6533898"/>
            <a:ext cx="1875446" cy="5044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B36F465-CEC2-4E69-A0A6-D0F1CC276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4235" y="170330"/>
            <a:ext cx="8768788" cy="896470"/>
          </a:xfrm>
        </p:spPr>
        <p:txBody>
          <a:bodyPr>
            <a:normAutofit/>
          </a:bodyPr>
          <a:lstStyle/>
          <a:p>
            <a:pPr algn="l"/>
            <a:r>
              <a:rPr lang="en-GB" sz="4400" u="sng" dirty="0">
                <a:uFill>
                  <a:solidFill>
                    <a:srgbClr val="00B0F0"/>
                  </a:solidFill>
                </a:uFill>
                <a:latin typeface="Poppins" panose="00000500000000000000" pitchFamily="2" charset="0"/>
                <a:cs typeface="Poppins" panose="00000500000000000000" pitchFamily="2" charset="0"/>
              </a:rPr>
              <a:t>Development: </a:t>
            </a:r>
            <a:r>
              <a:rPr lang="en-GB" sz="4400" b="1" u="sng" dirty="0">
                <a:uFill>
                  <a:solidFill>
                    <a:srgbClr val="00B0F0"/>
                  </a:solidFill>
                </a:uFill>
                <a:latin typeface="Poppins" panose="00000500000000000000" pitchFamily="2" charset="0"/>
                <a:cs typeface="Poppins" panose="00000500000000000000" pitchFamily="2" charset="0"/>
              </a:rPr>
              <a:t>Java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2454B-F509-48C2-8E21-100D3A8737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4235" y="1259540"/>
            <a:ext cx="6427694" cy="3216901"/>
          </a:xfrm>
        </p:spPr>
        <p:txBody>
          <a:bodyPr anchor="t">
            <a:normAutofit/>
          </a:bodyPr>
          <a:lstStyle/>
          <a:p>
            <a:r>
              <a:rPr lang="en-GB" dirty="0"/>
              <a:t>Twitter API (twitter-4j)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MongoDB Atlas Cluster (mongodb-java-driver)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5D3C62-15C8-4A0D-AC23-1EB0B19BD7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821" y="2076792"/>
            <a:ext cx="1693192" cy="137390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0A2C897-EA18-42DD-A25D-B54EE9F359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7678" y="1888209"/>
            <a:ext cx="1696436" cy="169643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D7A60D9-395F-4EF3-9966-523D2D2527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3689" y="4610698"/>
            <a:ext cx="4596905" cy="1246192"/>
          </a:xfrm>
          <a:prstGeom prst="rect">
            <a:avLst/>
          </a:prstGeom>
        </p:spPr>
      </p:pic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CF545712-AC1E-4166-B92C-CF03C6897ABD}"/>
              </a:ext>
            </a:extLst>
          </p:cNvPr>
          <p:cNvCxnSpPr>
            <a:cxnSpLocks/>
            <a:stCxn id="85" idx="6"/>
            <a:endCxn id="83" idx="2"/>
          </p:cNvCxnSpPr>
          <p:nvPr/>
        </p:nvCxnSpPr>
        <p:spPr>
          <a:xfrm flipV="1">
            <a:off x="3290277" y="6533898"/>
            <a:ext cx="1682230" cy="966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93C121AB-2B8D-42D5-B446-5971F1C66257}"/>
              </a:ext>
            </a:extLst>
          </p:cNvPr>
          <p:cNvSpPr/>
          <p:nvPr/>
        </p:nvSpPr>
        <p:spPr>
          <a:xfrm>
            <a:off x="4972507" y="6385170"/>
            <a:ext cx="297456" cy="2974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357FDA34-1B5A-476F-8FAB-435A9DD4B21A}"/>
              </a:ext>
            </a:extLst>
          </p:cNvPr>
          <p:cNvSpPr/>
          <p:nvPr/>
        </p:nvSpPr>
        <p:spPr>
          <a:xfrm>
            <a:off x="2992821" y="6386136"/>
            <a:ext cx="297456" cy="29745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3E7EF60E-C581-4EA6-917A-88F3A9230906}"/>
              </a:ext>
            </a:extLst>
          </p:cNvPr>
          <p:cNvSpPr/>
          <p:nvPr/>
        </p:nvSpPr>
        <p:spPr>
          <a:xfrm>
            <a:off x="7145409" y="6390214"/>
            <a:ext cx="297456" cy="29745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199D10DA-4123-428C-80CC-116C5AB0F050}"/>
              </a:ext>
            </a:extLst>
          </p:cNvPr>
          <p:cNvSpPr/>
          <p:nvPr/>
        </p:nvSpPr>
        <p:spPr>
          <a:xfrm>
            <a:off x="9215485" y="6385170"/>
            <a:ext cx="297456" cy="29745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5D13628A-6D42-4ED8-8E3D-84534887711C}"/>
              </a:ext>
            </a:extLst>
          </p:cNvPr>
          <p:cNvCxnSpPr>
            <a:cxnSpLocks/>
            <a:stCxn id="86" idx="6"/>
            <a:endCxn id="88" idx="2"/>
          </p:cNvCxnSpPr>
          <p:nvPr/>
        </p:nvCxnSpPr>
        <p:spPr>
          <a:xfrm flipV="1">
            <a:off x="7442865" y="6533898"/>
            <a:ext cx="1772620" cy="5044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A3335F62-580F-46D9-B504-BB455F632E10}"/>
              </a:ext>
            </a:extLst>
          </p:cNvPr>
          <p:cNvSpPr txBox="1"/>
          <p:nvPr/>
        </p:nvSpPr>
        <p:spPr>
          <a:xfrm>
            <a:off x="3062741" y="6381994"/>
            <a:ext cx="1630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1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FB358E2-0464-4C53-A517-79B9CB8A4F37}"/>
              </a:ext>
            </a:extLst>
          </p:cNvPr>
          <p:cNvSpPr txBox="1"/>
          <p:nvPr/>
        </p:nvSpPr>
        <p:spPr>
          <a:xfrm>
            <a:off x="5017882" y="6369768"/>
            <a:ext cx="190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2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32AFE1C-D7FA-4BA4-B633-DAB4E1CCF836}"/>
              </a:ext>
            </a:extLst>
          </p:cNvPr>
          <p:cNvSpPr txBox="1"/>
          <p:nvPr/>
        </p:nvSpPr>
        <p:spPr>
          <a:xfrm>
            <a:off x="7195951" y="6377219"/>
            <a:ext cx="190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3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DC36518-4BF2-4746-BCD7-FCAA863BD0B6}"/>
              </a:ext>
            </a:extLst>
          </p:cNvPr>
          <p:cNvSpPr txBox="1"/>
          <p:nvPr/>
        </p:nvSpPr>
        <p:spPr>
          <a:xfrm>
            <a:off x="9262790" y="6372456"/>
            <a:ext cx="1807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4</a:t>
            </a: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D74EBC3A-02A5-4BA5-B55E-DE1BF21CDA1F}"/>
              </a:ext>
            </a:extLst>
          </p:cNvPr>
          <p:cNvCxnSpPr>
            <a:cxnSpLocks/>
            <a:stCxn id="88" idx="6"/>
            <a:endCxn id="95" idx="2"/>
          </p:cNvCxnSpPr>
          <p:nvPr/>
        </p:nvCxnSpPr>
        <p:spPr>
          <a:xfrm flipV="1">
            <a:off x="9512941" y="6532221"/>
            <a:ext cx="1762457" cy="1677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5" name="Oval 94">
            <a:extLst>
              <a:ext uri="{FF2B5EF4-FFF2-40B4-BE49-F238E27FC236}">
                <a16:creationId xmlns:a16="http://schemas.microsoft.com/office/drawing/2014/main" id="{49F2AA6D-3B1F-4705-9075-35D45F2A50B9}"/>
              </a:ext>
            </a:extLst>
          </p:cNvPr>
          <p:cNvSpPr/>
          <p:nvPr/>
        </p:nvSpPr>
        <p:spPr>
          <a:xfrm>
            <a:off x="11275398" y="6383493"/>
            <a:ext cx="297456" cy="29745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6859599-AD02-41F3-8A6A-11856EE3BD8A}"/>
              </a:ext>
            </a:extLst>
          </p:cNvPr>
          <p:cNvSpPr txBox="1"/>
          <p:nvPr/>
        </p:nvSpPr>
        <p:spPr>
          <a:xfrm>
            <a:off x="11331057" y="6372456"/>
            <a:ext cx="1807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5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A86866C-E3C0-405B-B83B-6224F5766F7F}"/>
              </a:ext>
            </a:extLst>
          </p:cNvPr>
          <p:cNvSpPr txBox="1"/>
          <p:nvPr/>
        </p:nvSpPr>
        <p:spPr>
          <a:xfrm>
            <a:off x="2595210" y="6132770"/>
            <a:ext cx="1098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Poppins" panose="00000500000000000000" pitchFamily="2" charset="0"/>
                <a:cs typeface="Poppins" panose="00000500000000000000" pitchFamily="2" charset="0"/>
              </a:rPr>
              <a:t>Overview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87C6976-4C47-46E1-860A-CF2BCDEAF2D5}"/>
              </a:ext>
            </a:extLst>
          </p:cNvPr>
          <p:cNvSpPr txBox="1"/>
          <p:nvPr/>
        </p:nvSpPr>
        <p:spPr>
          <a:xfrm>
            <a:off x="4461273" y="6132214"/>
            <a:ext cx="13461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Poppins" panose="00000500000000000000" pitchFamily="2" charset="0"/>
                <a:cs typeface="Poppins" panose="00000500000000000000" pitchFamily="2" charset="0"/>
              </a:rPr>
              <a:t>Java Program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F89A68A9-8BF3-4ECB-8327-1805C11A01C2}"/>
              </a:ext>
            </a:extLst>
          </p:cNvPr>
          <p:cNvSpPr txBox="1"/>
          <p:nvPr/>
        </p:nvSpPr>
        <p:spPr>
          <a:xfrm>
            <a:off x="6756122" y="6141471"/>
            <a:ext cx="1098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Poppins" panose="00000500000000000000" pitchFamily="2" charset="0"/>
                <a:cs typeface="Poppins" panose="00000500000000000000" pitchFamily="2" charset="0"/>
              </a:rPr>
              <a:t>NodeJS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90318C22-CA6C-49F5-8B57-C47EF35A3280}"/>
              </a:ext>
            </a:extLst>
          </p:cNvPr>
          <p:cNvSpPr txBox="1"/>
          <p:nvPr/>
        </p:nvSpPr>
        <p:spPr>
          <a:xfrm>
            <a:off x="10874773" y="6132769"/>
            <a:ext cx="1098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Poppins" panose="00000500000000000000" pitchFamily="2" charset="0"/>
                <a:cs typeface="Poppins" panose="00000500000000000000" pitchFamily="2" charset="0"/>
              </a:rPr>
              <a:t>Reflection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B6C96EF-D712-42D2-B23D-D4CE73149804}"/>
              </a:ext>
            </a:extLst>
          </p:cNvPr>
          <p:cNvSpPr txBox="1"/>
          <p:nvPr/>
        </p:nvSpPr>
        <p:spPr>
          <a:xfrm>
            <a:off x="8808374" y="6132770"/>
            <a:ext cx="1098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Poppins" panose="00000500000000000000" pitchFamily="2" charset="0"/>
                <a:cs typeface="Poppins" panose="00000500000000000000" pitchFamily="2" charset="0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1417605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6F465-CEC2-4E69-A0A6-D0F1CC276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4235" y="170330"/>
            <a:ext cx="8768788" cy="896470"/>
          </a:xfrm>
        </p:spPr>
        <p:txBody>
          <a:bodyPr>
            <a:normAutofit/>
          </a:bodyPr>
          <a:lstStyle/>
          <a:p>
            <a:pPr algn="l"/>
            <a:r>
              <a:rPr lang="en-GB" sz="4400" u="sng" dirty="0">
                <a:uFill>
                  <a:solidFill>
                    <a:srgbClr val="00B0F0"/>
                  </a:solidFill>
                </a:uFill>
                <a:latin typeface="Poppins" panose="00000500000000000000" pitchFamily="2" charset="0"/>
                <a:cs typeface="Poppins" panose="00000500000000000000" pitchFamily="2" charset="0"/>
              </a:rPr>
              <a:t>Development: </a:t>
            </a:r>
            <a:r>
              <a:rPr lang="en-GB" sz="4400" b="1" u="sng" dirty="0">
                <a:uFill>
                  <a:solidFill>
                    <a:srgbClr val="00B0F0"/>
                  </a:solidFill>
                </a:uFill>
                <a:latin typeface="Poppins" panose="00000500000000000000" pitchFamily="2" charset="0"/>
                <a:cs typeface="Poppins" panose="00000500000000000000" pitchFamily="2" charset="0"/>
              </a:rPr>
              <a:t>Java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2454B-F509-48C2-8E21-100D3A8737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4235" y="1259540"/>
            <a:ext cx="6427694" cy="2819479"/>
          </a:xfrm>
        </p:spPr>
        <p:txBody>
          <a:bodyPr anchor="t"/>
          <a:lstStyle/>
          <a:p>
            <a:r>
              <a:rPr lang="en-GB" dirty="0"/>
              <a:t>Twitter Package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/>
              <a:t>Download Tweets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/>
              <a:t>Serialise Tweets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/>
              <a:t>Read Tweets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/>
              <a:t>Sanitise Tweets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/>
              <a:t>Parse Tweets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6AE08F6-C269-44D8-B4EE-0E16C24ED4FE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5269963" y="6533898"/>
            <a:ext cx="1875446" cy="5044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4910013-CABB-41B7-9CB8-6CD5D98C6B6A}"/>
              </a:ext>
            </a:extLst>
          </p:cNvPr>
          <p:cNvCxnSpPr>
            <a:cxnSpLocks/>
            <a:stCxn id="8" idx="6"/>
            <a:endCxn id="7" idx="2"/>
          </p:cNvCxnSpPr>
          <p:nvPr/>
        </p:nvCxnSpPr>
        <p:spPr>
          <a:xfrm flipV="1">
            <a:off x="3290277" y="6533898"/>
            <a:ext cx="1682230" cy="966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04EB373A-3C47-433E-B276-1FCAAA1A1916}"/>
              </a:ext>
            </a:extLst>
          </p:cNvPr>
          <p:cNvSpPr/>
          <p:nvPr/>
        </p:nvSpPr>
        <p:spPr>
          <a:xfrm>
            <a:off x="4972507" y="6385170"/>
            <a:ext cx="297456" cy="2974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C75D38A-CEFC-4FD6-970D-F9E560B1E79E}"/>
              </a:ext>
            </a:extLst>
          </p:cNvPr>
          <p:cNvSpPr/>
          <p:nvPr/>
        </p:nvSpPr>
        <p:spPr>
          <a:xfrm>
            <a:off x="2992821" y="6386136"/>
            <a:ext cx="297456" cy="29745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9D1F712-8736-4DF4-918F-C0B299F80F3F}"/>
              </a:ext>
            </a:extLst>
          </p:cNvPr>
          <p:cNvSpPr/>
          <p:nvPr/>
        </p:nvSpPr>
        <p:spPr>
          <a:xfrm>
            <a:off x="7145409" y="6390214"/>
            <a:ext cx="297456" cy="29745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4423FF8-A176-4DCB-AB4D-76F8845188EE}"/>
              </a:ext>
            </a:extLst>
          </p:cNvPr>
          <p:cNvSpPr/>
          <p:nvPr/>
        </p:nvSpPr>
        <p:spPr>
          <a:xfrm>
            <a:off x="9215485" y="6385170"/>
            <a:ext cx="297456" cy="29745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5CF01A1-A846-4EAB-B608-2A2E88765358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 flipV="1">
            <a:off x="7442865" y="6533898"/>
            <a:ext cx="1772620" cy="5044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3895EC4-4FF4-4B1C-9BB4-B1666F85B1CE}"/>
              </a:ext>
            </a:extLst>
          </p:cNvPr>
          <p:cNvSpPr txBox="1"/>
          <p:nvPr/>
        </p:nvSpPr>
        <p:spPr>
          <a:xfrm>
            <a:off x="3062741" y="6381994"/>
            <a:ext cx="1630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FBA51A-A4C5-4BDA-BA79-8DC90B096856}"/>
              </a:ext>
            </a:extLst>
          </p:cNvPr>
          <p:cNvSpPr txBox="1"/>
          <p:nvPr/>
        </p:nvSpPr>
        <p:spPr>
          <a:xfrm>
            <a:off x="5017882" y="6369768"/>
            <a:ext cx="190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B5661F-A4E3-43A8-9868-90273E374678}"/>
              </a:ext>
            </a:extLst>
          </p:cNvPr>
          <p:cNvSpPr txBox="1"/>
          <p:nvPr/>
        </p:nvSpPr>
        <p:spPr>
          <a:xfrm>
            <a:off x="7195951" y="6377219"/>
            <a:ext cx="190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70D169-289F-496C-92E3-9CAFC4B5206F}"/>
              </a:ext>
            </a:extLst>
          </p:cNvPr>
          <p:cNvSpPr txBox="1"/>
          <p:nvPr/>
        </p:nvSpPr>
        <p:spPr>
          <a:xfrm>
            <a:off x="9262790" y="6372456"/>
            <a:ext cx="1807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4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D877A6C-2394-49C0-AA76-9B54AF8E5CE4}"/>
              </a:ext>
            </a:extLst>
          </p:cNvPr>
          <p:cNvCxnSpPr>
            <a:cxnSpLocks/>
            <a:stCxn id="10" idx="6"/>
            <a:endCxn id="17" idx="2"/>
          </p:cNvCxnSpPr>
          <p:nvPr/>
        </p:nvCxnSpPr>
        <p:spPr>
          <a:xfrm flipV="1">
            <a:off x="9512941" y="6532221"/>
            <a:ext cx="1762457" cy="1677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AAE04828-555E-4DDD-949B-7C4CEDA0F127}"/>
              </a:ext>
            </a:extLst>
          </p:cNvPr>
          <p:cNvSpPr/>
          <p:nvPr/>
        </p:nvSpPr>
        <p:spPr>
          <a:xfrm>
            <a:off x="11275398" y="6383493"/>
            <a:ext cx="297456" cy="29745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726BC1-ED64-4544-83E1-123251F6DB99}"/>
              </a:ext>
            </a:extLst>
          </p:cNvPr>
          <p:cNvSpPr txBox="1"/>
          <p:nvPr/>
        </p:nvSpPr>
        <p:spPr>
          <a:xfrm>
            <a:off x="11331057" y="6372456"/>
            <a:ext cx="1807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7601B30-7CD0-4713-974B-34C281712B15}"/>
              </a:ext>
            </a:extLst>
          </p:cNvPr>
          <p:cNvSpPr txBox="1"/>
          <p:nvPr/>
        </p:nvSpPr>
        <p:spPr>
          <a:xfrm>
            <a:off x="2595210" y="6132770"/>
            <a:ext cx="1098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Poppins" panose="00000500000000000000" pitchFamily="2" charset="0"/>
                <a:cs typeface="Poppins" panose="00000500000000000000" pitchFamily="2" charset="0"/>
              </a:rPr>
              <a:t>Overview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5DFA79-4A64-4BC9-9F19-DB8D06EEC2D9}"/>
              </a:ext>
            </a:extLst>
          </p:cNvPr>
          <p:cNvSpPr txBox="1"/>
          <p:nvPr/>
        </p:nvSpPr>
        <p:spPr>
          <a:xfrm>
            <a:off x="4461273" y="6132214"/>
            <a:ext cx="13461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Poppins" panose="00000500000000000000" pitchFamily="2" charset="0"/>
                <a:cs typeface="Poppins" panose="00000500000000000000" pitchFamily="2" charset="0"/>
              </a:rPr>
              <a:t>Java Program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51D9E7F-6EB1-401B-99CC-50CDA9164E57}"/>
              </a:ext>
            </a:extLst>
          </p:cNvPr>
          <p:cNvSpPr txBox="1"/>
          <p:nvPr/>
        </p:nvSpPr>
        <p:spPr>
          <a:xfrm>
            <a:off x="6756122" y="6141471"/>
            <a:ext cx="1098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Poppins" panose="00000500000000000000" pitchFamily="2" charset="0"/>
                <a:cs typeface="Poppins" panose="00000500000000000000" pitchFamily="2" charset="0"/>
              </a:rPr>
              <a:t>NodeJS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CFCF955-F5BB-49C6-AE02-E17F20ACF396}"/>
              </a:ext>
            </a:extLst>
          </p:cNvPr>
          <p:cNvSpPr txBox="1"/>
          <p:nvPr/>
        </p:nvSpPr>
        <p:spPr>
          <a:xfrm>
            <a:off x="10874773" y="6132769"/>
            <a:ext cx="1098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Poppins" panose="00000500000000000000" pitchFamily="2" charset="0"/>
                <a:cs typeface="Poppins" panose="00000500000000000000" pitchFamily="2" charset="0"/>
              </a:rPr>
              <a:t>Reflection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EB52FF4-6796-45BB-A71E-6743E5A1C551}"/>
              </a:ext>
            </a:extLst>
          </p:cNvPr>
          <p:cNvSpPr txBox="1"/>
          <p:nvPr/>
        </p:nvSpPr>
        <p:spPr>
          <a:xfrm>
            <a:off x="8808374" y="6132770"/>
            <a:ext cx="1098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Poppins" panose="00000500000000000000" pitchFamily="2" charset="0"/>
                <a:cs typeface="Poppins" panose="00000500000000000000" pitchFamily="2" charset="0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3364855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6F465-CEC2-4E69-A0A6-D0F1CC276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4235" y="170330"/>
            <a:ext cx="8768788" cy="896470"/>
          </a:xfrm>
        </p:spPr>
        <p:txBody>
          <a:bodyPr>
            <a:normAutofit/>
          </a:bodyPr>
          <a:lstStyle/>
          <a:p>
            <a:pPr algn="l"/>
            <a:r>
              <a:rPr lang="en-GB" sz="4400" u="sng" dirty="0">
                <a:uFill>
                  <a:solidFill>
                    <a:srgbClr val="00B0F0"/>
                  </a:solidFill>
                </a:uFill>
                <a:latin typeface="Poppins" panose="00000500000000000000" pitchFamily="2" charset="0"/>
                <a:cs typeface="Poppins" panose="00000500000000000000" pitchFamily="2" charset="0"/>
              </a:rPr>
              <a:t>Development: </a:t>
            </a:r>
            <a:r>
              <a:rPr lang="en-GB" sz="4400" b="1" u="sng" dirty="0">
                <a:uFill>
                  <a:solidFill>
                    <a:srgbClr val="00B0F0"/>
                  </a:solidFill>
                </a:uFill>
                <a:latin typeface="Poppins" panose="00000500000000000000" pitchFamily="2" charset="0"/>
                <a:cs typeface="Poppins" panose="00000500000000000000" pitchFamily="2" charset="0"/>
              </a:rPr>
              <a:t>Java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2454B-F509-48C2-8E21-100D3A8737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4235" y="1259540"/>
            <a:ext cx="6427694" cy="2873189"/>
          </a:xfrm>
        </p:spPr>
        <p:txBody>
          <a:bodyPr anchor="t"/>
          <a:lstStyle/>
          <a:p>
            <a:r>
              <a:rPr lang="en-GB" dirty="0"/>
              <a:t>Robocode Package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/>
              <a:t>Configure &amp; Launch Battle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/>
              <a:t>Custom Robot Classes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/>
              <a:t>Robot Controller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/>
              <a:t>Store Results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/>
              <a:t>Loop Battle Simulation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46654710-0704-4EFD-BEE4-25C76DF939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41549" y="4100134"/>
            <a:ext cx="1630524" cy="163052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395116E-DDBB-4688-9B72-71FFDCC604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3114" y="1407380"/>
            <a:ext cx="4800190" cy="3808675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5E544AC-2947-4867-905C-75EBDB9B574E}"/>
              </a:ext>
            </a:extLst>
          </p:cNvPr>
          <p:cNvCxnSpPr>
            <a:cxnSpLocks/>
            <a:stCxn id="13" idx="6"/>
            <a:endCxn id="15" idx="2"/>
          </p:cNvCxnSpPr>
          <p:nvPr/>
        </p:nvCxnSpPr>
        <p:spPr>
          <a:xfrm>
            <a:off x="5269963" y="6533898"/>
            <a:ext cx="1875446" cy="5044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8F9EFB9-7657-4C81-B980-8856E6F20C12}"/>
              </a:ext>
            </a:extLst>
          </p:cNvPr>
          <p:cNvCxnSpPr>
            <a:cxnSpLocks/>
            <a:stCxn id="14" idx="6"/>
            <a:endCxn id="13" idx="2"/>
          </p:cNvCxnSpPr>
          <p:nvPr/>
        </p:nvCxnSpPr>
        <p:spPr>
          <a:xfrm flipV="1">
            <a:off x="3290277" y="6533898"/>
            <a:ext cx="1682230" cy="966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522E3AA6-6C30-4343-9D1F-7CE64670D5AA}"/>
              </a:ext>
            </a:extLst>
          </p:cNvPr>
          <p:cNvSpPr/>
          <p:nvPr/>
        </p:nvSpPr>
        <p:spPr>
          <a:xfrm>
            <a:off x="4972507" y="6385170"/>
            <a:ext cx="297456" cy="2974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5E081A3-C85F-4DED-B473-9674738A530B}"/>
              </a:ext>
            </a:extLst>
          </p:cNvPr>
          <p:cNvSpPr/>
          <p:nvPr/>
        </p:nvSpPr>
        <p:spPr>
          <a:xfrm>
            <a:off x="2992821" y="6386136"/>
            <a:ext cx="297456" cy="29745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E39FA41-9B28-4174-BB38-A72A309975CD}"/>
              </a:ext>
            </a:extLst>
          </p:cNvPr>
          <p:cNvSpPr/>
          <p:nvPr/>
        </p:nvSpPr>
        <p:spPr>
          <a:xfrm>
            <a:off x="7145409" y="6390214"/>
            <a:ext cx="297456" cy="29745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C0AE0C4-70D2-4B98-81E9-BC64ECE7DD6E}"/>
              </a:ext>
            </a:extLst>
          </p:cNvPr>
          <p:cNvSpPr/>
          <p:nvPr/>
        </p:nvSpPr>
        <p:spPr>
          <a:xfrm>
            <a:off x="9215485" y="6385170"/>
            <a:ext cx="297456" cy="29745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1B820EC-FD61-49F1-A54F-1CFE82A2A161}"/>
              </a:ext>
            </a:extLst>
          </p:cNvPr>
          <p:cNvCxnSpPr>
            <a:cxnSpLocks/>
            <a:stCxn id="15" idx="6"/>
            <a:endCxn id="16" idx="2"/>
          </p:cNvCxnSpPr>
          <p:nvPr/>
        </p:nvCxnSpPr>
        <p:spPr>
          <a:xfrm flipV="1">
            <a:off x="7442865" y="6533898"/>
            <a:ext cx="1772620" cy="5044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EB2027B-51B7-47F7-A6EB-EB99DB32FDF5}"/>
              </a:ext>
            </a:extLst>
          </p:cNvPr>
          <p:cNvSpPr txBox="1"/>
          <p:nvPr/>
        </p:nvSpPr>
        <p:spPr>
          <a:xfrm>
            <a:off x="3062741" y="6381994"/>
            <a:ext cx="1630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CCA3244-3473-49A9-A434-C14F9FB8A515}"/>
              </a:ext>
            </a:extLst>
          </p:cNvPr>
          <p:cNvSpPr txBox="1"/>
          <p:nvPr/>
        </p:nvSpPr>
        <p:spPr>
          <a:xfrm>
            <a:off x="5017882" y="6369768"/>
            <a:ext cx="190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49267D2-C265-4637-A1EC-28B565011E37}"/>
              </a:ext>
            </a:extLst>
          </p:cNvPr>
          <p:cNvSpPr txBox="1"/>
          <p:nvPr/>
        </p:nvSpPr>
        <p:spPr>
          <a:xfrm>
            <a:off x="7195951" y="6377219"/>
            <a:ext cx="190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7B3AA50-C955-4E0E-A584-DCC658804285}"/>
              </a:ext>
            </a:extLst>
          </p:cNvPr>
          <p:cNvSpPr txBox="1"/>
          <p:nvPr/>
        </p:nvSpPr>
        <p:spPr>
          <a:xfrm>
            <a:off x="9262790" y="6372456"/>
            <a:ext cx="1807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4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B6BA614-63BF-4DCA-A47B-9C4AF2F849EC}"/>
              </a:ext>
            </a:extLst>
          </p:cNvPr>
          <p:cNvCxnSpPr>
            <a:cxnSpLocks/>
            <a:stCxn id="16" idx="6"/>
            <a:endCxn id="23" idx="2"/>
          </p:cNvCxnSpPr>
          <p:nvPr/>
        </p:nvCxnSpPr>
        <p:spPr>
          <a:xfrm flipV="1">
            <a:off x="9512941" y="6532221"/>
            <a:ext cx="1762457" cy="1677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1A5C5CD6-5A54-4E6F-838A-6342E23B1CDB}"/>
              </a:ext>
            </a:extLst>
          </p:cNvPr>
          <p:cNvSpPr/>
          <p:nvPr/>
        </p:nvSpPr>
        <p:spPr>
          <a:xfrm>
            <a:off x="11275398" y="6383493"/>
            <a:ext cx="297456" cy="29745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36126AB-1A5F-4C9D-8945-648E0343A6B7}"/>
              </a:ext>
            </a:extLst>
          </p:cNvPr>
          <p:cNvSpPr txBox="1"/>
          <p:nvPr/>
        </p:nvSpPr>
        <p:spPr>
          <a:xfrm>
            <a:off x="11331057" y="6372456"/>
            <a:ext cx="1807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B832A22-A593-4F50-B784-ED1689CEEAFC}"/>
              </a:ext>
            </a:extLst>
          </p:cNvPr>
          <p:cNvSpPr txBox="1"/>
          <p:nvPr/>
        </p:nvSpPr>
        <p:spPr>
          <a:xfrm>
            <a:off x="2595210" y="6132770"/>
            <a:ext cx="1098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Poppins" panose="00000500000000000000" pitchFamily="2" charset="0"/>
                <a:cs typeface="Poppins" panose="00000500000000000000" pitchFamily="2" charset="0"/>
              </a:rPr>
              <a:t>Overview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DDC5B6C-C56C-4A36-8CA6-1B41CE5AD262}"/>
              </a:ext>
            </a:extLst>
          </p:cNvPr>
          <p:cNvSpPr txBox="1"/>
          <p:nvPr/>
        </p:nvSpPr>
        <p:spPr>
          <a:xfrm>
            <a:off x="4461273" y="6132214"/>
            <a:ext cx="13461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Poppins" panose="00000500000000000000" pitchFamily="2" charset="0"/>
                <a:cs typeface="Poppins" panose="00000500000000000000" pitchFamily="2" charset="0"/>
              </a:rPr>
              <a:t>Java Program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FDDF94F-5AB2-4DFC-8BEB-7D983870ECCA}"/>
              </a:ext>
            </a:extLst>
          </p:cNvPr>
          <p:cNvSpPr txBox="1"/>
          <p:nvPr/>
        </p:nvSpPr>
        <p:spPr>
          <a:xfrm>
            <a:off x="6756122" y="6141471"/>
            <a:ext cx="1098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Poppins" panose="00000500000000000000" pitchFamily="2" charset="0"/>
                <a:cs typeface="Poppins" panose="00000500000000000000" pitchFamily="2" charset="0"/>
              </a:rPr>
              <a:t>NodeJS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D06C4E5-3BFE-4AE8-9046-64DE560B3890}"/>
              </a:ext>
            </a:extLst>
          </p:cNvPr>
          <p:cNvSpPr txBox="1"/>
          <p:nvPr/>
        </p:nvSpPr>
        <p:spPr>
          <a:xfrm>
            <a:off x="10874773" y="6132769"/>
            <a:ext cx="1098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Poppins" panose="00000500000000000000" pitchFamily="2" charset="0"/>
                <a:cs typeface="Poppins" panose="00000500000000000000" pitchFamily="2" charset="0"/>
              </a:rPr>
              <a:t>Reflection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2092ECC-429C-4921-ABA8-6B9A67EA2447}"/>
              </a:ext>
            </a:extLst>
          </p:cNvPr>
          <p:cNvSpPr txBox="1"/>
          <p:nvPr/>
        </p:nvSpPr>
        <p:spPr>
          <a:xfrm>
            <a:off x="8808374" y="6132770"/>
            <a:ext cx="1098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Poppins" panose="00000500000000000000" pitchFamily="2" charset="0"/>
                <a:cs typeface="Poppins" panose="00000500000000000000" pitchFamily="2" charset="0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638251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1824</TotalTime>
  <Words>488</Words>
  <Application>Microsoft Office PowerPoint</Application>
  <PresentationFormat>Widescreen</PresentationFormat>
  <Paragraphs>250</Paragraphs>
  <Slides>18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Corbel</vt:lpstr>
      <vt:lpstr>Poppins</vt:lpstr>
      <vt:lpstr>Wingdings</vt:lpstr>
      <vt:lpstr>Parallax</vt:lpstr>
      <vt:lpstr>Analysing the Randomness of Social Media</vt:lpstr>
      <vt:lpstr>Project Overview &amp; Objectives</vt:lpstr>
      <vt:lpstr>Justification of Technologies</vt:lpstr>
      <vt:lpstr>Justification of Technologies</vt:lpstr>
      <vt:lpstr>Justification of Technologies</vt:lpstr>
      <vt:lpstr>Justification of Technologies</vt:lpstr>
      <vt:lpstr>Development: Java Program</vt:lpstr>
      <vt:lpstr>Development: Java Program</vt:lpstr>
      <vt:lpstr>Development: Java Program</vt:lpstr>
      <vt:lpstr>Development: Web Application</vt:lpstr>
      <vt:lpstr>Development: Web Application</vt:lpstr>
      <vt:lpstr>Development: Web Application</vt:lpstr>
      <vt:lpstr>Development: Web Application</vt:lpstr>
      <vt:lpstr>Development: Web Application</vt:lpstr>
      <vt:lpstr>Development: Web Application</vt:lpstr>
      <vt:lpstr>Project Results &amp; Conclusion</vt:lpstr>
      <vt:lpstr>Reflection</vt:lpstr>
      <vt:lpstr>Thankyou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Analysing the Randomness of Social Media</dc:title>
  <dc:creator>Tom Plumpton</dc:creator>
  <cp:lastModifiedBy>Tom Plumpton</cp:lastModifiedBy>
  <cp:revision>117</cp:revision>
  <dcterms:created xsi:type="dcterms:W3CDTF">2018-05-08T14:39:52Z</dcterms:created>
  <dcterms:modified xsi:type="dcterms:W3CDTF">2018-05-15T21:01:26Z</dcterms:modified>
</cp:coreProperties>
</file>