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64" r:id="rId4"/>
    <p:sldId id="269" r:id="rId5"/>
    <p:sldId id="270" r:id="rId6"/>
    <p:sldId id="271" r:id="rId7"/>
    <p:sldId id="263" r:id="rId8"/>
    <p:sldId id="267" r:id="rId9"/>
    <p:sldId id="268" r:id="rId10"/>
    <p:sldId id="265" r:id="rId11"/>
    <p:sldId id="258" r:id="rId12"/>
    <p:sldId id="260" r:id="rId13"/>
    <p:sldId id="261" r:id="rId14"/>
    <p:sldId id="259" r:id="rId15"/>
    <p:sldId id="266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885" autoAdjust="0"/>
  </p:normalViewPr>
  <p:slideViewPr>
    <p:cSldViewPr snapToGrid="0">
      <p:cViewPr varScale="1">
        <p:scale>
          <a:sx n="126" d="100"/>
          <a:sy n="126" d="100"/>
        </p:scale>
        <p:origin x="7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ADAF0-BB59-4580-9895-D038931753E0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38670-4314-4CEE-AB5D-6D2F348EF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57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38670-4314-4CEE-AB5D-6D2F348EF2B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568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Robocode robots could be developed in Microsoft .NET or Java. </a:t>
            </a:r>
          </a:p>
          <a:p>
            <a:r>
              <a:rPr lang="en-GB" dirty="0"/>
              <a:t>Simply chose Java as I was familiar with it and felt that learning a new language would add too much academic challenge and become overwhelming.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38670-4314-4CEE-AB5D-6D2F348EF2B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58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38670-4314-4CEE-AB5D-6D2F348EF2B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135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38670-4314-4CEE-AB5D-6D2F348EF2B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79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a pseudo-class diagram that shows the relationship between the </a:t>
            </a:r>
            <a:r>
              <a:rPr lang="en-GB" dirty="0" err="1"/>
              <a:t>TwitteRobot</a:t>
            </a:r>
            <a:r>
              <a:rPr lang="en-GB" dirty="0"/>
              <a:t> abstract class, interface and classes + robot controller.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38670-4314-4CEE-AB5D-6D2F348EF2B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49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28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72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468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579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744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732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585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032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90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51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11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01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81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41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88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3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3C99-1E91-4271-8733-42C66E2C266D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34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2B3C99-1E91-4271-8733-42C66E2C266D}" type="datetimeFigureOut">
              <a:rPr lang="en-GB" smtClean="0"/>
              <a:t>11/05/2018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EF0CA7-C913-43AF-9610-FAF6809C51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80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ajor-project.tomplumpton.m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B0CB-FF0B-4569-A14E-52D5709A5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579" y="685799"/>
            <a:ext cx="11040443" cy="2971801"/>
          </a:xfrm>
        </p:spPr>
        <p:txBody>
          <a:bodyPr/>
          <a:lstStyle/>
          <a:p>
            <a: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  <a:t>Analysing the</a:t>
            </a:r>
            <a:b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  <a:t>Randomness of</a:t>
            </a:r>
            <a:b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  <a:t>Social Media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81F30-5D71-4C0B-A693-E2B3D25D9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GB" dirty="0">
                <a:solidFill>
                  <a:srgbClr val="00B0F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By Thomas Plumpton</a:t>
            </a:r>
          </a:p>
          <a:p>
            <a:pPr>
              <a:spcAft>
                <a:spcPts val="0"/>
              </a:spcAft>
            </a:pPr>
            <a:r>
              <a:rPr lang="en-GB" dirty="0">
                <a:solidFill>
                  <a:srgbClr val="00B0F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1500936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49A14-1DE2-4FB1-B7A4-C1E21C274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004" y="1019908"/>
            <a:ext cx="2968950" cy="240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30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4" y="170330"/>
            <a:ext cx="9009531" cy="896470"/>
          </a:xfrm>
        </p:spPr>
        <p:txBody>
          <a:bodyPr>
            <a:no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Development: </a:t>
            </a:r>
            <a:r>
              <a:rPr lang="en-GB" sz="44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0"/>
            <a:ext cx="6427694" cy="4872319"/>
          </a:xfrm>
        </p:spPr>
        <p:txBody>
          <a:bodyPr anchor="t"/>
          <a:lstStyle/>
          <a:p>
            <a:r>
              <a:rPr lang="en-GB" dirty="0"/>
              <a:t>Statistical Overview</a:t>
            </a:r>
          </a:p>
          <a:p>
            <a:r>
              <a:rPr lang="en-GB" dirty="0"/>
              <a:t>Character Frequency Visualisation</a:t>
            </a:r>
          </a:p>
          <a:p>
            <a:r>
              <a:rPr lang="en-GB" dirty="0"/>
              <a:t>Twitter User Breakdown</a:t>
            </a:r>
          </a:p>
          <a:p>
            <a:r>
              <a:rPr lang="en-GB" dirty="0"/>
              <a:t>Battle Statistics Overview</a:t>
            </a:r>
          </a:p>
          <a:p>
            <a:r>
              <a:rPr lang="en-GB" dirty="0"/>
              <a:t>Battle Statistics Breakdown</a:t>
            </a:r>
          </a:p>
          <a:p>
            <a:r>
              <a:rPr lang="en-GB" dirty="0"/>
              <a:t>Scatter Plot Diagram</a:t>
            </a:r>
          </a:p>
          <a:p>
            <a:r>
              <a:rPr lang="en-GB" dirty="0"/>
              <a:t>Mathematical Analysis</a:t>
            </a:r>
          </a:p>
          <a:p>
            <a:r>
              <a:rPr lang="en-GB" dirty="0"/>
              <a:t>Results</a:t>
            </a:r>
          </a:p>
          <a:p>
            <a:r>
              <a:rPr lang="en-GB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402339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Project Results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0"/>
            <a:ext cx="4620654" cy="3124201"/>
          </a:xfrm>
        </p:spPr>
        <p:txBody>
          <a:bodyPr anchor="t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Short Answer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Pseudo-Random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Long Answer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72210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The 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0"/>
            <a:ext cx="6472518" cy="3124201"/>
          </a:xfrm>
        </p:spPr>
        <p:txBody>
          <a:bodyPr anchor="t"/>
          <a:lstStyle/>
          <a:p>
            <a:r>
              <a:rPr lang="en-GB" dirty="0"/>
              <a:t>Developing the Web Application</a:t>
            </a:r>
          </a:p>
          <a:p>
            <a:r>
              <a:rPr lang="en-GB" dirty="0"/>
              <a:t>Project Management &amp; Organisation</a:t>
            </a:r>
          </a:p>
          <a:p>
            <a:r>
              <a:rPr lang="en-GB" dirty="0"/>
              <a:t>Drawing a Conclusion</a:t>
            </a:r>
          </a:p>
        </p:txBody>
      </p:sp>
    </p:spTree>
    <p:extLst>
      <p:ext uri="{BB962C8B-B14F-4D97-AF65-F5344CB8AC3E}">
        <p14:creationId xmlns:p14="http://schemas.microsoft.com/office/powerpoint/2010/main" val="3381803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The Bad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0"/>
            <a:ext cx="4620654" cy="3124201"/>
          </a:xfrm>
        </p:spPr>
        <p:txBody>
          <a:bodyPr anchor="t"/>
          <a:lstStyle/>
          <a:p>
            <a:r>
              <a:rPr lang="en-GB" dirty="0"/>
              <a:t>Academic Challenge</a:t>
            </a:r>
          </a:p>
          <a:p>
            <a:r>
              <a:rPr lang="en-GB" dirty="0"/>
              <a:t>Issues with Robocode &amp; Java</a:t>
            </a:r>
          </a:p>
          <a:p>
            <a:r>
              <a:rPr lang="en-GB" dirty="0"/>
              <a:t>Time Limitations</a:t>
            </a:r>
          </a:p>
          <a:p>
            <a:r>
              <a:rPr lang="en-GB" dirty="0"/>
              <a:t>D3.JS Performance</a:t>
            </a:r>
          </a:p>
        </p:txBody>
      </p:sp>
    </p:spTree>
    <p:extLst>
      <p:ext uri="{BB962C8B-B14F-4D97-AF65-F5344CB8AC3E}">
        <p14:creationId xmlns:p14="http://schemas.microsoft.com/office/powerpoint/2010/main" val="1843674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Academic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0"/>
            <a:ext cx="4620654" cy="3124201"/>
          </a:xfrm>
        </p:spPr>
        <p:txBody>
          <a:bodyPr anchor="t"/>
          <a:lstStyle/>
          <a:p>
            <a:pPr marL="0" indent="0">
              <a:buNone/>
            </a:pPr>
            <a:r>
              <a:rPr lang="en-GB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798367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4" y="170330"/>
            <a:ext cx="9386047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Web Application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0"/>
            <a:ext cx="6275294" cy="3124201"/>
          </a:xfrm>
        </p:spPr>
        <p:txBody>
          <a:bodyPr anchor="t"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https://major-project.tomplumpton.me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893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156" y="2435710"/>
            <a:ext cx="8333020" cy="896470"/>
          </a:xfrm>
        </p:spPr>
        <p:txBody>
          <a:bodyPr>
            <a:noAutofit/>
          </a:bodyPr>
          <a:lstStyle/>
          <a:p>
            <a:pPr algn="l"/>
            <a:r>
              <a:rPr lang="en-GB" sz="5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Thankyou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7204" y="2988835"/>
            <a:ext cx="6096000" cy="116541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5400" b="1" dirty="0">
                <a:latin typeface="Poppins" panose="00000500000000000000" pitchFamily="2" charset="0"/>
                <a:cs typeface="Poppins" panose="00000500000000000000" pitchFamily="2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87794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Project Overview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2143460"/>
            <a:ext cx="3924300" cy="3124201"/>
          </a:xfrm>
        </p:spPr>
        <p:txBody>
          <a:bodyPr anchor="t"/>
          <a:lstStyle/>
          <a:p>
            <a:r>
              <a:rPr lang="en-GB" dirty="0"/>
              <a:t>Twitch Plays Pokémon </a:t>
            </a:r>
          </a:p>
          <a:p>
            <a:r>
              <a:rPr lang="en-GB" dirty="0"/>
              <a:t>Twitter &amp; Robocode</a:t>
            </a:r>
          </a:p>
          <a:p>
            <a:r>
              <a:rPr lang="en-GB" dirty="0"/>
              <a:t>Java Program</a:t>
            </a:r>
          </a:p>
          <a:p>
            <a:r>
              <a:rPr lang="en-GB" dirty="0"/>
              <a:t>NodeJS Web Application</a:t>
            </a:r>
          </a:p>
          <a:p>
            <a:r>
              <a:rPr lang="en-GB" dirty="0"/>
              <a:t>Statistical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8569C1-4311-449B-A773-3A4A454EB713}"/>
              </a:ext>
            </a:extLst>
          </p:cNvPr>
          <p:cNvSpPr txBox="1">
            <a:spLocks/>
          </p:cNvSpPr>
          <p:nvPr/>
        </p:nvSpPr>
        <p:spPr>
          <a:xfrm>
            <a:off x="6658535" y="2143459"/>
            <a:ext cx="5327725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Differentiate PRNG vs TRNG</a:t>
            </a:r>
          </a:p>
          <a:p>
            <a:r>
              <a:rPr lang="en-GB" dirty="0"/>
              <a:t>Create a Random Number Generator</a:t>
            </a:r>
          </a:p>
          <a:p>
            <a:r>
              <a:rPr lang="en-GB" dirty="0"/>
              <a:t>Visualise &amp; Analyse Data</a:t>
            </a:r>
          </a:p>
          <a:p>
            <a:r>
              <a:rPr lang="en-GB" dirty="0"/>
              <a:t>Form a Conclusion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F75A9E-29CF-44BA-9032-D4A713D75B3C}"/>
              </a:ext>
            </a:extLst>
          </p:cNvPr>
          <p:cNvSpPr txBox="1">
            <a:spLocks/>
          </p:cNvSpPr>
          <p:nvPr/>
        </p:nvSpPr>
        <p:spPr>
          <a:xfrm>
            <a:off x="2734235" y="1438835"/>
            <a:ext cx="3361765" cy="8964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28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A4F761-9BFC-4569-8624-EF4C27D02033}"/>
              </a:ext>
            </a:extLst>
          </p:cNvPr>
          <p:cNvSpPr txBox="1">
            <a:spLocks/>
          </p:cNvSpPr>
          <p:nvPr/>
        </p:nvSpPr>
        <p:spPr>
          <a:xfrm>
            <a:off x="6658535" y="1432560"/>
            <a:ext cx="3361765" cy="8964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sz="28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98802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Technology 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4" y="1554480"/>
            <a:ext cx="8041341" cy="2829261"/>
          </a:xfrm>
        </p:spPr>
        <p:txBody>
          <a:bodyPr anchor="t">
            <a:normAutofit/>
          </a:bodyPr>
          <a:lstStyle/>
          <a:p>
            <a:r>
              <a:rPr lang="en-GB" sz="2800" dirty="0"/>
              <a:t>Java SE (Standard Edition) Version 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03E63-F7F4-4C3C-A307-1D5338BF8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074" y="3063240"/>
            <a:ext cx="3583803" cy="1081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EFF41F-CD77-49C8-9CF2-76C63411B3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34" y="2681287"/>
            <a:ext cx="2839180" cy="158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4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Technology 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45267"/>
            <a:ext cx="8293274" cy="975660"/>
          </a:xfrm>
        </p:spPr>
        <p:txBody>
          <a:bodyPr anchor="t"/>
          <a:lstStyle/>
          <a:p>
            <a:r>
              <a:rPr lang="en-GB" dirty="0"/>
              <a:t>MEAN Stack (MongoDB, ExpressJS, AngularJS, NodeJS)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507E2DB-1ECD-46EF-8C4C-673D1F337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4121" y="2208454"/>
            <a:ext cx="1552595" cy="16450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252664-6BCA-4CA4-B75E-461C760348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1" t="14911" r="15571" b="12970"/>
          <a:stretch/>
        </p:blipFill>
        <p:spPr>
          <a:xfrm>
            <a:off x="8033318" y="2095656"/>
            <a:ext cx="1727864" cy="18784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57A966-F907-4F99-B582-6658326DCB3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69"/>
          <a:stretch/>
        </p:blipFill>
        <p:spPr>
          <a:xfrm>
            <a:off x="2418472" y="1894584"/>
            <a:ext cx="2359268" cy="20136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A72DA22-C646-4E38-9059-FB1FD997BD5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4" r="20125"/>
          <a:stretch/>
        </p:blipFill>
        <p:spPr>
          <a:xfrm>
            <a:off x="4405544" y="2193681"/>
            <a:ext cx="1860957" cy="170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9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Technology 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45267"/>
            <a:ext cx="8293274" cy="975660"/>
          </a:xfrm>
        </p:spPr>
        <p:txBody>
          <a:bodyPr anchor="t"/>
          <a:lstStyle/>
          <a:p>
            <a:r>
              <a:rPr lang="en-GB" dirty="0"/>
              <a:t>D3 (Data Driven Documents) JavaScript Library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35063-2263-401A-9EBE-D307E4013A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67"/>
          <a:stretch/>
        </p:blipFill>
        <p:spPr>
          <a:xfrm>
            <a:off x="2734235" y="2042160"/>
            <a:ext cx="2553292" cy="247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8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Technology 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45267"/>
            <a:ext cx="8293274" cy="975660"/>
          </a:xfrm>
        </p:spPr>
        <p:txBody>
          <a:bodyPr anchor="t"/>
          <a:lstStyle/>
          <a:p>
            <a:r>
              <a:rPr lang="en-GB" dirty="0"/>
              <a:t>Git Version Control &amp; GitHub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229F9-7FE9-4216-8E6E-41CDBA1AA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35" y="1834864"/>
            <a:ext cx="1705689" cy="1705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D3964E-997A-432C-96AC-5F2EF7D2E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173" y="1834864"/>
            <a:ext cx="1732447" cy="17324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651D10-49A4-4EEB-915B-0D5E49FF4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35" y="3838454"/>
            <a:ext cx="7568005" cy="2415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11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Development: </a:t>
            </a:r>
            <a:r>
              <a:rPr lang="en-GB" sz="44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0"/>
            <a:ext cx="6427694" cy="2541495"/>
          </a:xfrm>
        </p:spPr>
        <p:txBody>
          <a:bodyPr anchor="t"/>
          <a:lstStyle/>
          <a:p>
            <a:r>
              <a:rPr lang="en-GB" dirty="0"/>
              <a:t>Twitter API (twitter-4j)</a:t>
            </a:r>
          </a:p>
          <a:p>
            <a:r>
              <a:rPr lang="en-GB" dirty="0"/>
              <a:t>MongoDB Atlas Cluster (mongodb-java-driver)</a:t>
            </a:r>
          </a:p>
          <a:p>
            <a:r>
              <a:rPr lang="en-GB" dirty="0"/>
              <a:t>Custom Functionality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Twitter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Robocode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D3C62-15C8-4A0D-AC23-1EB0B19BD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783" y="4286247"/>
            <a:ext cx="2205470" cy="178958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F97FCA0-40C9-431B-A013-DD9B3AB42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4235" y="3993775"/>
            <a:ext cx="2200834" cy="220083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DADB794-1FC4-4AC1-BFA0-7FC533559903}"/>
              </a:ext>
            </a:extLst>
          </p:cNvPr>
          <p:cNvSpPr/>
          <p:nvPr/>
        </p:nvSpPr>
        <p:spPr>
          <a:xfrm>
            <a:off x="1344057" y="3280272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C42427-086F-4A52-8750-E46A8976444A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1492785" y="2679015"/>
            <a:ext cx="0" cy="60125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587E4C8F-A946-4428-BBA9-5C83BC76D5DA}"/>
              </a:ext>
            </a:extLst>
          </p:cNvPr>
          <p:cNvSpPr/>
          <p:nvPr/>
        </p:nvSpPr>
        <p:spPr>
          <a:xfrm>
            <a:off x="1344057" y="2381559"/>
            <a:ext cx="297456" cy="297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957B22-C910-45A9-AE32-03E73D1CA4BE}"/>
              </a:ext>
            </a:extLst>
          </p:cNvPr>
          <p:cNvSpPr/>
          <p:nvPr/>
        </p:nvSpPr>
        <p:spPr>
          <a:xfrm>
            <a:off x="1344057" y="4178985"/>
            <a:ext cx="297456" cy="2974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A3D25F5-2F69-4361-92CA-7341E8FF4508}"/>
              </a:ext>
            </a:extLst>
          </p:cNvPr>
          <p:cNvCxnSpPr>
            <a:cxnSpLocks/>
            <a:stCxn id="7" idx="4"/>
            <a:endCxn id="20" idx="0"/>
          </p:cNvCxnSpPr>
          <p:nvPr/>
        </p:nvCxnSpPr>
        <p:spPr>
          <a:xfrm>
            <a:off x="1492785" y="3577728"/>
            <a:ext cx="0" cy="60125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60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Development: </a:t>
            </a:r>
            <a:r>
              <a:rPr lang="en-GB" sz="44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0"/>
            <a:ext cx="6427694" cy="5078507"/>
          </a:xfrm>
        </p:spPr>
        <p:txBody>
          <a:bodyPr anchor="t"/>
          <a:lstStyle/>
          <a:p>
            <a:r>
              <a:rPr lang="en-GB" dirty="0"/>
              <a:t>Twitter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Download Tweets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Serialise Tweets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De-Serialise Tweets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Sanitise Tweets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Parse Tweets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D336F1-CD85-4949-9AFF-29648BC02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691" y="1748118"/>
            <a:ext cx="2408475" cy="195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55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F465-CEC2-4E69-A0A6-D0F1CC2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235" y="170330"/>
            <a:ext cx="8768788" cy="896470"/>
          </a:xfrm>
        </p:spPr>
        <p:txBody>
          <a:bodyPr>
            <a:normAutofit/>
          </a:bodyPr>
          <a:lstStyle/>
          <a:p>
            <a:pPr algn="l"/>
            <a:r>
              <a:rPr lang="en-GB" sz="4400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Development: </a:t>
            </a:r>
            <a:r>
              <a:rPr lang="en-GB" sz="4400" b="1" u="sng" dirty="0">
                <a:uFill>
                  <a:solidFill>
                    <a:srgbClr val="00B0F0"/>
                  </a:solidFill>
                </a:uFill>
                <a:latin typeface="Poppins" panose="00000500000000000000" pitchFamily="2" charset="0"/>
                <a:cs typeface="Poppins" panose="00000500000000000000" pitchFamily="2" charset="0"/>
              </a:rPr>
              <a:t>Java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454B-F509-48C2-8E21-100D3A87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5" y="1259540"/>
            <a:ext cx="6427694" cy="2873189"/>
          </a:xfrm>
        </p:spPr>
        <p:txBody>
          <a:bodyPr anchor="t"/>
          <a:lstStyle/>
          <a:p>
            <a:r>
              <a:rPr lang="en-GB" dirty="0"/>
              <a:t>Robocode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Configure &amp; Launch Battle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Custom Robot Classes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Robot Controller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Store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Loop Battle Simulation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6654710-0704-4EFD-BEE4-25C76DF93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1511" y="1501590"/>
            <a:ext cx="2200834" cy="22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5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932</TotalTime>
  <Words>281</Words>
  <Application>Microsoft Office PowerPoint</Application>
  <PresentationFormat>Widescreen</PresentationFormat>
  <Paragraphs>82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Corbel</vt:lpstr>
      <vt:lpstr>Poppins</vt:lpstr>
      <vt:lpstr>Wingdings</vt:lpstr>
      <vt:lpstr>Parallax</vt:lpstr>
      <vt:lpstr>Analysing the Randomness of Social Media</vt:lpstr>
      <vt:lpstr>Project Overview &amp; Objectives</vt:lpstr>
      <vt:lpstr>Technology Justification</vt:lpstr>
      <vt:lpstr>Technology Justification</vt:lpstr>
      <vt:lpstr>Technology Justification</vt:lpstr>
      <vt:lpstr>Technology Justification</vt:lpstr>
      <vt:lpstr>Development: Java Program</vt:lpstr>
      <vt:lpstr>Development: Java Program</vt:lpstr>
      <vt:lpstr>Development: Java Program</vt:lpstr>
      <vt:lpstr>Development: Web Application</vt:lpstr>
      <vt:lpstr>Project Results &amp; Conclusion</vt:lpstr>
      <vt:lpstr>The Good</vt:lpstr>
      <vt:lpstr>The Bad</vt:lpstr>
      <vt:lpstr>Academic Challenge</vt:lpstr>
      <vt:lpstr>Web Application Demonstration</vt:lpstr>
      <vt:lpstr>Thankyou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the Randomness of Social Media</dc:title>
  <dc:creator>Tom Plumpton</dc:creator>
  <cp:lastModifiedBy>Tom Plumpton</cp:lastModifiedBy>
  <cp:revision>59</cp:revision>
  <dcterms:created xsi:type="dcterms:W3CDTF">2018-05-08T14:39:52Z</dcterms:created>
  <dcterms:modified xsi:type="dcterms:W3CDTF">2018-05-11T09:16:56Z</dcterms:modified>
</cp:coreProperties>
</file>