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64" r:id="rId4"/>
    <p:sldId id="263" r:id="rId5"/>
    <p:sldId id="267" r:id="rId6"/>
    <p:sldId id="268" r:id="rId7"/>
    <p:sldId id="265" r:id="rId8"/>
    <p:sldId id="258" r:id="rId9"/>
    <p:sldId id="260" r:id="rId10"/>
    <p:sldId id="261" r:id="rId11"/>
    <p:sldId id="259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85" autoAdjust="0"/>
  </p:normalViewPr>
  <p:slideViewPr>
    <p:cSldViewPr snapToGrid="0">
      <p:cViewPr varScale="1">
        <p:scale>
          <a:sx n="87" d="100"/>
          <a:sy n="87" d="100"/>
        </p:scale>
        <p:origin x="1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ADAF0-BB59-4580-9895-D038931753E0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38670-4314-4CEE-AB5D-6D2F348EF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 pseudo-class diagram that shows the relationship between the </a:t>
            </a:r>
            <a:r>
              <a:rPr lang="en-GB" dirty="0" err="1"/>
              <a:t>TwitteRobot</a:t>
            </a:r>
            <a:r>
              <a:rPr lang="en-GB" dirty="0"/>
              <a:t> abstract class, interface and classes + robot controller.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49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28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2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6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57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44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3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8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32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0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5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1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1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4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8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4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2B3C99-1E91-4271-8733-42C66E2C266D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jor-project.tomplumpton.m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B0CB-FF0B-4569-A14E-52D5709A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579" y="685799"/>
            <a:ext cx="11040443" cy="2971801"/>
          </a:xfrm>
        </p:spPr>
        <p:txBody>
          <a:bodyPr/>
          <a:lstStyle/>
          <a:p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Analysing the</a:t>
            </a:r>
            <a:b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Randomness of</a:t>
            </a:r>
            <a:b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81F30-5D71-4C0B-A693-E2B3D25D9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Thomas Plumpton</a:t>
            </a: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1500936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49A14-1DE2-4FB1-B7A4-C1E21C274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50" y="1019908"/>
            <a:ext cx="2968950" cy="24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3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620654" cy="3124201"/>
          </a:xfrm>
        </p:spPr>
        <p:txBody>
          <a:bodyPr anchor="t"/>
          <a:lstStyle/>
          <a:p>
            <a:r>
              <a:rPr lang="en-GB" dirty="0"/>
              <a:t>Academic Challenge</a:t>
            </a:r>
          </a:p>
          <a:p>
            <a:r>
              <a:rPr lang="en-GB" dirty="0"/>
              <a:t>Issues with Robocode &amp; Java</a:t>
            </a:r>
          </a:p>
          <a:p>
            <a:r>
              <a:rPr lang="en-GB" dirty="0"/>
              <a:t>Time Limitations</a:t>
            </a:r>
          </a:p>
          <a:p>
            <a:r>
              <a:rPr lang="en-GB" dirty="0"/>
              <a:t>D3.JS Performance</a:t>
            </a:r>
          </a:p>
        </p:txBody>
      </p:sp>
    </p:spTree>
    <p:extLst>
      <p:ext uri="{BB962C8B-B14F-4D97-AF65-F5344CB8AC3E}">
        <p14:creationId xmlns:p14="http://schemas.microsoft.com/office/powerpoint/2010/main" val="184367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Academic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620654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GB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79836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386047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275294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https://major-project.tomplumpton.me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9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56" y="2344270"/>
            <a:ext cx="8333020" cy="896470"/>
          </a:xfrm>
        </p:spPr>
        <p:txBody>
          <a:bodyPr>
            <a:noAutofit/>
          </a:bodyPr>
          <a:lstStyle/>
          <a:p>
            <a:pPr algn="l"/>
            <a:r>
              <a:rPr lang="en-GB" sz="5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Thankyou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044" y="3034555"/>
            <a:ext cx="6096000" cy="11654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b="1" dirty="0">
                <a:latin typeface="Poppins" panose="00000500000000000000" pitchFamily="2" charset="0"/>
                <a:cs typeface="Poppins" panose="00000500000000000000" pitchFamily="2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7794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Project Overview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3124201"/>
          </a:xfrm>
        </p:spPr>
        <p:txBody>
          <a:bodyPr anchor="t"/>
          <a:lstStyle/>
          <a:p>
            <a:r>
              <a:rPr lang="en-GB" dirty="0"/>
              <a:t>Twitch Plays Pokémon </a:t>
            </a:r>
          </a:p>
          <a:p>
            <a:r>
              <a:rPr lang="en-GB" dirty="0"/>
              <a:t>Twitter &amp; Robocode</a:t>
            </a:r>
          </a:p>
          <a:p>
            <a:r>
              <a:rPr lang="en-GB" dirty="0"/>
              <a:t>Pseudo vs Truly Random Number Generation</a:t>
            </a:r>
          </a:p>
          <a:p>
            <a:r>
              <a:rPr lang="en-GB" dirty="0"/>
              <a:t>Java Program</a:t>
            </a:r>
          </a:p>
          <a:p>
            <a:r>
              <a:rPr lang="en-GB" dirty="0"/>
              <a:t>NodeJS Web Application</a:t>
            </a:r>
          </a:p>
          <a:p>
            <a:r>
              <a:rPr lang="en-GB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19880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Technology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4" y="1259540"/>
            <a:ext cx="8041341" cy="3124201"/>
          </a:xfrm>
        </p:spPr>
        <p:txBody>
          <a:bodyPr anchor="t"/>
          <a:lstStyle/>
          <a:p>
            <a:r>
              <a:rPr lang="en-GB" dirty="0"/>
              <a:t>Java SE9</a:t>
            </a:r>
          </a:p>
          <a:p>
            <a:r>
              <a:rPr lang="en-GB" dirty="0"/>
              <a:t>MEAN Stack (MongoDB, ExpressJS, AngularJS, NodeJS)</a:t>
            </a:r>
          </a:p>
          <a:p>
            <a:r>
              <a:rPr lang="en-GB" dirty="0"/>
              <a:t>D3 (Data Driven Documents) JavaScript Library</a:t>
            </a:r>
          </a:p>
        </p:txBody>
      </p:sp>
    </p:spTree>
    <p:extLst>
      <p:ext uri="{BB962C8B-B14F-4D97-AF65-F5344CB8AC3E}">
        <p14:creationId xmlns:p14="http://schemas.microsoft.com/office/powerpoint/2010/main" val="1888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2541495"/>
          </a:xfrm>
        </p:spPr>
        <p:txBody>
          <a:bodyPr anchor="t"/>
          <a:lstStyle/>
          <a:p>
            <a:r>
              <a:rPr lang="en-GB" dirty="0"/>
              <a:t>Twitter API (twitter-4j)</a:t>
            </a:r>
          </a:p>
          <a:p>
            <a:r>
              <a:rPr lang="en-GB" dirty="0"/>
              <a:t>MongoDB Atlas Cluster (mongodb-java-driver)</a:t>
            </a:r>
          </a:p>
          <a:p>
            <a:r>
              <a:rPr lang="en-GB" dirty="0"/>
              <a:t>Custom 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Twitter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Robocode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D3C62-15C8-4A0D-AC23-1EB0B19BD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39" y="4286247"/>
            <a:ext cx="2205470" cy="178958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F97FCA0-40C9-431B-A013-DD9B3AB42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4235" y="3993775"/>
            <a:ext cx="2200834" cy="2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0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5078507"/>
          </a:xfrm>
        </p:spPr>
        <p:txBody>
          <a:bodyPr anchor="t"/>
          <a:lstStyle/>
          <a:p>
            <a:r>
              <a:rPr lang="en-GB" dirty="0"/>
              <a:t>Twitter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Download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Serialise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De-Serialise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Sanitise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Parse 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336F1-CD85-4949-9AFF-29648BC02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91" y="1748118"/>
            <a:ext cx="2408475" cy="19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5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2873189"/>
          </a:xfrm>
        </p:spPr>
        <p:txBody>
          <a:bodyPr anchor="t"/>
          <a:lstStyle/>
          <a:p>
            <a:r>
              <a:rPr lang="en-GB" dirty="0"/>
              <a:t>Robocode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Configure &amp; Launch Battle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Custom Robot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Robot 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Store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Loop Battle Simulation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654710-0704-4EFD-BEE4-25C76DF93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1511" y="1501590"/>
            <a:ext cx="2200834" cy="2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4872319"/>
          </a:xfrm>
        </p:spPr>
        <p:txBody>
          <a:bodyPr anchor="t"/>
          <a:lstStyle/>
          <a:p>
            <a:r>
              <a:rPr lang="en-GB" dirty="0"/>
              <a:t>Statistical Overview</a:t>
            </a:r>
          </a:p>
          <a:p>
            <a:r>
              <a:rPr lang="en-GB" dirty="0"/>
              <a:t>Character Frequency Visualisation</a:t>
            </a:r>
          </a:p>
          <a:p>
            <a:r>
              <a:rPr lang="en-GB" dirty="0"/>
              <a:t>Twitter User Breakdown</a:t>
            </a:r>
          </a:p>
          <a:p>
            <a:r>
              <a:rPr lang="en-GB" dirty="0"/>
              <a:t>Battle Statistics Overview</a:t>
            </a:r>
          </a:p>
          <a:p>
            <a:r>
              <a:rPr lang="en-GB" dirty="0"/>
              <a:t>Battle Statistics Breakdown</a:t>
            </a:r>
          </a:p>
          <a:p>
            <a:r>
              <a:rPr lang="en-GB" dirty="0"/>
              <a:t>Scatter Plot Diagram</a:t>
            </a:r>
          </a:p>
          <a:p>
            <a:r>
              <a:rPr lang="en-GB" dirty="0"/>
              <a:t>Mathematical Analysis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0233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Project Results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620654" cy="3124201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Short Answer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Pseudo-Random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Long Answer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221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72518" cy="3124201"/>
          </a:xfrm>
        </p:spPr>
        <p:txBody>
          <a:bodyPr anchor="t"/>
          <a:lstStyle/>
          <a:p>
            <a:r>
              <a:rPr lang="en-GB" dirty="0"/>
              <a:t>Developing the Web Application</a:t>
            </a:r>
          </a:p>
          <a:p>
            <a:r>
              <a:rPr lang="en-GB" dirty="0"/>
              <a:t>Project Management &amp; Organisation</a:t>
            </a:r>
          </a:p>
          <a:p>
            <a:r>
              <a:rPr lang="en-GB" dirty="0"/>
              <a:t>Drawing a Conclusion</a:t>
            </a:r>
          </a:p>
        </p:txBody>
      </p:sp>
    </p:spTree>
    <p:extLst>
      <p:ext uri="{BB962C8B-B14F-4D97-AF65-F5344CB8AC3E}">
        <p14:creationId xmlns:p14="http://schemas.microsoft.com/office/powerpoint/2010/main" val="3381803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388</TotalTime>
  <Words>210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Poppins</vt:lpstr>
      <vt:lpstr>Wingdings</vt:lpstr>
      <vt:lpstr>Parallax</vt:lpstr>
      <vt:lpstr>Analysing the Randomness of Social Media</vt:lpstr>
      <vt:lpstr>Project Overview &amp; Objectives</vt:lpstr>
      <vt:lpstr>Technology Justification</vt:lpstr>
      <vt:lpstr>Development: Java Program</vt:lpstr>
      <vt:lpstr>Development: Java Program</vt:lpstr>
      <vt:lpstr>Development: Java Program</vt:lpstr>
      <vt:lpstr>Development: Web Application</vt:lpstr>
      <vt:lpstr>Project Results &amp; Conclusion</vt:lpstr>
      <vt:lpstr>The Good</vt:lpstr>
      <vt:lpstr>The Bad</vt:lpstr>
      <vt:lpstr>Academic Challenge</vt:lpstr>
      <vt:lpstr>Web Application Demonstration</vt:lpstr>
      <vt:lpstr>Thankyou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the Randomness of Social Media</dc:title>
  <dc:creator>Tom Plumpton</dc:creator>
  <cp:lastModifiedBy>Tom Plumpton</cp:lastModifiedBy>
  <cp:revision>37</cp:revision>
  <dcterms:created xsi:type="dcterms:W3CDTF">2018-05-08T14:39:52Z</dcterms:created>
  <dcterms:modified xsi:type="dcterms:W3CDTF">2018-05-08T21:08:34Z</dcterms:modified>
</cp:coreProperties>
</file>