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rsiva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si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siva-italic.fntdata"/><Relationship Id="rId14" Type="http://schemas.openxmlformats.org/officeDocument/2006/relationships/font" Target="fonts/Corsiva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Corsi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" name="Google Shape;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3360d229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33360d229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55b8457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3355b8457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360d229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33360d229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3360d229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3360d229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3360d229b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3360d229b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360d229b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360d229b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31912" y="3634978"/>
            <a:ext cx="5904000" cy="8322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31912" y="4300538"/>
            <a:ext cx="5904000" cy="5226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39750" y="86915"/>
            <a:ext cx="7416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042987" y="519113"/>
            <a:ext cx="74169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9750" y="86915"/>
            <a:ext cx="7416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2987" y="519113"/>
            <a:ext cx="74169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878900" y="3247050"/>
            <a:ext cx="7455300" cy="105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100">
                <a:latin typeface="Corsiva"/>
                <a:ea typeface="Corsiva"/>
                <a:cs typeface="Corsiva"/>
                <a:sym typeface="Corsiva"/>
              </a:rPr>
              <a:t>MARS </a:t>
            </a:r>
            <a:r>
              <a:rPr lang="it" sz="8100">
                <a:latin typeface="Corsiva"/>
                <a:ea typeface="Corsiva"/>
                <a:cs typeface="Corsiva"/>
                <a:sym typeface="Corsiva"/>
              </a:rPr>
              <a:t>ROVER</a:t>
            </a:r>
            <a:endParaRPr sz="8100"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31912" y="4300538"/>
            <a:ext cx="5904000" cy="52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>
                <a:latin typeface="Amatic SC"/>
                <a:ea typeface="Amatic SC"/>
                <a:cs typeface="Amatic SC"/>
                <a:sym typeface="Amatic SC"/>
              </a:rPr>
              <a:t>Project by: Nodari Francesco, Tommaso Agosti, Davide Wu and Alessio Wu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518400" y="185150"/>
            <a:ext cx="61125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System basic workflow </a:t>
            </a:r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96425" y="519125"/>
            <a:ext cx="8638500" cy="42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 sz="2200"/>
              <a:t>The hole robot was produced using a 3D printer.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 sz="2200"/>
              <a:t>Using the MSP432 boosterpack potentiometer we are able to control the robot movement, as a master; the informations are passed to the computer, via cable, and then to the hc05 via bluetooth.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 sz="2200"/>
              <a:t>The Arduino Uno, the slave, which will move accordingly to the commands. 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 sz="2200"/>
              <a:t>An ultrasonic sensor, is mounted to detect the object near the rover and sends an interrupt if it is too close.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08125" y="86925"/>
            <a:ext cx="79551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circuit pins scheme </a:t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57675" y="519125"/>
            <a:ext cx="9086400" cy="45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758" y="519125"/>
            <a:ext cx="9144034" cy="38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539750" y="86915"/>
            <a:ext cx="74169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Bluetooth connection summary</a:t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96275" y="519125"/>
            <a:ext cx="8922900" cy="455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/>
              <a:t>	</a:t>
            </a:r>
            <a:endParaRPr/>
          </a:p>
          <a:p>
            <a:pPr indent="0" lvl="0" marL="4572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/>
              <a:t> 						 </a:t>
            </a: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5" y="613050"/>
            <a:ext cx="8811051" cy="4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9750" y="86925"/>
            <a:ext cx="81738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 of Rover’s movement</a:t>
            </a:r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0" y="519125"/>
            <a:ext cx="8954400" cy="46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/>
              <a:t>	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5650"/>
            <a:ext cx="8059726" cy="45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925" y="545650"/>
            <a:ext cx="5339200" cy="45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539750" y="86915"/>
            <a:ext cx="74169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it" sz="2800"/>
              <a:t>Part of Ultrasonic Sensor</a:t>
            </a:r>
            <a:endParaRPr b="0" sz="2800"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59400" y="519125"/>
            <a:ext cx="8448600" cy="447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/>
              <a:t>	</a:t>
            </a:r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50" y="557000"/>
            <a:ext cx="7692098" cy="458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88550" y="91125"/>
            <a:ext cx="81855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Message Passing  </a:t>
            </a:r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0" y="519125"/>
            <a:ext cx="9144000" cy="45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250"/>
            <a:ext cx="9144003" cy="4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default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C75E00"/>
      </a:accent4>
      <a:accent5>
        <a:srgbClr val="FED416"/>
      </a:accent5>
      <a:accent6>
        <a:srgbClr val="FFFFFF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