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BC9-2124-4A42-AD12-7C79D84A1165}" type="datetimeFigureOut">
              <a:rPr lang="uk-UA" smtClean="0"/>
              <a:t>14.05.2019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EFA7-1B96-45A2-80BF-F543A42851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186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BC9-2124-4A42-AD12-7C79D84A1165}" type="datetimeFigureOut">
              <a:rPr lang="uk-UA" smtClean="0"/>
              <a:t>14.05.2019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EFA7-1B96-45A2-80BF-F543A42851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537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BC9-2124-4A42-AD12-7C79D84A1165}" type="datetimeFigureOut">
              <a:rPr lang="uk-UA" smtClean="0"/>
              <a:t>14.05.2019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EFA7-1B96-45A2-80BF-F543A42851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3529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uk-UA" smtClean="0"/>
              <a:t>Редагувати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BC9-2124-4A42-AD12-7C79D84A1165}" type="datetimeFigureOut">
              <a:rPr lang="uk-UA" smtClean="0"/>
              <a:t>14.05.2019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EFA7-1B96-45A2-80BF-F543A4285188}" type="slidenum">
              <a:rPr lang="uk-UA" smtClean="0"/>
              <a:t>‹№›</a:t>
            </a:fld>
            <a:endParaRPr lang="uk-U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6363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BC9-2124-4A42-AD12-7C79D84A1165}" type="datetimeFigureOut">
              <a:rPr lang="uk-UA" smtClean="0"/>
              <a:t>14.05.2019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EFA7-1B96-45A2-80BF-F543A42851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1253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BC9-2124-4A42-AD12-7C79D84A1165}" type="datetimeFigureOut">
              <a:rPr lang="uk-UA" smtClean="0"/>
              <a:t>14.05.2019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EFA7-1B96-45A2-80BF-F543A42851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51653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BC9-2124-4A42-AD12-7C79D84A1165}" type="datetimeFigureOut">
              <a:rPr lang="uk-UA" smtClean="0"/>
              <a:t>14.05.2019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EFA7-1B96-45A2-80BF-F543A42851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1940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BC9-2124-4A42-AD12-7C79D84A1165}" type="datetimeFigureOut">
              <a:rPr lang="uk-UA" smtClean="0"/>
              <a:t>14.05.2019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EFA7-1B96-45A2-80BF-F543A42851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8652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BC9-2124-4A42-AD12-7C79D84A1165}" type="datetimeFigureOut">
              <a:rPr lang="uk-UA" smtClean="0"/>
              <a:t>14.05.2019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EFA7-1B96-45A2-80BF-F543A42851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03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BC9-2124-4A42-AD12-7C79D84A1165}" type="datetimeFigureOut">
              <a:rPr lang="uk-UA" smtClean="0"/>
              <a:t>14.05.2019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EFA7-1B96-45A2-80BF-F543A42851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976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BC9-2124-4A42-AD12-7C79D84A1165}" type="datetimeFigureOut">
              <a:rPr lang="uk-UA" smtClean="0"/>
              <a:t>14.05.2019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EFA7-1B96-45A2-80BF-F543A42851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5661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BC9-2124-4A42-AD12-7C79D84A1165}" type="datetimeFigureOut">
              <a:rPr lang="uk-UA" smtClean="0"/>
              <a:t>14.05.2019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EFA7-1B96-45A2-80BF-F543A42851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1070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BC9-2124-4A42-AD12-7C79D84A1165}" type="datetimeFigureOut">
              <a:rPr lang="uk-UA" smtClean="0"/>
              <a:t>14.05.2019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EFA7-1B96-45A2-80BF-F543A42851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157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BC9-2124-4A42-AD12-7C79D84A1165}" type="datetimeFigureOut">
              <a:rPr lang="uk-UA" smtClean="0"/>
              <a:t>14.05.2019</a:t>
            </a:fld>
            <a:endParaRPr lang="uk-U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EFA7-1B96-45A2-80BF-F543A42851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714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BC9-2124-4A42-AD12-7C79D84A1165}" type="datetimeFigureOut">
              <a:rPr lang="uk-UA" smtClean="0"/>
              <a:t>14.05.2019</a:t>
            </a:fld>
            <a:endParaRPr lang="uk-U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EFA7-1B96-45A2-80BF-F543A42851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5809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BC9-2124-4A42-AD12-7C79D84A1165}" type="datetimeFigureOut">
              <a:rPr lang="uk-UA" smtClean="0"/>
              <a:t>14.05.2019</a:t>
            </a:fld>
            <a:endParaRPr lang="uk-U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EFA7-1B96-45A2-80BF-F543A42851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97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BC9-2124-4A42-AD12-7C79D84A1165}" type="datetimeFigureOut">
              <a:rPr lang="uk-UA" smtClean="0"/>
              <a:t>14.05.2019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EFA7-1B96-45A2-80BF-F543A42851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168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7508BC9-2124-4A42-AD12-7C79D84A1165}" type="datetimeFigureOut">
              <a:rPr lang="uk-UA" smtClean="0"/>
              <a:t>14.05.2019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9EFA7-1B96-45A2-80BF-F543A428518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4555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work on the topic: </a:t>
            </a:r>
            <a:br>
              <a:rPr lang="en-US" dirty="0" smtClean="0"/>
            </a:br>
            <a:r>
              <a:rPr lang="en-US" dirty="0" smtClean="0"/>
              <a:t>Floyd’s algor</a:t>
            </a:r>
            <a:r>
              <a:rPr lang="en-US" dirty="0"/>
              <a:t>i</a:t>
            </a:r>
            <a:r>
              <a:rPr lang="en-US" dirty="0" smtClean="0"/>
              <a:t>thm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Veselskiy</a:t>
            </a:r>
            <a:r>
              <a:rPr lang="en-US" dirty="0" smtClean="0"/>
              <a:t> </a:t>
            </a:r>
            <a:r>
              <a:rPr lang="en-US" dirty="0" err="1" smtClean="0"/>
              <a:t>Olexiy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077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I created a software product and wrote documentation for it. I got a invaluable experience, improved my skills in solving problems, choosing the best solutions, and</a:t>
            </a:r>
            <a:r>
              <a:rPr lang="uk-UA" dirty="0" smtClean="0"/>
              <a:t> </a:t>
            </a:r>
            <a:r>
              <a:rPr lang="en-US" dirty="0" smtClean="0"/>
              <a:t>programing. My program can be useful for educational purpose and for solving any tasks that need finding shortest </a:t>
            </a:r>
            <a:r>
              <a:rPr lang="en-US" dirty="0" smtClean="0"/>
              <a:t>paths in graph.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15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2881" y="2348425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Thank you for attention!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0753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aims of these work are:</a:t>
            </a:r>
          </a:p>
          <a:p>
            <a:pPr>
              <a:buFontTx/>
              <a:buChar char="-"/>
            </a:pPr>
            <a:r>
              <a:rPr lang="en-US" dirty="0"/>
              <a:t>to improve skills in programming</a:t>
            </a:r>
          </a:p>
          <a:p>
            <a:pPr>
              <a:buFontTx/>
              <a:buChar char="-"/>
            </a:pPr>
            <a:r>
              <a:rPr lang="en-US" dirty="0" smtClean="0"/>
              <a:t>to learn to write documentation for software products</a:t>
            </a:r>
          </a:p>
          <a:p>
            <a:pPr>
              <a:buFontTx/>
              <a:buChar char="-"/>
            </a:pPr>
            <a:r>
              <a:rPr lang="en-US" dirty="0" smtClean="0"/>
              <a:t>to practice in using knowledge, gotten while taking a course</a:t>
            </a:r>
          </a:p>
          <a:p>
            <a:pPr>
              <a:buFontTx/>
              <a:buChar char="-"/>
            </a:pPr>
            <a:r>
              <a:rPr lang="en-US" dirty="0" smtClean="0"/>
              <a:t>to learn to look for</a:t>
            </a:r>
            <a:r>
              <a:rPr lang="ru-RU" dirty="0" smtClean="0"/>
              <a:t> </a:t>
            </a:r>
            <a:r>
              <a:rPr lang="en-US" dirty="0" smtClean="0"/>
              <a:t>solutions of problems and to choose the best ones among them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3222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My task was to create a program, which can visualize the using of Floyd’s algorithm. To complete this task, I need</a:t>
            </a:r>
            <a:r>
              <a:rPr lang="uk-UA" dirty="0" smtClean="0"/>
              <a:t> </a:t>
            </a:r>
            <a:r>
              <a:rPr lang="en-US" dirty="0" smtClean="0"/>
              <a:t>to take the next steps:</a:t>
            </a:r>
          </a:p>
          <a:p>
            <a:pPr marL="457200" indent="-457200">
              <a:buAutoNum type="arabicPeriod"/>
            </a:pPr>
            <a:r>
              <a:rPr lang="en-US" dirty="0" smtClean="0"/>
              <a:t>Look for ways to complete different parts of program in</a:t>
            </a:r>
            <a:r>
              <a:rPr lang="uk-UA" dirty="0"/>
              <a:t> </a:t>
            </a:r>
            <a:r>
              <a:rPr lang="en-US" dirty="0" smtClean="0"/>
              <a:t>information sources.</a:t>
            </a:r>
          </a:p>
          <a:p>
            <a:pPr marL="457200" indent="-457200">
              <a:buAutoNum type="arabicPeriod"/>
            </a:pPr>
            <a:r>
              <a:rPr lang="en-US" dirty="0" smtClean="0"/>
              <a:t>Choose the best solutions among found.</a:t>
            </a:r>
          </a:p>
          <a:p>
            <a:pPr marL="457200" indent="-457200">
              <a:buAutoNum type="arabicPeriod"/>
            </a:pPr>
            <a:r>
              <a:rPr lang="en-US" dirty="0" smtClean="0"/>
              <a:t>Design the</a:t>
            </a:r>
            <a:r>
              <a:rPr lang="uk-UA" dirty="0" smtClean="0"/>
              <a:t> </a:t>
            </a:r>
            <a:r>
              <a:rPr lang="en-US" dirty="0" smtClean="0"/>
              <a:t>program, build </a:t>
            </a:r>
            <a:r>
              <a:rPr lang="en-US" smtClean="0"/>
              <a:t>the block-schemes </a:t>
            </a:r>
            <a:r>
              <a:rPr lang="en-US" dirty="0" smtClean="0"/>
              <a:t>for its parts.</a:t>
            </a:r>
          </a:p>
          <a:p>
            <a:pPr marL="457200" indent="-457200">
              <a:buAutoNum type="arabicPeriod"/>
            </a:pPr>
            <a:r>
              <a:rPr lang="en-US" dirty="0"/>
              <a:t>W</a:t>
            </a:r>
            <a:r>
              <a:rPr lang="en-US" dirty="0" smtClean="0"/>
              <a:t>rite program’s code.</a:t>
            </a:r>
          </a:p>
          <a:p>
            <a:pPr marL="457200" indent="-457200">
              <a:buAutoNum type="arabicPeriod"/>
            </a:pPr>
            <a:r>
              <a:rPr lang="en-US" dirty="0" smtClean="0"/>
              <a:t>Create user interface.</a:t>
            </a:r>
          </a:p>
          <a:p>
            <a:pPr marL="457200" indent="-457200">
              <a:buAutoNum type="arabicPeriod"/>
            </a:pPr>
            <a:r>
              <a:rPr lang="en-US" dirty="0" smtClean="0"/>
              <a:t>Test the program.</a:t>
            </a:r>
          </a:p>
          <a:p>
            <a:pPr marL="457200" indent="-457200">
              <a:buAutoNum type="arabicPeriod"/>
            </a:pPr>
            <a:r>
              <a:rPr lang="en-US" dirty="0" smtClean="0"/>
              <a:t>Make a conclusions.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9100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 solutions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outputting the matrixes I chose HTML-document. My program will write HTML-code into it, and then it will be opened with browser.</a:t>
            </a:r>
          </a:p>
          <a:p>
            <a:r>
              <a:rPr lang="en-US" dirty="0" smtClean="0"/>
              <a:t>For inputting data I chose two ways: from table built on form, and from text file.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8293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Floyd’s </a:t>
            </a:r>
            <a:r>
              <a:rPr lang="en-US" dirty="0"/>
              <a:t>a</a:t>
            </a:r>
            <a:r>
              <a:rPr lang="en-US" dirty="0" smtClean="0"/>
              <a:t>lgorithm works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for k = 1 to n</a:t>
            </a:r>
          </a:p>
          <a:p>
            <a:pPr marL="0" indent="0">
              <a:buNone/>
            </a:pPr>
            <a:r>
              <a:rPr lang="pl-PL" dirty="0"/>
              <a:t>  for i = 1 to n</a:t>
            </a:r>
          </a:p>
          <a:p>
            <a:pPr marL="0" indent="0">
              <a:buNone/>
            </a:pPr>
            <a:r>
              <a:rPr lang="pl-PL" dirty="0"/>
              <a:t>    for j = 1 to n</a:t>
            </a:r>
          </a:p>
          <a:p>
            <a:pPr marL="0" indent="0">
              <a:buNone/>
            </a:pPr>
            <a:r>
              <a:rPr lang="pl-PL" dirty="0"/>
              <a:t>      W[i][j] = min(W[i][j], W[i][k] + W[k][j])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7182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part of program</a:t>
            </a:r>
            <a:endParaRPr lang="uk-UA" dirty="0"/>
          </a:p>
        </p:txBody>
      </p:sp>
      <p:grpSp>
        <p:nvGrpSpPr>
          <p:cNvPr id="4" name="Полотно 1"/>
          <p:cNvGrpSpPr/>
          <p:nvPr/>
        </p:nvGrpSpPr>
        <p:grpSpPr>
          <a:xfrm>
            <a:off x="5694556" y="-605418"/>
            <a:ext cx="5486400" cy="8648700"/>
            <a:chOff x="0" y="0"/>
            <a:chExt cx="5486400" cy="8648700"/>
          </a:xfrm>
        </p:grpSpPr>
        <p:sp>
          <p:nvSpPr>
            <p:cNvPr id="5" name="Прямокутник 4"/>
            <p:cNvSpPr/>
            <p:nvPr/>
          </p:nvSpPr>
          <p:spPr>
            <a:xfrm>
              <a:off x="0" y="0"/>
              <a:ext cx="5486400" cy="8648700"/>
            </a:xfrm>
            <a:prstGeom prst="rect">
              <a:avLst/>
            </a:prstGeom>
          </p:spPr>
        </p:sp>
        <p:sp>
          <p:nvSpPr>
            <p:cNvPr id="6" name="Блок-схема: знак завершення 5"/>
            <p:cNvSpPr/>
            <p:nvPr/>
          </p:nvSpPr>
          <p:spPr>
            <a:xfrm>
              <a:off x="2076450" y="933451"/>
              <a:ext cx="1333500" cy="361950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Start</a:t>
              </a:r>
              <a:endParaRPr lang="uk-UA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Блок-схема: дані 6"/>
            <p:cNvSpPr/>
            <p:nvPr/>
          </p:nvSpPr>
          <p:spPr>
            <a:xfrm>
              <a:off x="1818788" y="1445852"/>
              <a:ext cx="1857861" cy="429600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Output initial state of matrix</a:t>
              </a:r>
              <a:endParaRPr lang="uk-U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Блок-схема: підготовка 7"/>
            <p:cNvSpPr/>
            <p:nvPr/>
          </p:nvSpPr>
          <p:spPr>
            <a:xfrm>
              <a:off x="2076450" y="1989750"/>
              <a:ext cx="1333500" cy="277200"/>
            </a:xfrm>
            <a:prstGeom prst="flowChartPrepa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…</a:t>
              </a:r>
              <a:endParaRPr lang="uk-U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Блок-схема: підготовка 8"/>
            <p:cNvSpPr/>
            <p:nvPr/>
          </p:nvSpPr>
          <p:spPr>
            <a:xfrm>
              <a:off x="2076450" y="2418375"/>
              <a:ext cx="1333500" cy="276860"/>
            </a:xfrm>
            <a:prstGeom prst="flowChartPrepa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…</a:t>
              </a:r>
              <a:endParaRPr lang="uk-U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Блок-схема: підготовка 9"/>
            <p:cNvSpPr/>
            <p:nvPr/>
          </p:nvSpPr>
          <p:spPr>
            <a:xfrm>
              <a:off x="2076450" y="2837475"/>
              <a:ext cx="1333500" cy="276860"/>
            </a:xfrm>
            <a:prstGeom prst="flowChartPrepa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…</a:t>
              </a:r>
              <a:endParaRPr lang="uk-U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Блок-схема: рішення 10"/>
            <p:cNvSpPr/>
            <p:nvPr/>
          </p:nvSpPr>
          <p:spPr>
            <a:xfrm>
              <a:off x="2076450" y="3256574"/>
              <a:ext cx="1333500" cy="867751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New is </a:t>
              </a:r>
              <a:r>
                <a:rPr lang="en-US" sz="1200" dirty="0" smtClean="0">
                  <a:latin typeface="Times New Roman" panose="02020603050405020304" pitchFamily="18" charset="0"/>
                  <a:ea typeface="Times New Roman" panose="02020603050405020304" pitchFamily="18" charset="0"/>
                </a:rPr>
                <a:t>shorter</a:t>
              </a:r>
              <a:endParaRPr lang="uk-U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Блок-схема: процес 11"/>
            <p:cNvSpPr/>
            <p:nvPr/>
          </p:nvSpPr>
          <p:spPr>
            <a:xfrm>
              <a:off x="1399200" y="4123350"/>
              <a:ext cx="972525" cy="42926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Change value and mark it</a:t>
              </a:r>
              <a:endParaRPr lang="uk-U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Блок-схема: дані 12"/>
            <p:cNvSpPr/>
            <p:nvPr/>
          </p:nvSpPr>
          <p:spPr>
            <a:xfrm>
              <a:off x="1818788" y="5362235"/>
              <a:ext cx="1791185" cy="429260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Output current state of matrix</a:t>
              </a:r>
              <a:endParaRPr lang="uk-U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4" name="Пряма зі стрілкою 13"/>
            <p:cNvCxnSpPr>
              <a:stCxn id="6" idx="2"/>
              <a:endCxn id="7" idx="1"/>
            </p:cNvCxnSpPr>
            <p:nvPr/>
          </p:nvCxnSpPr>
          <p:spPr>
            <a:xfrm>
              <a:off x="2743200" y="1295401"/>
              <a:ext cx="4519" cy="150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 зі стрілкою 14"/>
            <p:cNvCxnSpPr>
              <a:stCxn id="7" idx="4"/>
              <a:endCxn id="8" idx="0"/>
            </p:cNvCxnSpPr>
            <p:nvPr/>
          </p:nvCxnSpPr>
          <p:spPr>
            <a:xfrm flipH="1">
              <a:off x="2743200" y="1875452"/>
              <a:ext cx="4519" cy="114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 зі стрілкою 15"/>
            <p:cNvCxnSpPr>
              <a:stCxn id="8" idx="2"/>
              <a:endCxn id="9" idx="0"/>
            </p:cNvCxnSpPr>
            <p:nvPr/>
          </p:nvCxnSpPr>
          <p:spPr>
            <a:xfrm>
              <a:off x="2743200" y="2266950"/>
              <a:ext cx="0" cy="151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 зі стрілкою 16"/>
            <p:cNvCxnSpPr>
              <a:stCxn id="9" idx="2"/>
              <a:endCxn id="10" idx="0"/>
            </p:cNvCxnSpPr>
            <p:nvPr/>
          </p:nvCxnSpPr>
          <p:spPr>
            <a:xfrm>
              <a:off x="2743200" y="2695235"/>
              <a:ext cx="0" cy="142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 зі стрілкою 17"/>
            <p:cNvCxnSpPr>
              <a:stCxn id="10" idx="2"/>
              <a:endCxn id="11" idx="0"/>
            </p:cNvCxnSpPr>
            <p:nvPr/>
          </p:nvCxnSpPr>
          <p:spPr>
            <a:xfrm>
              <a:off x="2743200" y="3114335"/>
              <a:ext cx="0" cy="142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Сполучна лінія уступом 18"/>
            <p:cNvCxnSpPr>
              <a:stCxn id="11" idx="1"/>
              <a:endCxn id="12" idx="0"/>
            </p:cNvCxnSpPr>
            <p:nvPr/>
          </p:nvCxnSpPr>
          <p:spPr>
            <a:xfrm rot="10800000" flipV="1">
              <a:off x="1885463" y="3690450"/>
              <a:ext cx="190987" cy="4329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Сполучна лінія уступом 19"/>
            <p:cNvCxnSpPr>
              <a:stCxn id="12" idx="2"/>
            </p:cNvCxnSpPr>
            <p:nvPr/>
          </p:nvCxnSpPr>
          <p:spPr>
            <a:xfrm rot="16200000" flipH="1">
              <a:off x="2257012" y="4181061"/>
              <a:ext cx="200365" cy="943462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Сполучна лінія уступом 20"/>
            <p:cNvCxnSpPr>
              <a:stCxn id="11" idx="3"/>
            </p:cNvCxnSpPr>
            <p:nvPr/>
          </p:nvCxnSpPr>
          <p:spPr>
            <a:xfrm flipH="1">
              <a:off x="2743200" y="3690450"/>
              <a:ext cx="666750" cy="1062525"/>
            </a:xfrm>
            <a:prstGeom prst="bentConnector4">
              <a:avLst>
                <a:gd name="adj1" fmla="val -34286"/>
                <a:gd name="adj2" fmla="val 1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Сполучна лінія уступом 21"/>
            <p:cNvCxnSpPr>
              <a:endCxn id="10" idx="1"/>
            </p:cNvCxnSpPr>
            <p:nvPr/>
          </p:nvCxnSpPr>
          <p:spPr>
            <a:xfrm rot="16200000" flipV="1">
              <a:off x="1521290" y="3531065"/>
              <a:ext cx="1777070" cy="666750"/>
            </a:xfrm>
            <a:prstGeom prst="bentConnector4">
              <a:avLst>
                <a:gd name="adj1" fmla="val -4279"/>
                <a:gd name="adj2" fmla="val 20857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Сполучна лінія уступом 22"/>
            <p:cNvCxnSpPr>
              <a:stCxn id="10" idx="3"/>
              <a:endCxn id="9" idx="1"/>
            </p:cNvCxnSpPr>
            <p:nvPr/>
          </p:nvCxnSpPr>
          <p:spPr>
            <a:xfrm flipH="1" flipV="1">
              <a:off x="2076450" y="2556805"/>
              <a:ext cx="1333500" cy="419100"/>
            </a:xfrm>
            <a:prstGeom prst="bentConnector5">
              <a:avLst>
                <a:gd name="adj1" fmla="val -27857"/>
                <a:gd name="adj2" fmla="val -463636"/>
                <a:gd name="adj3" fmla="val 16428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Сполучна лінія уступом 23"/>
            <p:cNvCxnSpPr>
              <a:stCxn id="9" idx="3"/>
              <a:endCxn id="13" idx="1"/>
            </p:cNvCxnSpPr>
            <p:nvPr/>
          </p:nvCxnSpPr>
          <p:spPr>
            <a:xfrm flipH="1">
              <a:off x="2714381" y="2556805"/>
              <a:ext cx="695569" cy="2805430"/>
            </a:xfrm>
            <a:prstGeom prst="bentConnector4">
              <a:avLst>
                <a:gd name="adj1" fmla="val -72577"/>
                <a:gd name="adj2" fmla="val 9049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Сполучна лінія уступом 24"/>
            <p:cNvCxnSpPr>
              <a:stCxn id="13" idx="4"/>
              <a:endCxn id="8" idx="1"/>
            </p:cNvCxnSpPr>
            <p:nvPr/>
          </p:nvCxnSpPr>
          <p:spPr>
            <a:xfrm rot="5400000" flipH="1">
              <a:off x="563843" y="3640958"/>
              <a:ext cx="3663145" cy="637931"/>
            </a:xfrm>
            <a:prstGeom prst="bentConnector4">
              <a:avLst>
                <a:gd name="adj1" fmla="val -6241"/>
                <a:gd name="adj2" fmla="val 26879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Сполучна лінія уступом 25"/>
            <p:cNvCxnSpPr>
              <a:stCxn id="8" idx="3"/>
              <a:endCxn id="27" idx="0"/>
            </p:cNvCxnSpPr>
            <p:nvPr/>
          </p:nvCxnSpPr>
          <p:spPr>
            <a:xfrm flipH="1">
              <a:off x="2694918" y="2128350"/>
              <a:ext cx="715032" cy="4186725"/>
            </a:xfrm>
            <a:prstGeom prst="bentConnector4">
              <a:avLst>
                <a:gd name="adj1" fmla="val -89252"/>
                <a:gd name="adj2" fmla="val 9510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Блок-схема: процес 26"/>
            <p:cNvSpPr/>
            <p:nvPr/>
          </p:nvSpPr>
          <p:spPr>
            <a:xfrm>
              <a:off x="2208825" y="6315075"/>
              <a:ext cx="972185" cy="42926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Open result file</a:t>
              </a:r>
              <a:endParaRPr lang="uk-U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Блок-схема: знак завершення 27"/>
            <p:cNvSpPr/>
            <p:nvPr/>
          </p:nvSpPr>
          <p:spPr>
            <a:xfrm>
              <a:off x="2028825" y="6914175"/>
              <a:ext cx="1333500" cy="361950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End</a:t>
              </a:r>
              <a:endParaRPr lang="uk-U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9" name="Пряма зі стрілкою 28"/>
            <p:cNvCxnSpPr>
              <a:stCxn id="27" idx="2"/>
              <a:endCxn id="28" idx="0"/>
            </p:cNvCxnSpPr>
            <p:nvPr/>
          </p:nvCxnSpPr>
          <p:spPr>
            <a:xfrm>
              <a:off x="2694918" y="6744335"/>
              <a:ext cx="657" cy="16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9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functions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Plus</a:t>
            </a:r>
          </a:p>
          <a:p>
            <a:r>
              <a:rPr lang="en-US" dirty="0" err="1" smtClean="0"/>
              <a:t>CountSymbols</a:t>
            </a:r>
            <a:endParaRPr lang="en-US" dirty="0" smtClean="0"/>
          </a:p>
          <a:p>
            <a:r>
              <a:rPr lang="en-US" dirty="0" err="1" smtClean="0"/>
              <a:t>FindMax</a:t>
            </a:r>
            <a:endParaRPr lang="en-US" dirty="0"/>
          </a:p>
          <a:p>
            <a:r>
              <a:rPr lang="en-US" dirty="0" err="1" smtClean="0"/>
              <a:t>CreateTable</a:t>
            </a:r>
            <a:endParaRPr lang="en-US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612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2749891"/>
            <a:ext cx="3840480" cy="173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322" y="2052918"/>
            <a:ext cx="3829050" cy="2724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85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Program’s output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t="19922"/>
          <a:stretch/>
        </p:blipFill>
        <p:spPr bwMode="auto">
          <a:xfrm>
            <a:off x="3058238" y="2052918"/>
            <a:ext cx="6120130" cy="35223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763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Іон">
  <a:themeElements>
    <a:clrScheme name="І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І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І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</TotalTime>
  <Words>326</Words>
  <Application>Microsoft Office PowerPoint</Application>
  <PresentationFormat>Широкий екран</PresentationFormat>
  <Paragraphs>48</Paragraphs>
  <Slides>11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Іон</vt:lpstr>
      <vt:lpstr>Course work on the topic:  Floyd’s algorithm</vt:lpstr>
      <vt:lpstr>Aims</vt:lpstr>
      <vt:lpstr>Task</vt:lpstr>
      <vt:lpstr>Chosen solutions</vt:lpstr>
      <vt:lpstr>How Floyd’s algorithm works</vt:lpstr>
      <vt:lpstr>Main part of program</vt:lpstr>
      <vt:lpstr>Additional functions</vt:lpstr>
      <vt:lpstr>User interface</vt:lpstr>
      <vt:lpstr>Program’s output</vt:lpstr>
      <vt:lpstr>Conclusions</vt:lpstr>
      <vt:lpstr>Thank you for attention!</vt:lpstr>
    </vt:vector>
  </TitlesOfParts>
  <Company>Інститут Модернізації та Змісту освіти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work on the topic:  Floyd algorithm</dc:title>
  <dc:creator>Користувач Windows</dc:creator>
  <cp:lastModifiedBy>Користувач Windows</cp:lastModifiedBy>
  <cp:revision>11</cp:revision>
  <dcterms:created xsi:type="dcterms:W3CDTF">2019-05-12T15:57:19Z</dcterms:created>
  <dcterms:modified xsi:type="dcterms:W3CDTF">2019-05-14T07:18:12Z</dcterms:modified>
</cp:coreProperties>
</file>