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A5E0-A141-4BA0-B2AF-6FD9FC886ADB}" type="datetimeFigureOut">
              <a:rPr lang="en-ZA" smtClean="0"/>
              <a:t>2022/05/13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13FB-1BE3-4A95-BF8A-01B97EEEB6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083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A5E0-A141-4BA0-B2AF-6FD9FC886ADB}" type="datetimeFigureOut">
              <a:rPr lang="en-ZA" smtClean="0"/>
              <a:t>2022/05/13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13FB-1BE3-4A95-BF8A-01B97EEEB6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249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A5E0-A141-4BA0-B2AF-6FD9FC886ADB}" type="datetimeFigureOut">
              <a:rPr lang="en-ZA" smtClean="0"/>
              <a:t>2022/05/13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13FB-1BE3-4A95-BF8A-01B97EEEB6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695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A5E0-A141-4BA0-B2AF-6FD9FC886ADB}" type="datetimeFigureOut">
              <a:rPr lang="en-ZA" smtClean="0"/>
              <a:t>2022/05/13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13FB-1BE3-4A95-BF8A-01B97EEEB6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64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A5E0-A141-4BA0-B2AF-6FD9FC886ADB}" type="datetimeFigureOut">
              <a:rPr lang="en-ZA" smtClean="0"/>
              <a:t>2022/05/13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13FB-1BE3-4A95-BF8A-01B97EEEB6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900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A5E0-A141-4BA0-B2AF-6FD9FC886ADB}" type="datetimeFigureOut">
              <a:rPr lang="en-ZA" smtClean="0"/>
              <a:t>2022/05/13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13FB-1BE3-4A95-BF8A-01B97EEEB6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4598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A5E0-A141-4BA0-B2AF-6FD9FC886ADB}" type="datetimeFigureOut">
              <a:rPr lang="en-ZA" smtClean="0"/>
              <a:t>2022/05/13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13FB-1BE3-4A95-BF8A-01B97EEEB6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172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A5E0-A141-4BA0-B2AF-6FD9FC886ADB}" type="datetimeFigureOut">
              <a:rPr lang="en-ZA" smtClean="0"/>
              <a:t>2022/05/13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13FB-1BE3-4A95-BF8A-01B97EEEB6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467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A5E0-A141-4BA0-B2AF-6FD9FC886ADB}" type="datetimeFigureOut">
              <a:rPr lang="en-ZA" smtClean="0"/>
              <a:t>2022/05/13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13FB-1BE3-4A95-BF8A-01B97EEEB6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473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A5E0-A141-4BA0-B2AF-6FD9FC886ADB}" type="datetimeFigureOut">
              <a:rPr lang="en-ZA" smtClean="0"/>
              <a:t>2022/05/13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13FB-1BE3-4A95-BF8A-01B97EEEB6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136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A5E0-A141-4BA0-B2AF-6FD9FC886ADB}" type="datetimeFigureOut">
              <a:rPr lang="en-ZA" smtClean="0"/>
              <a:t>2022/05/13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13FB-1BE3-4A95-BF8A-01B97EEEB6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3367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BA5E0-A141-4BA0-B2AF-6FD9FC886ADB}" type="datetimeFigureOut">
              <a:rPr lang="en-ZA" smtClean="0"/>
              <a:t>2022/05/13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F13FB-1BE3-4A95-BF8A-01B97EEEB6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336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9654" y="2096908"/>
            <a:ext cx="3453696" cy="318946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0399" y="-818055"/>
            <a:ext cx="9110133" cy="170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ZA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ZA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ZA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Composites Group (Pty) Ltd</a:t>
            </a:r>
          </a:p>
          <a:p>
            <a:endParaRPr lang="en-ZA" sz="11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4343" y="578392"/>
            <a:ext cx="9323314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ZA" sz="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ZA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ZA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Enabling advanced manufacturing value creation though composites in South Africa</a:t>
            </a:r>
            <a:endParaRPr lang="en-ZA" sz="7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13986" y="2120717"/>
            <a:ext cx="3201277" cy="316565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/>
          <p:cNvSpPr/>
          <p:nvPr/>
        </p:nvSpPr>
        <p:spPr>
          <a:xfrm>
            <a:off x="8343900" y="2120717"/>
            <a:ext cx="3228975" cy="316565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TextBox 9"/>
          <p:cNvSpPr txBox="1"/>
          <p:nvPr/>
        </p:nvSpPr>
        <p:spPr>
          <a:xfrm>
            <a:off x="809961" y="2391949"/>
            <a:ext cx="2833352" cy="203132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b="1" dirty="0"/>
              <a:t>Consult / Think</a:t>
            </a:r>
          </a:p>
          <a:p>
            <a:pPr algn="ctr"/>
            <a:endParaRPr lang="en-ZA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dirty="0"/>
              <a:t>Composites technology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dirty="0"/>
              <a:t>Techno-economic studies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dirty="0"/>
              <a:t>Value chain analysis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dirty="0"/>
              <a:t>Scenario analysis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dirty="0"/>
              <a:t>Expert Opinion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77132" y="2401469"/>
            <a:ext cx="2833352" cy="203132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b="1" dirty="0"/>
              <a:t>Property / Build</a:t>
            </a:r>
          </a:p>
          <a:p>
            <a:pPr algn="ctr"/>
            <a:endParaRPr lang="en-ZA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dirty="0"/>
              <a:t>Composites Factories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dirty="0"/>
              <a:t>Regional cluster &amp; Hub development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dirty="0"/>
              <a:t>SMME development</a:t>
            </a:r>
          </a:p>
          <a:p>
            <a:pPr algn="ctr"/>
            <a:endParaRPr lang="en-ZA" dirty="0"/>
          </a:p>
        </p:txBody>
      </p:sp>
      <p:sp>
        <p:nvSpPr>
          <p:cNvPr id="12" name="TextBox 11"/>
          <p:cNvSpPr txBox="1"/>
          <p:nvPr/>
        </p:nvSpPr>
        <p:spPr>
          <a:xfrm>
            <a:off x="809961" y="2391949"/>
            <a:ext cx="2833352" cy="286232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b="1" dirty="0"/>
              <a:t>Consult</a:t>
            </a:r>
          </a:p>
          <a:p>
            <a:pPr algn="ctr"/>
            <a:endParaRPr lang="en-ZA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dirty="0"/>
              <a:t>Composites technology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dirty="0"/>
              <a:t>Natural fibre &amp; </a:t>
            </a:r>
            <a:r>
              <a:rPr lang="en-ZA" dirty="0" err="1"/>
              <a:t>Biocomposite</a:t>
            </a:r>
            <a:r>
              <a:rPr lang="en-ZA" dirty="0"/>
              <a:t>  specialisation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dirty="0"/>
              <a:t>Value chain analysis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dirty="0"/>
              <a:t>Feasibility reporting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dirty="0"/>
              <a:t>Scenario analysis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dirty="0"/>
              <a:t>Expert Opinion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29986" y="2410989"/>
            <a:ext cx="2833352" cy="23083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b="1" dirty="0"/>
              <a:t>Management Services</a:t>
            </a:r>
          </a:p>
          <a:p>
            <a:pPr algn="ctr"/>
            <a:endParaRPr lang="en-ZA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dirty="0"/>
              <a:t>Project management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dirty="0"/>
              <a:t>Factory management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dirty="0"/>
              <a:t>Technology upscaling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dirty="0"/>
              <a:t>Value chain upscaling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dirty="0"/>
              <a:t>Business creation</a:t>
            </a:r>
          </a:p>
          <a:p>
            <a:pPr algn="ctr"/>
            <a:endParaRPr lang="en-ZA" dirty="0"/>
          </a:p>
        </p:txBody>
      </p:sp>
      <p:sp>
        <p:nvSpPr>
          <p:cNvPr id="14" name="TextBox 13"/>
          <p:cNvSpPr txBox="1"/>
          <p:nvPr/>
        </p:nvSpPr>
        <p:spPr>
          <a:xfrm>
            <a:off x="7943867" y="6086478"/>
            <a:ext cx="427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Contact: andy@thecompositesgroup.co.za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4D5C71-7620-4138-852F-8F6ADA98205A}"/>
              </a:ext>
            </a:extLst>
          </p:cNvPr>
          <p:cNvSpPr txBox="1"/>
          <p:nvPr/>
        </p:nvSpPr>
        <p:spPr>
          <a:xfrm>
            <a:off x="7943867" y="6455810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                 +27 (0) 72 375 3671</a:t>
            </a:r>
          </a:p>
        </p:txBody>
      </p:sp>
    </p:spTree>
    <p:extLst>
      <p:ext uri="{BB962C8B-B14F-4D97-AF65-F5344CB8AC3E}">
        <p14:creationId xmlns:p14="http://schemas.microsoft.com/office/powerpoint/2010/main" val="1966297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91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Radford</dc:creator>
  <cp:lastModifiedBy>Radford, Andrew (Mr) (Off Campus )</cp:lastModifiedBy>
  <cp:revision>10</cp:revision>
  <dcterms:created xsi:type="dcterms:W3CDTF">2016-02-18T09:16:15Z</dcterms:created>
  <dcterms:modified xsi:type="dcterms:W3CDTF">2022-05-13T12:26:25Z</dcterms:modified>
</cp:coreProperties>
</file>