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2" r:id="rId4"/>
    <p:sldId id="257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11"/>
  </p:normalViewPr>
  <p:slideViewPr>
    <p:cSldViewPr snapToGrid="0" snapToObjects="1">
      <p:cViewPr>
        <p:scale>
          <a:sx n="109" d="100"/>
          <a:sy n="109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85344-5654-3349-B203-45BCFBA23DFA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4B40A-6471-D846-970D-14609EAA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Results – stock market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DS capstone – tom Pichard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Refresher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50779"/>
            <a:ext cx="9905999" cy="46169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Three consecutively rising lows to predict further gains?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5978"/>
            <a:ext cx="5727700" cy="3971321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9353159">
            <a:off x="5199551" y="6048187"/>
            <a:ext cx="466695" cy="452314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9405088">
            <a:off x="6328330" y="5790468"/>
            <a:ext cx="466695" cy="452314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8327181">
            <a:off x="7202502" y="5405663"/>
            <a:ext cx="466695" cy="452314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9056"/>
            <a:ext cx="9905999" cy="46169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Model </a:t>
            </a:r>
            <a:r>
              <a:rPr lang="en-US" sz="2800" dirty="0" smtClean="0"/>
              <a:t>raised </a:t>
            </a:r>
            <a:r>
              <a:rPr lang="en-US" sz="2800" dirty="0" smtClean="0"/>
              <a:t>doubt about ability to </a:t>
            </a:r>
            <a:r>
              <a:rPr lang="en-US" sz="2800" dirty="0" smtClean="0"/>
              <a:t>predict 10 to 15 days out due to poor win rate and overall PL </a:t>
            </a:r>
            <a:r>
              <a:rPr lang="en-US" sz="2800" dirty="0" smtClean="0"/>
              <a:t>performance</a:t>
            </a:r>
            <a:endParaRPr 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50% Win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1% &gt; performance &lt; 4% annual return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Second model </a:t>
            </a:r>
            <a:r>
              <a:rPr lang="en-US" sz="2800" dirty="0" smtClean="0"/>
              <a:t>in design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Early results dubious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Back-testing hampered by seeming lockout from Yahoo.finance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Achievements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9056"/>
            <a:ext cx="9905999" cy="46169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Compiled entire code into one .py </a:t>
            </a:r>
            <a:r>
              <a:rPr lang="en-US" dirty="0" smtClean="0"/>
              <a:t>file.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Contains entire process from ad-hoc data capture to results of model </a:t>
            </a:r>
            <a:r>
              <a:rPr lang="en-US" dirty="0" smtClean="0"/>
              <a:t>performance.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Created two </a:t>
            </a:r>
            <a:r>
              <a:rPr lang="en-US" dirty="0" smtClean="0"/>
              <a:t>models.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Created SP500 ticker inventory file with history </a:t>
            </a:r>
            <a:r>
              <a:rPr lang="en-US" dirty="0" smtClean="0"/>
              <a:t>availability.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Exposed to </a:t>
            </a:r>
            <a:r>
              <a:rPr lang="en-US" dirty="0" smtClean="0"/>
              <a:t>Pandas, </a:t>
            </a:r>
            <a:r>
              <a:rPr lang="en-US" dirty="0" smtClean="0"/>
              <a:t>Python intricate loops (nested while-if-while-if-ifs).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Took project end-to-end from idea to modeling to POC to compiling.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8735"/>
            <a:ext cx="9905998" cy="625666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877914"/>
            <a:ext cx="10923587" cy="5624485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5400000">
            <a:off x="681908" y="688243"/>
            <a:ext cx="466695" cy="452314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5400000">
            <a:off x="865447" y="1089313"/>
            <a:ext cx="466695" cy="461475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1240586" y="2194487"/>
            <a:ext cx="466695" cy="461475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5400000">
            <a:off x="1300301" y="3329833"/>
            <a:ext cx="466695" cy="461475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5400000">
            <a:off x="1768737" y="3796528"/>
            <a:ext cx="314295" cy="309075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5400000">
            <a:off x="1774174" y="4265929"/>
            <a:ext cx="314295" cy="309075"/>
          </a:xfrm>
          <a:prstGeom prst="upArrow">
            <a:avLst>
              <a:gd name="adj1" fmla="val 50000"/>
              <a:gd name="adj2" fmla="val 56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666"/>
          </a:xfrm>
        </p:spPr>
        <p:txBody>
          <a:bodyPr/>
          <a:lstStyle/>
          <a:p>
            <a:r>
              <a:rPr lang="en-US" dirty="0" smtClean="0"/>
              <a:t>observations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9056"/>
            <a:ext cx="9905999" cy="46169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Raised more questions than answers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Historical reconstruction with respect to stock splits and dividends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Sampling across market trends and individual stocks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One </a:t>
            </a:r>
            <a:r>
              <a:rPr lang="en-US" dirty="0" smtClean="0"/>
              <a:t>slight misstep (</a:t>
            </a:r>
            <a:r>
              <a:rPr lang="en-US" sz="2000" dirty="0" smtClean="0"/>
              <a:t>a one day difference</a:t>
            </a:r>
            <a:r>
              <a:rPr lang="en-US" dirty="0" smtClean="0"/>
              <a:t>) can </a:t>
            </a:r>
            <a:r>
              <a:rPr lang="en-US" dirty="0" smtClean="0"/>
              <a:t>change entire </a:t>
            </a:r>
            <a:r>
              <a:rPr lang="en-US" dirty="0" smtClean="0"/>
              <a:t>model’s performance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Challenge in operationalizing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Minutiae of details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Actual orders and automation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Challenge with optimizing the model parameters and balancing out over series of markets and stocks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Never-ending iterations on model then cross-validation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532</TotalTime>
  <Words>199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Tw Cen MT</vt:lpstr>
      <vt:lpstr>Arial</vt:lpstr>
      <vt:lpstr>Circuit</vt:lpstr>
      <vt:lpstr>Results – stock market predictor</vt:lpstr>
      <vt:lpstr>Refresher </vt:lpstr>
      <vt:lpstr>results </vt:lpstr>
      <vt:lpstr>Achievements </vt:lpstr>
      <vt:lpstr>Coding</vt:lpstr>
      <vt:lpstr>observations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an intuition</dc:title>
  <dc:creator>T P</dc:creator>
  <cp:lastModifiedBy>T P</cp:lastModifiedBy>
  <cp:revision>25</cp:revision>
  <dcterms:created xsi:type="dcterms:W3CDTF">2016-04-18T15:46:35Z</dcterms:created>
  <dcterms:modified xsi:type="dcterms:W3CDTF">2016-05-19T22:58:15Z</dcterms:modified>
</cp:coreProperties>
</file>