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8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Validating an intuition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DS capstone – tom Pichard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056"/>
            <a:ext cx="9905999" cy="46169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have observed what I consider to be a non-traditional stock-commodity chart pattern which I call the parabolic acceleration curve. I witnessed it when working in the markets as an investment professional and associate it with accelerated gains after its completion. I have not validated this pattern from an objective data pattern analysis.</a:t>
            </a:r>
          </a:p>
          <a:p>
            <a:r>
              <a:rPr lang="en-US" dirty="0" smtClean="0"/>
              <a:t>The goal of this capstone then is to code a solution that identifies this pattern, records it and presents it for examination as to predicted future gains or not across an expanded sample of data. </a:t>
            </a:r>
          </a:p>
          <a:p>
            <a:r>
              <a:rPr lang="en-US" dirty="0" smtClean="0"/>
              <a:t>The pattern is made up of successive lows in a stock-commodity progressing over time in a </a:t>
            </a:r>
            <a:r>
              <a:rPr lang="en-US" dirty="0"/>
              <a:t>non linear </a:t>
            </a:r>
            <a:r>
              <a:rPr lang="en-US" dirty="0" smtClean="0"/>
              <a:t>channel.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        patterns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67" y="473427"/>
            <a:ext cx="5486400" cy="5192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1" y="1640288"/>
            <a:ext cx="6285414" cy="48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                                                          The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5" y="2749801"/>
            <a:ext cx="7952441" cy="3698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8" y="279213"/>
            <a:ext cx="7497672" cy="3571688"/>
          </a:xfrm>
          <a:prstGeom prst="rect">
            <a:avLst/>
          </a:prstGeom>
        </p:spPr>
      </p:pic>
      <p:sp>
        <p:nvSpPr>
          <p:cNvPr id="5" name="Heptagon 4"/>
          <p:cNvSpPr/>
          <p:nvPr/>
        </p:nvSpPr>
        <p:spPr>
          <a:xfrm>
            <a:off x="6902824" y="5916573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b="1" dirty="0"/>
          </a:p>
        </p:txBody>
      </p:sp>
      <p:sp>
        <p:nvSpPr>
          <p:cNvPr id="6" name="Heptagon 5"/>
          <p:cNvSpPr/>
          <p:nvPr/>
        </p:nvSpPr>
        <p:spPr>
          <a:xfrm>
            <a:off x="8047364" y="5869518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b="1" dirty="0"/>
          </a:p>
        </p:txBody>
      </p:sp>
      <p:sp>
        <p:nvSpPr>
          <p:cNvPr id="7" name="Heptagon 6"/>
          <p:cNvSpPr/>
          <p:nvPr/>
        </p:nvSpPr>
        <p:spPr>
          <a:xfrm>
            <a:off x="9022138" y="5717482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b="1" dirty="0"/>
          </a:p>
        </p:txBody>
      </p:sp>
      <p:sp>
        <p:nvSpPr>
          <p:cNvPr id="8" name="Heptagon 7"/>
          <p:cNvSpPr/>
          <p:nvPr/>
        </p:nvSpPr>
        <p:spPr>
          <a:xfrm>
            <a:off x="1681721" y="3664463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b="1" dirty="0"/>
          </a:p>
        </p:txBody>
      </p:sp>
      <p:sp>
        <p:nvSpPr>
          <p:cNvPr id="9" name="Heptagon 8"/>
          <p:cNvSpPr/>
          <p:nvPr/>
        </p:nvSpPr>
        <p:spPr>
          <a:xfrm>
            <a:off x="4569057" y="3598023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b="1" dirty="0"/>
          </a:p>
        </p:txBody>
      </p:sp>
      <p:sp>
        <p:nvSpPr>
          <p:cNvPr id="10" name="Heptagon 9"/>
          <p:cNvSpPr/>
          <p:nvPr/>
        </p:nvSpPr>
        <p:spPr>
          <a:xfrm>
            <a:off x="5429667" y="3174160"/>
            <a:ext cx="376518" cy="39818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b="1" dirty="0"/>
          </a:p>
        </p:txBody>
      </p:sp>
      <p:sp>
        <p:nvSpPr>
          <p:cNvPr id="11" name="Left Arrow 10"/>
          <p:cNvSpPr/>
          <p:nvPr/>
        </p:nvSpPr>
        <p:spPr>
          <a:xfrm rot="1622168">
            <a:off x="6470073" y="2175164"/>
            <a:ext cx="432751" cy="401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465598">
            <a:off x="10141528" y="4946072"/>
            <a:ext cx="432751" cy="401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THE pattern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8" y="2325975"/>
            <a:ext cx="7063205" cy="3589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40" y="1739153"/>
            <a:ext cx="91064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THE pattern (3)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8" y="2325975"/>
            <a:ext cx="7063205" cy="3589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78" y="1769149"/>
            <a:ext cx="8972346" cy="45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30" y="439228"/>
            <a:ext cx="9905998" cy="625666"/>
          </a:xfrm>
        </p:spPr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91" y="1299352"/>
            <a:ext cx="5602941" cy="524625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 smtClean="0"/>
              <a:t>Import OHLC stock time series into Pandas dataframe from Yahoo Finance.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Prepare data for processing and visualization: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Re-sort and Re-index.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Normalize OHLC for historical adjustments in the stock’s price.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Plot as HLC charts.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Prepare data for algorithmic analysis: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Identify and track local lows.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Determine critical lows (3).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8400" y="1299353"/>
            <a:ext cx="5602941" cy="524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eriod" startAt="4"/>
            </a:pPr>
            <a:r>
              <a:rPr lang="en-US" dirty="0" smtClean="0"/>
              <a:t>Design/Refine search model: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Basic (2 slopes increasing in gradient with time factored in).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Normalize time-price grid across stock prices.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Mapping to non-linear function (</a:t>
            </a:r>
            <a:r>
              <a:rPr lang="en-US" sz="1600" dirty="0" smtClean="0"/>
              <a:t>power curve, exponential logarithmic, quadratic</a:t>
            </a:r>
            <a:r>
              <a:rPr lang="en-US" dirty="0" smtClean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4"/>
            </a:pPr>
            <a:r>
              <a:rPr lang="en-US" dirty="0" smtClean="0"/>
              <a:t>Design/Code/Refine entry-exit criteria.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4"/>
            </a:pPr>
            <a:r>
              <a:rPr lang="en-US" dirty="0" smtClean="0"/>
              <a:t>Scale/Operationalize the model: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Review n+ stock charts.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Track results.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Discussion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056"/>
            <a:ext cx="9905999" cy="46169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Time series nature of the </a:t>
            </a:r>
            <a:r>
              <a:rPr lang="en-US" dirty="0" smtClean="0"/>
              <a:t>data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Training - testing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Learnings to </a:t>
            </a:r>
            <a:r>
              <a:rPr lang="en-US" dirty="0" smtClean="0"/>
              <a:t>date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Documentation quality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ETL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Hacking nature of learning today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Approach </a:t>
            </a:r>
            <a:r>
              <a:rPr lang="en-US" dirty="0" smtClean="0"/>
              <a:t>/ Suggestions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300</TotalTime>
  <Words>281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Tw Cen MT</vt:lpstr>
      <vt:lpstr>Arial</vt:lpstr>
      <vt:lpstr>Circuit</vt:lpstr>
      <vt:lpstr>Validating an intuition</vt:lpstr>
      <vt:lpstr>Background </vt:lpstr>
      <vt:lpstr>        patterns</vt:lpstr>
      <vt:lpstr>                                                          The pattern</vt:lpstr>
      <vt:lpstr>THE pattern (2)</vt:lpstr>
      <vt:lpstr>THE pattern (3)</vt:lpstr>
      <vt:lpstr>Details</vt:lpstr>
      <vt:lpstr>Discussion -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 intuition</dc:title>
  <dc:creator>T P</dc:creator>
  <cp:lastModifiedBy>T P</cp:lastModifiedBy>
  <cp:revision>14</cp:revision>
  <dcterms:created xsi:type="dcterms:W3CDTF">2016-04-18T15:46:35Z</dcterms:created>
  <dcterms:modified xsi:type="dcterms:W3CDTF">2016-04-21T19:40:42Z</dcterms:modified>
</cp:coreProperties>
</file>