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974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431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493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91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38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159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880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524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85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682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628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C3B040-047C-4FDB-A598-0FC8183A6E2B}" type="datetimeFigureOut">
              <a:rPr lang="fr-CH" smtClean="0"/>
              <a:t>09.05.2016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816AD9-53ED-445E-80A5-0951905FDC7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11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CardScan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Traitement d’image</a:t>
            </a:r>
          </a:p>
          <a:p>
            <a:r>
              <a:rPr lang="fr-CH" dirty="0" err="1" smtClean="0"/>
              <a:t>Wassim</a:t>
            </a:r>
            <a:r>
              <a:rPr lang="fr-CH" dirty="0" smtClean="0"/>
              <a:t> </a:t>
            </a:r>
            <a:r>
              <a:rPr lang="fr-CH" dirty="0" err="1" smtClean="0"/>
              <a:t>Ajjali</a:t>
            </a:r>
            <a:r>
              <a:rPr lang="fr-CH" dirty="0" smtClean="0"/>
              <a:t>, Jeremy </a:t>
            </a:r>
            <a:r>
              <a:rPr lang="fr-CH" dirty="0" err="1" smtClean="0"/>
              <a:t>Wirth</a:t>
            </a:r>
            <a:r>
              <a:rPr lang="fr-CH" dirty="0"/>
              <a:t> </a:t>
            </a:r>
            <a:r>
              <a:rPr lang="fr-CH" dirty="0" smtClean="0"/>
              <a:t>et Tom Rey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02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Améliorations : rendre l’application adaptives pour de nouvelle carte.</a:t>
            </a:r>
          </a:p>
          <a:p>
            <a:r>
              <a:rPr lang="fr-CH" dirty="0" smtClean="0"/>
              <a:t>Prétraitement unique pour chaque type de carte (marque, type)</a:t>
            </a:r>
          </a:p>
        </p:txBody>
      </p:sp>
    </p:spTree>
    <p:extLst>
      <p:ext uri="{BB962C8B-B14F-4D97-AF65-F5344CB8AC3E}">
        <p14:creationId xmlns:p14="http://schemas.microsoft.com/office/powerpoint/2010/main" val="42111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357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But</a:t>
            </a:r>
          </a:p>
          <a:p>
            <a:r>
              <a:rPr lang="fr-CH" dirty="0" smtClean="0"/>
              <a:t>Technologies</a:t>
            </a:r>
          </a:p>
          <a:p>
            <a:r>
              <a:rPr lang="fr-CH" dirty="0" smtClean="0"/>
              <a:t>Fonctionnalités</a:t>
            </a:r>
          </a:p>
          <a:p>
            <a:pPr lvl="1"/>
            <a:r>
              <a:rPr lang="fr-CH" dirty="0" smtClean="0"/>
              <a:t>Prétraitement</a:t>
            </a:r>
          </a:p>
          <a:p>
            <a:pPr lvl="1"/>
            <a:r>
              <a:rPr lang="fr-CH" dirty="0" smtClean="0"/>
              <a:t>Analyse</a:t>
            </a:r>
          </a:p>
          <a:p>
            <a:pPr lvl="1"/>
            <a:r>
              <a:rPr lang="fr-CH" dirty="0" smtClean="0"/>
              <a:t>OCR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98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Extraire les informations essentielles d’une carte bancaire</a:t>
            </a:r>
          </a:p>
          <a:p>
            <a:r>
              <a:rPr lang="fr-CH" dirty="0" smtClean="0"/>
              <a:t>Carte de crédit (différent types) + permis de conduire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05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OCR (Tess4J)</a:t>
            </a:r>
          </a:p>
          <a:p>
            <a:r>
              <a:rPr lang="fr-CH" dirty="0" err="1" smtClean="0"/>
              <a:t>OpenCV</a:t>
            </a:r>
            <a:r>
              <a:rPr lang="fr-CH" dirty="0" smtClean="0"/>
              <a:t> Java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7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70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Prétraitement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768096"/>
            <a:ext cx="7315200" cy="1723644"/>
          </a:xfrm>
        </p:spPr>
        <p:txBody>
          <a:bodyPr/>
          <a:lstStyle/>
          <a:p>
            <a:r>
              <a:rPr lang="fr-CH" dirty="0" smtClean="0"/>
              <a:t>Utilisation d’</a:t>
            </a:r>
            <a:r>
              <a:rPr lang="fr-CH" dirty="0" err="1" smtClean="0"/>
              <a:t>OpenCV</a:t>
            </a:r>
            <a:r>
              <a:rPr lang="fr-CH" dirty="0" smtClean="0"/>
              <a:t> Java</a:t>
            </a:r>
          </a:p>
          <a:p>
            <a:r>
              <a:rPr lang="fr-CH" dirty="0" smtClean="0"/>
              <a:t>Redimensionnement </a:t>
            </a:r>
          </a:p>
          <a:p>
            <a:r>
              <a:rPr lang="fr-CH" dirty="0" smtClean="0"/>
              <a:t>Image </a:t>
            </a:r>
            <a:r>
              <a:rPr lang="fr-CH" dirty="0"/>
              <a:t>en niveau de </a:t>
            </a:r>
            <a:r>
              <a:rPr lang="fr-CH" dirty="0" smtClean="0"/>
              <a:t>gris</a:t>
            </a:r>
          </a:p>
          <a:p>
            <a:r>
              <a:rPr lang="fr-CH" dirty="0" smtClean="0"/>
              <a:t>Seuillage</a:t>
            </a:r>
          </a:p>
        </p:txBody>
      </p:sp>
      <p:pic>
        <p:nvPicPr>
          <p:cNvPr id="6" name="Image 5" descr="C:\Users\tom.rey\Documents\INF3\TraitementImage\Projet\CardScan\images\cart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3044952"/>
            <a:ext cx="3985428" cy="299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tom.rey\Documents\INF3\TraitementImage\Projet\CardScan\images\nomnu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008" y="4107561"/>
            <a:ext cx="3413760" cy="864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1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Identification de zones rectangulaires</a:t>
            </a:r>
          </a:p>
          <a:p>
            <a:r>
              <a:rPr lang="fr-CH" dirty="0" smtClean="0"/>
              <a:t>Calcul physique sur la carte et définition en pourcent dans le code</a:t>
            </a:r>
            <a:endParaRPr lang="fr-CH" dirty="0"/>
          </a:p>
        </p:txBody>
      </p:sp>
      <p:pic>
        <p:nvPicPr>
          <p:cNvPr id="4" name="Image 3" descr="C:\Users\tom.rey\Documents\INF3\TraitementImage\Projet\CardScan\images\nomnu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4413885"/>
            <a:ext cx="3413760" cy="86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tom.rey\Documents\INF3\TraitementImage\Projet\CardScan\images\nomnu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95" y="4413885"/>
            <a:ext cx="3413760" cy="8648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037576" y="4480560"/>
            <a:ext cx="1801368" cy="256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8037576" y="4924996"/>
            <a:ext cx="1801368" cy="256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9924625" y="4930330"/>
            <a:ext cx="1441030" cy="2506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13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OCR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 de l’OCR pour lire les données contenu dans les rectangles</a:t>
            </a:r>
            <a:endParaRPr lang="fr-CH" dirty="0"/>
          </a:p>
        </p:txBody>
      </p:sp>
      <p:pic>
        <p:nvPicPr>
          <p:cNvPr id="4" name="Image 3" descr="C:\Users\tom.rey\Documents\INF3\TraitementImage\Projet\CardScan\images\nomnu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4359021"/>
            <a:ext cx="3413760" cy="8648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954949" y="4425696"/>
            <a:ext cx="1801368" cy="256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3954949" y="4870132"/>
            <a:ext cx="1801368" cy="256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5841998" y="4875466"/>
            <a:ext cx="1441030" cy="2506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465907" y="4359021"/>
            <a:ext cx="3804241" cy="864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52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78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62</TotalTime>
  <Words>115</Words>
  <Application>Microsoft Office PowerPoint</Application>
  <PresentationFormat>Grand écran</PresentationFormat>
  <Paragraphs>34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Cadre</vt:lpstr>
      <vt:lpstr>CardScan</vt:lpstr>
      <vt:lpstr>Sommaire</vt:lpstr>
      <vt:lpstr>But du projet</vt:lpstr>
      <vt:lpstr>Technologies</vt:lpstr>
      <vt:lpstr>Fonctionnalités</vt:lpstr>
      <vt:lpstr>Prétraitement</vt:lpstr>
      <vt:lpstr>Analyse</vt:lpstr>
      <vt:lpstr>OCR</vt:lpstr>
      <vt:lpstr>Démonstration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CardScan</dc:title>
  <dc:creator>Tom Rey</dc:creator>
  <cp:lastModifiedBy>Tom Rey</cp:lastModifiedBy>
  <cp:revision>47</cp:revision>
  <dcterms:created xsi:type="dcterms:W3CDTF">2016-05-09T12:32:30Z</dcterms:created>
  <dcterms:modified xsi:type="dcterms:W3CDTF">2016-05-09T13:34:56Z</dcterms:modified>
</cp:coreProperties>
</file>