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7" r:id="rId3"/>
    <p:sldId id="257" r:id="rId4"/>
    <p:sldId id="258" r:id="rId5"/>
    <p:sldId id="259" r:id="rId6"/>
    <p:sldId id="260" r:id="rId7"/>
    <p:sldId id="261" r:id="rId8"/>
    <p:sldId id="263" r:id="rId9"/>
    <p:sldId id="262"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102666-3421-4771-9BB7-44FD0CAB96EA}" v="9" dt="2024-09-18T19:30:59.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71880" autoAdjust="0"/>
  </p:normalViewPr>
  <p:slideViewPr>
    <p:cSldViewPr snapToGrid="0">
      <p:cViewPr varScale="1">
        <p:scale>
          <a:sx n="63" d="100"/>
          <a:sy n="63" d="100"/>
        </p:scale>
        <p:origin x="11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Rush" userId="b842f5abad601820" providerId="LiveId" clId="{FD102666-3421-4771-9BB7-44FD0CAB96EA}"/>
    <pc:docChg chg="undo custSel addSld delSld modSld">
      <pc:chgData name="Thomas Rush" userId="b842f5abad601820" providerId="LiveId" clId="{FD102666-3421-4771-9BB7-44FD0CAB96EA}" dt="2024-09-18T19:30:59.697" v="8743" actId="20577"/>
      <pc:docMkLst>
        <pc:docMk/>
      </pc:docMkLst>
      <pc:sldChg chg="addSp delSp modSp mod setBg">
        <pc:chgData name="Thomas Rush" userId="b842f5abad601820" providerId="LiveId" clId="{FD102666-3421-4771-9BB7-44FD0CAB96EA}" dt="2024-09-18T19:30:59.697" v="8743" actId="20577"/>
        <pc:sldMkLst>
          <pc:docMk/>
          <pc:sldMk cId="3382321789" sldId="256"/>
        </pc:sldMkLst>
        <pc:spChg chg="mod">
          <ac:chgData name="Thomas Rush" userId="b842f5abad601820" providerId="LiveId" clId="{FD102666-3421-4771-9BB7-44FD0CAB96EA}" dt="2024-09-18T19:29:49.105" v="8727" actId="26606"/>
          <ac:spMkLst>
            <pc:docMk/>
            <pc:sldMk cId="3382321789" sldId="256"/>
            <ac:spMk id="2" creationId="{B597CEB3-987B-C3C9-2A46-682EA5B4240A}"/>
          </ac:spMkLst>
        </pc:spChg>
        <pc:spChg chg="mod">
          <ac:chgData name="Thomas Rush" userId="b842f5abad601820" providerId="LiveId" clId="{FD102666-3421-4771-9BB7-44FD0CAB96EA}" dt="2024-09-18T19:29:49.105" v="8727" actId="26606"/>
          <ac:spMkLst>
            <pc:docMk/>
            <pc:sldMk cId="3382321789" sldId="256"/>
            <ac:spMk id="3" creationId="{5E7AEE38-34CF-7B12-C691-0A75C6A89C00}"/>
          </ac:spMkLst>
        </pc:spChg>
        <pc:spChg chg="add mod">
          <ac:chgData name="Thomas Rush" userId="b842f5abad601820" providerId="LiveId" clId="{FD102666-3421-4771-9BB7-44FD0CAB96EA}" dt="2024-09-18T19:30:59.697" v="8743" actId="20577"/>
          <ac:spMkLst>
            <pc:docMk/>
            <pc:sldMk cId="3382321789" sldId="256"/>
            <ac:spMk id="4" creationId="{957EA3C0-1036-A972-7D90-39B9F95646F6}"/>
          </ac:spMkLst>
        </pc:spChg>
        <pc:spChg chg="add del">
          <ac:chgData name="Thomas Rush" userId="b842f5abad601820" providerId="LiveId" clId="{FD102666-3421-4771-9BB7-44FD0CAB96EA}" dt="2024-09-18T19:30:24.167" v="8732" actId="26606"/>
          <ac:spMkLst>
            <pc:docMk/>
            <pc:sldMk cId="3382321789" sldId="256"/>
            <ac:spMk id="10" creationId="{5A7802B6-FF37-40CF-A7E2-6F2A0D9A91EF}"/>
          </ac:spMkLst>
        </pc:spChg>
        <pc:spChg chg="add">
          <ac:chgData name="Thomas Rush" userId="b842f5abad601820" providerId="LiveId" clId="{FD102666-3421-4771-9BB7-44FD0CAB96EA}" dt="2024-09-18T19:30:24.167" v="8732" actId="26606"/>
          <ac:spMkLst>
            <pc:docMk/>
            <pc:sldMk cId="3382321789" sldId="256"/>
            <ac:spMk id="1031" creationId="{5A7802B6-FF37-40CF-A7E2-6F2A0D9A91EF}"/>
          </ac:spMkLst>
        </pc:spChg>
        <pc:picChg chg="add del">
          <ac:chgData name="Thomas Rush" userId="b842f5abad601820" providerId="LiveId" clId="{FD102666-3421-4771-9BB7-44FD0CAB96EA}" dt="2024-09-18T19:29:51.242" v="8728" actId="478"/>
          <ac:picMkLst>
            <pc:docMk/>
            <pc:sldMk cId="3382321789" sldId="256"/>
            <ac:picMk id="7" creationId="{5C49962A-CFC9-3DFE-551B-D2051FED521E}"/>
          </ac:picMkLst>
        </pc:picChg>
        <pc:picChg chg="add mod">
          <ac:chgData name="Thomas Rush" userId="b842f5abad601820" providerId="LiveId" clId="{FD102666-3421-4771-9BB7-44FD0CAB96EA}" dt="2024-09-18T19:30:24.167" v="8732" actId="26606"/>
          <ac:picMkLst>
            <pc:docMk/>
            <pc:sldMk cId="3382321789" sldId="256"/>
            <ac:picMk id="1026" creationId="{35C9DDD3-2C40-7242-7B07-79DE88334012}"/>
          </ac:picMkLst>
        </pc:picChg>
      </pc:sldChg>
      <pc:sldChg chg="addSp delSp modSp mod modNotesTx">
        <pc:chgData name="Thomas Rush" userId="b842f5abad601820" providerId="LiveId" clId="{FD102666-3421-4771-9BB7-44FD0CAB96EA}" dt="2024-09-18T19:27:15.918" v="8722"/>
        <pc:sldMkLst>
          <pc:docMk/>
          <pc:sldMk cId="3774390410" sldId="257"/>
        </pc:sldMkLst>
        <pc:spChg chg="mod">
          <ac:chgData name="Thomas Rush" userId="b842f5abad601820" providerId="LiveId" clId="{FD102666-3421-4771-9BB7-44FD0CAB96EA}" dt="2024-09-18T19:27:15.918" v="8722"/>
          <ac:spMkLst>
            <pc:docMk/>
            <pc:sldMk cId="3774390410" sldId="257"/>
            <ac:spMk id="2" creationId="{5A11B313-D174-C6EA-491B-E9C9A06AF7A6}"/>
          </ac:spMkLst>
        </pc:spChg>
        <pc:spChg chg="del">
          <ac:chgData name="Thomas Rush" userId="b842f5abad601820" providerId="LiveId" clId="{FD102666-3421-4771-9BB7-44FD0CAB96EA}" dt="2024-09-16T17:41:36.666" v="54" actId="478"/>
          <ac:spMkLst>
            <pc:docMk/>
            <pc:sldMk cId="3774390410" sldId="257"/>
            <ac:spMk id="3" creationId="{458CA4E1-E757-531E-9616-973FFB9896CE}"/>
          </ac:spMkLst>
        </pc:spChg>
        <pc:picChg chg="add mod">
          <ac:chgData name="Thomas Rush" userId="b842f5abad601820" providerId="LiveId" clId="{FD102666-3421-4771-9BB7-44FD0CAB96EA}" dt="2024-09-16T17:41:54.010" v="58" actId="1076"/>
          <ac:picMkLst>
            <pc:docMk/>
            <pc:sldMk cId="3774390410" sldId="257"/>
            <ac:picMk id="5" creationId="{7D273A60-8206-4F54-5DA6-DB88AE1DE500}"/>
          </ac:picMkLst>
        </pc:picChg>
      </pc:sldChg>
      <pc:sldChg chg="addSp delSp modSp new mod modNotesTx">
        <pc:chgData name="Thomas Rush" userId="b842f5abad601820" providerId="LiveId" clId="{FD102666-3421-4771-9BB7-44FD0CAB96EA}" dt="2024-09-18T19:28:00.010" v="8724" actId="255"/>
        <pc:sldMkLst>
          <pc:docMk/>
          <pc:sldMk cId="1506875869" sldId="258"/>
        </pc:sldMkLst>
        <pc:spChg chg="mod">
          <ac:chgData name="Thomas Rush" userId="b842f5abad601820" providerId="LiveId" clId="{FD102666-3421-4771-9BB7-44FD0CAB96EA}" dt="2024-09-18T19:28:00.010" v="8724" actId="255"/>
          <ac:spMkLst>
            <pc:docMk/>
            <pc:sldMk cId="1506875869" sldId="258"/>
            <ac:spMk id="2" creationId="{6105E6D4-B6B9-6BBF-E90A-95A20E1632B5}"/>
          </ac:spMkLst>
        </pc:spChg>
        <pc:spChg chg="del">
          <ac:chgData name="Thomas Rush" userId="b842f5abad601820" providerId="LiveId" clId="{FD102666-3421-4771-9BB7-44FD0CAB96EA}" dt="2024-09-16T17:43:44.032" v="196" actId="478"/>
          <ac:spMkLst>
            <pc:docMk/>
            <pc:sldMk cId="1506875869" sldId="258"/>
            <ac:spMk id="3" creationId="{D2435A8E-8AF0-7771-A72F-3E6827FA2E67}"/>
          </ac:spMkLst>
        </pc:spChg>
        <pc:picChg chg="add del mod">
          <ac:chgData name="Thomas Rush" userId="b842f5abad601820" providerId="LiveId" clId="{FD102666-3421-4771-9BB7-44FD0CAB96EA}" dt="2024-09-16T17:43:51.845" v="199" actId="478"/>
          <ac:picMkLst>
            <pc:docMk/>
            <pc:sldMk cId="1506875869" sldId="258"/>
            <ac:picMk id="5" creationId="{306922DE-9B98-6D90-2A7F-400F66821FF0}"/>
          </ac:picMkLst>
        </pc:picChg>
        <pc:picChg chg="add mod">
          <ac:chgData name="Thomas Rush" userId="b842f5abad601820" providerId="LiveId" clId="{FD102666-3421-4771-9BB7-44FD0CAB96EA}" dt="2024-09-16T17:46:14" v="202" actId="1076"/>
          <ac:picMkLst>
            <pc:docMk/>
            <pc:sldMk cId="1506875869" sldId="258"/>
            <ac:picMk id="7" creationId="{3A333E0D-AC16-2880-E950-B5985B84EBF4}"/>
          </ac:picMkLst>
        </pc:picChg>
      </pc:sldChg>
      <pc:sldChg chg="addSp delSp modSp new mod modNotesTx">
        <pc:chgData name="Thomas Rush" userId="b842f5abad601820" providerId="LiveId" clId="{FD102666-3421-4771-9BB7-44FD0CAB96EA}" dt="2024-09-18T19:27:15.918" v="8722"/>
        <pc:sldMkLst>
          <pc:docMk/>
          <pc:sldMk cId="120531678" sldId="259"/>
        </pc:sldMkLst>
        <pc:spChg chg="mod">
          <ac:chgData name="Thomas Rush" userId="b842f5abad601820" providerId="LiveId" clId="{FD102666-3421-4771-9BB7-44FD0CAB96EA}" dt="2024-09-18T19:27:15.918" v="8722"/>
          <ac:spMkLst>
            <pc:docMk/>
            <pc:sldMk cId="120531678" sldId="259"/>
            <ac:spMk id="2" creationId="{BB501F2D-0A86-91B3-ACD4-1CBE3B235471}"/>
          </ac:spMkLst>
        </pc:spChg>
        <pc:spChg chg="del">
          <ac:chgData name="Thomas Rush" userId="b842f5abad601820" providerId="LiveId" clId="{FD102666-3421-4771-9BB7-44FD0CAB96EA}" dt="2024-09-16T17:48:16.338" v="239" actId="478"/>
          <ac:spMkLst>
            <pc:docMk/>
            <pc:sldMk cId="120531678" sldId="259"/>
            <ac:spMk id="3" creationId="{BEDCD2C3-D240-085B-BDE3-D94AAB886ED7}"/>
          </ac:spMkLst>
        </pc:spChg>
        <pc:picChg chg="add mod">
          <ac:chgData name="Thomas Rush" userId="b842f5abad601820" providerId="LiveId" clId="{FD102666-3421-4771-9BB7-44FD0CAB96EA}" dt="2024-09-16T17:48:28.569" v="241" actId="1076"/>
          <ac:picMkLst>
            <pc:docMk/>
            <pc:sldMk cId="120531678" sldId="259"/>
            <ac:picMk id="5" creationId="{DBBE3EE6-2720-0529-EB75-A737473D0952}"/>
          </ac:picMkLst>
        </pc:picChg>
        <pc:picChg chg="add mod">
          <ac:chgData name="Thomas Rush" userId="b842f5abad601820" providerId="LiveId" clId="{FD102666-3421-4771-9BB7-44FD0CAB96EA}" dt="2024-09-16T17:48:41.281" v="243" actId="1076"/>
          <ac:picMkLst>
            <pc:docMk/>
            <pc:sldMk cId="120531678" sldId="259"/>
            <ac:picMk id="7" creationId="{DB25C2A8-4FAF-C138-CB09-75367993FE12}"/>
          </ac:picMkLst>
        </pc:picChg>
      </pc:sldChg>
      <pc:sldChg chg="addSp delSp modSp new mod modNotesTx">
        <pc:chgData name="Thomas Rush" userId="b842f5abad601820" providerId="LiveId" clId="{FD102666-3421-4771-9BB7-44FD0CAB96EA}" dt="2024-09-18T19:27:15.918" v="8722"/>
        <pc:sldMkLst>
          <pc:docMk/>
          <pc:sldMk cId="788161390" sldId="260"/>
        </pc:sldMkLst>
        <pc:spChg chg="mod">
          <ac:chgData name="Thomas Rush" userId="b842f5abad601820" providerId="LiveId" clId="{FD102666-3421-4771-9BB7-44FD0CAB96EA}" dt="2024-09-18T19:27:15.918" v="8722"/>
          <ac:spMkLst>
            <pc:docMk/>
            <pc:sldMk cId="788161390" sldId="260"/>
            <ac:spMk id="2" creationId="{9B6067B8-FB70-BC0E-B48C-29AB8DAE7177}"/>
          </ac:spMkLst>
        </pc:spChg>
        <pc:spChg chg="del">
          <ac:chgData name="Thomas Rush" userId="b842f5abad601820" providerId="LiveId" clId="{FD102666-3421-4771-9BB7-44FD0CAB96EA}" dt="2024-09-16T17:49:07.423" v="282" actId="478"/>
          <ac:spMkLst>
            <pc:docMk/>
            <pc:sldMk cId="788161390" sldId="260"/>
            <ac:spMk id="3" creationId="{69BB32B4-D3BC-8A61-6BD2-EBC6D531E08A}"/>
          </ac:spMkLst>
        </pc:spChg>
        <pc:picChg chg="add mod">
          <ac:chgData name="Thomas Rush" userId="b842f5abad601820" providerId="LiveId" clId="{FD102666-3421-4771-9BB7-44FD0CAB96EA}" dt="2024-09-18T03:10:21.201" v="4870" actId="1076"/>
          <ac:picMkLst>
            <pc:docMk/>
            <pc:sldMk cId="788161390" sldId="260"/>
            <ac:picMk id="5" creationId="{0A7752E1-17C2-5A56-FE8B-84020C774A1A}"/>
          </ac:picMkLst>
        </pc:picChg>
        <pc:picChg chg="add del mod">
          <ac:chgData name="Thomas Rush" userId="b842f5abad601820" providerId="LiveId" clId="{FD102666-3421-4771-9BB7-44FD0CAB96EA}" dt="2024-09-18T03:10:18.694" v="4869" actId="478"/>
          <ac:picMkLst>
            <pc:docMk/>
            <pc:sldMk cId="788161390" sldId="260"/>
            <ac:picMk id="7" creationId="{0F0AB693-A6ED-F6B4-58C6-682895AA695C}"/>
          </ac:picMkLst>
        </pc:picChg>
      </pc:sldChg>
      <pc:sldChg chg="addSp delSp modSp new mod modNotesTx">
        <pc:chgData name="Thomas Rush" userId="b842f5abad601820" providerId="LiveId" clId="{FD102666-3421-4771-9BB7-44FD0CAB96EA}" dt="2024-09-18T19:27:15.918" v="8722"/>
        <pc:sldMkLst>
          <pc:docMk/>
          <pc:sldMk cId="3414528982" sldId="261"/>
        </pc:sldMkLst>
        <pc:spChg chg="mod">
          <ac:chgData name="Thomas Rush" userId="b842f5abad601820" providerId="LiveId" clId="{FD102666-3421-4771-9BB7-44FD0CAB96EA}" dt="2024-09-18T19:27:15.918" v="8722"/>
          <ac:spMkLst>
            <pc:docMk/>
            <pc:sldMk cId="3414528982" sldId="261"/>
            <ac:spMk id="2" creationId="{B0A12454-2316-3498-4515-469353BE5A93}"/>
          </ac:spMkLst>
        </pc:spChg>
        <pc:spChg chg="del">
          <ac:chgData name="Thomas Rush" userId="b842f5abad601820" providerId="LiveId" clId="{FD102666-3421-4771-9BB7-44FD0CAB96EA}" dt="2024-09-16T17:54:31.197" v="315" actId="478"/>
          <ac:spMkLst>
            <pc:docMk/>
            <pc:sldMk cId="3414528982" sldId="261"/>
            <ac:spMk id="3" creationId="{76098566-45B3-9D02-0310-A48BF360CE92}"/>
          </ac:spMkLst>
        </pc:spChg>
        <pc:spChg chg="add mod">
          <ac:chgData name="Thomas Rush" userId="b842f5abad601820" providerId="LiveId" clId="{FD102666-3421-4771-9BB7-44FD0CAB96EA}" dt="2024-09-16T17:56:43.691" v="365" actId="1076"/>
          <ac:spMkLst>
            <pc:docMk/>
            <pc:sldMk cId="3414528982" sldId="261"/>
            <ac:spMk id="5" creationId="{1A6F18B0-8A1B-7974-18B6-4068265EA1CF}"/>
          </ac:spMkLst>
        </pc:spChg>
        <pc:spChg chg="add mod">
          <ac:chgData name="Thomas Rush" userId="b842f5abad601820" providerId="LiveId" clId="{FD102666-3421-4771-9BB7-44FD0CAB96EA}" dt="2024-09-16T18:16:29.633" v="639" actId="20577"/>
          <ac:spMkLst>
            <pc:docMk/>
            <pc:sldMk cId="3414528982" sldId="261"/>
            <ac:spMk id="12" creationId="{CA546C67-B74C-DD2D-1B0E-72E07E60A2E2}"/>
          </ac:spMkLst>
        </pc:spChg>
        <pc:graphicFrameChg chg="add mod modGraphic">
          <ac:chgData name="Thomas Rush" userId="b842f5abad601820" providerId="LiveId" clId="{FD102666-3421-4771-9BB7-44FD0CAB96EA}" dt="2024-09-16T17:55:18.825" v="338" actId="14100"/>
          <ac:graphicFrameMkLst>
            <pc:docMk/>
            <pc:sldMk cId="3414528982" sldId="261"/>
            <ac:graphicFrameMk id="4" creationId="{D04940DC-9E5F-1A42-47B1-E21FA2B6E5EC}"/>
          </ac:graphicFrameMkLst>
        </pc:graphicFrameChg>
        <pc:graphicFrameChg chg="add mod modGraphic">
          <ac:chgData name="Thomas Rush" userId="b842f5abad601820" providerId="LiveId" clId="{FD102666-3421-4771-9BB7-44FD0CAB96EA}" dt="2024-09-16T17:57:36.642" v="390" actId="1076"/>
          <ac:graphicFrameMkLst>
            <pc:docMk/>
            <pc:sldMk cId="3414528982" sldId="261"/>
            <ac:graphicFrameMk id="10" creationId="{6BA92AFC-F691-5EDC-C54E-66F230A19600}"/>
          </ac:graphicFrameMkLst>
        </pc:graphicFrameChg>
        <pc:graphicFrameChg chg="add mod modGraphic">
          <ac:chgData name="Thomas Rush" userId="b842f5abad601820" providerId="LiveId" clId="{FD102666-3421-4771-9BB7-44FD0CAB96EA}" dt="2024-09-16T17:57:40.408" v="391" actId="1076"/>
          <ac:graphicFrameMkLst>
            <pc:docMk/>
            <pc:sldMk cId="3414528982" sldId="261"/>
            <ac:graphicFrameMk id="11" creationId="{C4631BBA-251B-4091-E68F-8F70956E3891}"/>
          </ac:graphicFrameMkLst>
        </pc:graphicFrameChg>
        <pc:picChg chg="add del">
          <ac:chgData name="Thomas Rush" userId="b842f5abad601820" providerId="LiveId" clId="{FD102666-3421-4771-9BB7-44FD0CAB96EA}" dt="2024-09-16T17:55:39.777" v="341" actId="478"/>
          <ac:picMkLst>
            <pc:docMk/>
            <pc:sldMk cId="3414528982" sldId="261"/>
            <ac:picMk id="7" creationId="{62DECD0E-3EDA-420B-9B6E-9B00A203B206}"/>
          </ac:picMkLst>
        </pc:picChg>
        <pc:picChg chg="add del">
          <ac:chgData name="Thomas Rush" userId="b842f5abad601820" providerId="LiveId" clId="{FD102666-3421-4771-9BB7-44FD0CAB96EA}" dt="2024-09-16T17:55:44.677" v="343" actId="478"/>
          <ac:picMkLst>
            <pc:docMk/>
            <pc:sldMk cId="3414528982" sldId="261"/>
            <ac:picMk id="9" creationId="{3356FED4-96C2-AF83-DC2C-FD88DE8C9587}"/>
          </ac:picMkLst>
        </pc:picChg>
      </pc:sldChg>
      <pc:sldChg chg="addSp delSp modSp new mod modNotesTx">
        <pc:chgData name="Thomas Rush" userId="b842f5abad601820" providerId="LiveId" clId="{FD102666-3421-4771-9BB7-44FD0CAB96EA}" dt="2024-09-18T19:27:15.918" v="8722"/>
        <pc:sldMkLst>
          <pc:docMk/>
          <pc:sldMk cId="899983234" sldId="262"/>
        </pc:sldMkLst>
        <pc:spChg chg="mod">
          <ac:chgData name="Thomas Rush" userId="b842f5abad601820" providerId="LiveId" clId="{FD102666-3421-4771-9BB7-44FD0CAB96EA}" dt="2024-09-18T19:27:15.918" v="8722"/>
          <ac:spMkLst>
            <pc:docMk/>
            <pc:sldMk cId="899983234" sldId="262"/>
            <ac:spMk id="2" creationId="{810CB41B-8DFF-73A8-2ABA-F7F526C10751}"/>
          </ac:spMkLst>
        </pc:spChg>
        <pc:spChg chg="del">
          <ac:chgData name="Thomas Rush" userId="b842f5abad601820" providerId="LiveId" clId="{FD102666-3421-4771-9BB7-44FD0CAB96EA}" dt="2024-09-16T18:08:40.205" v="442" actId="478"/>
          <ac:spMkLst>
            <pc:docMk/>
            <pc:sldMk cId="899983234" sldId="262"/>
            <ac:spMk id="3" creationId="{FA8C8697-4FCD-D0DF-ED4F-AD71438C1205}"/>
          </ac:spMkLst>
        </pc:spChg>
        <pc:spChg chg="add">
          <ac:chgData name="Thomas Rush" userId="b842f5abad601820" providerId="LiveId" clId="{FD102666-3421-4771-9BB7-44FD0CAB96EA}" dt="2024-09-16T18:11:05.565" v="456" actId="11529"/>
          <ac:spMkLst>
            <pc:docMk/>
            <pc:sldMk cId="899983234" sldId="262"/>
            <ac:spMk id="10" creationId="{15772709-AA6F-6CB2-0D3F-938992E16AF3}"/>
          </ac:spMkLst>
        </pc:spChg>
        <pc:picChg chg="add mod">
          <ac:chgData name="Thomas Rush" userId="b842f5abad601820" providerId="LiveId" clId="{FD102666-3421-4771-9BB7-44FD0CAB96EA}" dt="2024-09-16T18:10:50.494" v="454" actId="1076"/>
          <ac:picMkLst>
            <pc:docMk/>
            <pc:sldMk cId="899983234" sldId="262"/>
            <ac:picMk id="5" creationId="{F7B8989B-6DD7-33BD-7D24-98172FE6BA83}"/>
          </ac:picMkLst>
        </pc:picChg>
        <pc:picChg chg="add mod">
          <ac:chgData name="Thomas Rush" userId="b842f5abad601820" providerId="LiveId" clId="{FD102666-3421-4771-9BB7-44FD0CAB96EA}" dt="2024-09-16T18:10:55.053" v="455" actId="1076"/>
          <ac:picMkLst>
            <pc:docMk/>
            <pc:sldMk cId="899983234" sldId="262"/>
            <ac:picMk id="9" creationId="{E7A5E127-5155-E0EB-5832-1B08E33D5D50}"/>
          </ac:picMkLst>
        </pc:picChg>
        <pc:inkChg chg="add">
          <ac:chgData name="Thomas Rush" userId="b842f5abad601820" providerId="LiveId" clId="{FD102666-3421-4771-9BB7-44FD0CAB96EA}" dt="2024-09-16T18:09:45.386" v="448" actId="9405"/>
          <ac:inkMkLst>
            <pc:docMk/>
            <pc:sldMk cId="899983234" sldId="262"/>
            <ac:inkMk id="6" creationId="{9A9D4CC1-BA19-AE35-6C2C-FF6D2C1E8D6F}"/>
          </ac:inkMkLst>
        </pc:inkChg>
        <pc:inkChg chg="add">
          <ac:chgData name="Thomas Rush" userId="b842f5abad601820" providerId="LiveId" clId="{FD102666-3421-4771-9BB7-44FD0CAB96EA}" dt="2024-09-16T18:09:52.715" v="449" actId="9405"/>
          <ac:inkMkLst>
            <pc:docMk/>
            <pc:sldMk cId="899983234" sldId="262"/>
            <ac:inkMk id="7" creationId="{6A63BF59-7832-411D-63C6-003C5D277AC4}"/>
          </ac:inkMkLst>
        </pc:inkChg>
      </pc:sldChg>
      <pc:sldChg chg="addSp delSp modSp new mod modNotesTx">
        <pc:chgData name="Thomas Rush" userId="b842f5abad601820" providerId="LiveId" clId="{FD102666-3421-4771-9BB7-44FD0CAB96EA}" dt="2024-09-18T19:27:15.918" v="8722"/>
        <pc:sldMkLst>
          <pc:docMk/>
          <pc:sldMk cId="2742297075" sldId="263"/>
        </pc:sldMkLst>
        <pc:spChg chg="mod">
          <ac:chgData name="Thomas Rush" userId="b842f5abad601820" providerId="LiveId" clId="{FD102666-3421-4771-9BB7-44FD0CAB96EA}" dt="2024-09-18T19:27:15.918" v="8722"/>
          <ac:spMkLst>
            <pc:docMk/>
            <pc:sldMk cId="2742297075" sldId="263"/>
            <ac:spMk id="2" creationId="{23EC3B93-429E-9F93-FEB3-AF04A791DF50}"/>
          </ac:spMkLst>
        </pc:spChg>
        <pc:spChg chg="del">
          <ac:chgData name="Thomas Rush" userId="b842f5abad601820" providerId="LiveId" clId="{FD102666-3421-4771-9BB7-44FD0CAB96EA}" dt="2024-09-16T18:11:37.815" v="487" actId="478"/>
          <ac:spMkLst>
            <pc:docMk/>
            <pc:sldMk cId="2742297075" sldId="263"/>
            <ac:spMk id="3" creationId="{48A51655-B580-087F-3236-ACB3B0452CCB}"/>
          </ac:spMkLst>
        </pc:spChg>
        <pc:spChg chg="add">
          <ac:chgData name="Thomas Rush" userId="b842f5abad601820" providerId="LiveId" clId="{FD102666-3421-4771-9BB7-44FD0CAB96EA}" dt="2024-09-16T18:12:40.740" v="548" actId="11529"/>
          <ac:spMkLst>
            <pc:docMk/>
            <pc:sldMk cId="2742297075" sldId="263"/>
            <ac:spMk id="5" creationId="{3153716F-F6BA-D505-F149-50E7B9470B47}"/>
          </ac:spMkLst>
        </pc:spChg>
        <pc:spChg chg="add mod">
          <ac:chgData name="Thomas Rush" userId="b842f5abad601820" providerId="LiveId" clId="{FD102666-3421-4771-9BB7-44FD0CAB96EA}" dt="2024-09-16T18:12:55.192" v="569" actId="20577"/>
          <ac:spMkLst>
            <pc:docMk/>
            <pc:sldMk cId="2742297075" sldId="263"/>
            <ac:spMk id="6" creationId="{1927D0D1-4209-2124-0B3C-F5A93D128A78}"/>
          </ac:spMkLst>
        </pc:spChg>
        <pc:graphicFrameChg chg="add mod modGraphic">
          <ac:chgData name="Thomas Rush" userId="b842f5abad601820" providerId="LiveId" clId="{FD102666-3421-4771-9BB7-44FD0CAB96EA}" dt="2024-09-16T18:12:29.691" v="547" actId="122"/>
          <ac:graphicFrameMkLst>
            <pc:docMk/>
            <pc:sldMk cId="2742297075" sldId="263"/>
            <ac:graphicFrameMk id="4" creationId="{321DA51B-268D-6B47-6D97-A693DD8DECEA}"/>
          </ac:graphicFrameMkLst>
        </pc:graphicFrameChg>
        <pc:graphicFrameChg chg="add mod modGraphic">
          <ac:chgData name="Thomas Rush" userId="b842f5abad601820" providerId="LiveId" clId="{FD102666-3421-4771-9BB7-44FD0CAB96EA}" dt="2024-09-16T18:15:00.942" v="621" actId="1076"/>
          <ac:graphicFrameMkLst>
            <pc:docMk/>
            <pc:sldMk cId="2742297075" sldId="263"/>
            <ac:graphicFrameMk id="7" creationId="{46C843CF-A22E-F154-268E-67DE58B37ED3}"/>
          </ac:graphicFrameMkLst>
        </pc:graphicFrameChg>
      </pc:sldChg>
      <pc:sldChg chg="addSp delSp modSp new mod modNotesTx">
        <pc:chgData name="Thomas Rush" userId="b842f5abad601820" providerId="LiveId" clId="{FD102666-3421-4771-9BB7-44FD0CAB96EA}" dt="2024-09-18T19:27:15.918" v="8722"/>
        <pc:sldMkLst>
          <pc:docMk/>
          <pc:sldMk cId="4179535193" sldId="264"/>
        </pc:sldMkLst>
        <pc:spChg chg="mod">
          <ac:chgData name="Thomas Rush" userId="b842f5abad601820" providerId="LiveId" clId="{FD102666-3421-4771-9BB7-44FD0CAB96EA}" dt="2024-09-18T19:27:15.918" v="8722"/>
          <ac:spMkLst>
            <pc:docMk/>
            <pc:sldMk cId="4179535193" sldId="264"/>
            <ac:spMk id="2" creationId="{372E49EB-F727-C7CE-9A8C-E96D26F4BF05}"/>
          </ac:spMkLst>
        </pc:spChg>
        <pc:spChg chg="add mod">
          <ac:chgData name="Thomas Rush" userId="b842f5abad601820" providerId="LiveId" clId="{FD102666-3421-4771-9BB7-44FD0CAB96EA}" dt="2024-09-18T02:09:10.573" v="1572" actId="255"/>
          <ac:spMkLst>
            <pc:docMk/>
            <pc:sldMk cId="4179535193" sldId="264"/>
            <ac:spMk id="3" creationId="{793EDE83-0B3A-F9AB-86DE-766E32AA44D6}"/>
          </ac:spMkLst>
        </pc:spChg>
        <pc:spChg chg="del">
          <ac:chgData name="Thomas Rush" userId="b842f5abad601820" providerId="LiveId" clId="{FD102666-3421-4771-9BB7-44FD0CAB96EA}" dt="2024-09-16T18:33:35.838" v="670" actId="478"/>
          <ac:spMkLst>
            <pc:docMk/>
            <pc:sldMk cId="4179535193" sldId="264"/>
            <ac:spMk id="3" creationId="{9C63084F-672C-3C5B-05F8-E8749D5B89E6}"/>
          </ac:spMkLst>
        </pc:spChg>
        <pc:picChg chg="add del mod">
          <ac:chgData name="Thomas Rush" userId="b842f5abad601820" providerId="LiveId" clId="{FD102666-3421-4771-9BB7-44FD0CAB96EA}" dt="2024-09-18T02:07:48.069" v="1524" actId="478"/>
          <ac:picMkLst>
            <pc:docMk/>
            <pc:sldMk cId="4179535193" sldId="264"/>
            <ac:picMk id="5" creationId="{C808BF41-81FE-4E58-9276-1405B4F329CD}"/>
          </ac:picMkLst>
        </pc:picChg>
        <pc:picChg chg="add mod">
          <ac:chgData name="Thomas Rush" userId="b842f5abad601820" providerId="LiveId" clId="{FD102666-3421-4771-9BB7-44FD0CAB96EA}" dt="2024-09-18T02:09:28.094" v="1574" actId="1076"/>
          <ac:picMkLst>
            <pc:docMk/>
            <pc:sldMk cId="4179535193" sldId="264"/>
            <ac:picMk id="6" creationId="{52EA7021-C099-F80F-8FB1-795CE547EB80}"/>
          </ac:picMkLst>
        </pc:picChg>
      </pc:sldChg>
      <pc:sldChg chg="modSp new mod modNotesTx">
        <pc:chgData name="Thomas Rush" userId="b842f5abad601820" providerId="LiveId" clId="{FD102666-3421-4771-9BB7-44FD0CAB96EA}" dt="2024-09-18T19:28:27.002" v="8725" actId="255"/>
        <pc:sldMkLst>
          <pc:docMk/>
          <pc:sldMk cId="441713716" sldId="265"/>
        </pc:sldMkLst>
        <pc:spChg chg="mod">
          <ac:chgData name="Thomas Rush" userId="b842f5abad601820" providerId="LiveId" clId="{FD102666-3421-4771-9BB7-44FD0CAB96EA}" dt="2024-09-18T19:27:15.918" v="8722"/>
          <ac:spMkLst>
            <pc:docMk/>
            <pc:sldMk cId="441713716" sldId="265"/>
            <ac:spMk id="2" creationId="{B007B1B8-E96D-C056-0496-109CE5160290}"/>
          </ac:spMkLst>
        </pc:spChg>
        <pc:spChg chg="mod">
          <ac:chgData name="Thomas Rush" userId="b842f5abad601820" providerId="LiveId" clId="{FD102666-3421-4771-9BB7-44FD0CAB96EA}" dt="2024-09-18T19:28:27.002" v="8725" actId="255"/>
          <ac:spMkLst>
            <pc:docMk/>
            <pc:sldMk cId="441713716" sldId="265"/>
            <ac:spMk id="3" creationId="{00878BD9-0468-58E5-1983-21AAACEC0B68}"/>
          </ac:spMkLst>
        </pc:spChg>
      </pc:sldChg>
      <pc:sldChg chg="delSp modSp new del mod">
        <pc:chgData name="Thomas Rush" userId="b842f5abad601820" providerId="LiveId" clId="{FD102666-3421-4771-9BB7-44FD0CAB96EA}" dt="2024-09-16T19:09:48.107" v="1149" actId="2696"/>
        <pc:sldMkLst>
          <pc:docMk/>
          <pc:sldMk cId="1995582300" sldId="266"/>
        </pc:sldMkLst>
        <pc:spChg chg="mod">
          <ac:chgData name="Thomas Rush" userId="b842f5abad601820" providerId="LiveId" clId="{FD102666-3421-4771-9BB7-44FD0CAB96EA}" dt="2024-09-16T18:35:52.117" v="707" actId="20577"/>
          <ac:spMkLst>
            <pc:docMk/>
            <pc:sldMk cId="1995582300" sldId="266"/>
            <ac:spMk id="2" creationId="{9E0DC3B0-2C36-09AF-A0BA-545560997784}"/>
          </ac:spMkLst>
        </pc:spChg>
        <pc:spChg chg="del mod">
          <ac:chgData name="Thomas Rush" userId="b842f5abad601820" providerId="LiveId" clId="{FD102666-3421-4771-9BB7-44FD0CAB96EA}" dt="2024-09-16T19:05:52.126" v="1148" actId="478"/>
          <ac:spMkLst>
            <pc:docMk/>
            <pc:sldMk cId="1995582300" sldId="266"/>
            <ac:spMk id="3" creationId="{E6D73EE7-163B-4FED-B0B6-BD3D69BE0B8C}"/>
          </ac:spMkLst>
        </pc:spChg>
      </pc:sldChg>
      <pc:sldChg chg="addSp delSp modSp new mod modNotesTx">
        <pc:chgData name="Thomas Rush" userId="b842f5abad601820" providerId="LiveId" clId="{FD102666-3421-4771-9BB7-44FD0CAB96EA}" dt="2024-09-18T19:29:01.020" v="8726" actId="26606"/>
        <pc:sldMkLst>
          <pc:docMk/>
          <pc:sldMk cId="4214427258" sldId="266"/>
        </pc:sldMkLst>
        <pc:spChg chg="mod">
          <ac:chgData name="Thomas Rush" userId="b842f5abad601820" providerId="LiveId" clId="{FD102666-3421-4771-9BB7-44FD0CAB96EA}" dt="2024-09-18T19:27:15.918" v="8722"/>
          <ac:spMkLst>
            <pc:docMk/>
            <pc:sldMk cId="4214427258" sldId="266"/>
            <ac:spMk id="2" creationId="{0473104D-9452-F348-39FB-14D575E1749D}"/>
          </ac:spMkLst>
        </pc:spChg>
        <pc:spChg chg="del mod">
          <ac:chgData name="Thomas Rush" userId="b842f5abad601820" providerId="LiveId" clId="{FD102666-3421-4771-9BB7-44FD0CAB96EA}" dt="2024-09-18T19:29:01.020" v="8726" actId="26606"/>
          <ac:spMkLst>
            <pc:docMk/>
            <pc:sldMk cId="4214427258" sldId="266"/>
            <ac:spMk id="3" creationId="{827A9396-0F15-2491-6426-DEAF811086D0}"/>
          </ac:spMkLst>
        </pc:spChg>
        <pc:graphicFrameChg chg="add">
          <ac:chgData name="Thomas Rush" userId="b842f5abad601820" providerId="LiveId" clId="{FD102666-3421-4771-9BB7-44FD0CAB96EA}" dt="2024-09-18T19:29:01.020" v="8726" actId="26606"/>
          <ac:graphicFrameMkLst>
            <pc:docMk/>
            <pc:sldMk cId="4214427258" sldId="266"/>
            <ac:graphicFrameMk id="5" creationId="{488DCD0C-74A4-E54A-BE23-F180E619CC53}"/>
          </ac:graphicFrameMkLst>
        </pc:graphicFrameChg>
      </pc:sldChg>
      <pc:sldChg chg="delSp modSp new del mod">
        <pc:chgData name="Thomas Rush" userId="b842f5abad601820" providerId="LiveId" clId="{FD102666-3421-4771-9BB7-44FD0CAB96EA}" dt="2024-09-17T18:56:13.663" v="1302" actId="2696"/>
        <pc:sldMkLst>
          <pc:docMk/>
          <pc:sldMk cId="1456379980" sldId="267"/>
        </pc:sldMkLst>
        <pc:spChg chg="mod">
          <ac:chgData name="Thomas Rush" userId="b842f5abad601820" providerId="LiveId" clId="{FD102666-3421-4771-9BB7-44FD0CAB96EA}" dt="2024-09-17T18:44:44.174" v="1300" actId="20577"/>
          <ac:spMkLst>
            <pc:docMk/>
            <pc:sldMk cId="1456379980" sldId="267"/>
            <ac:spMk id="2" creationId="{0EE3C78B-51E1-B0E5-78BE-9B9BFA8EE5C2}"/>
          </ac:spMkLst>
        </pc:spChg>
        <pc:spChg chg="del">
          <ac:chgData name="Thomas Rush" userId="b842f5abad601820" providerId="LiveId" clId="{FD102666-3421-4771-9BB7-44FD0CAB96EA}" dt="2024-09-17T18:44:47.275" v="1301" actId="478"/>
          <ac:spMkLst>
            <pc:docMk/>
            <pc:sldMk cId="1456379980" sldId="267"/>
            <ac:spMk id="3" creationId="{3360290E-C93C-64AF-5AA4-4D279B12CB7E}"/>
          </ac:spMkLst>
        </pc:spChg>
      </pc:sldChg>
      <pc:sldChg chg="addSp delSp modSp new mod setBg modNotesTx">
        <pc:chgData name="Thomas Rush" userId="b842f5abad601820" providerId="LiveId" clId="{FD102666-3421-4771-9BB7-44FD0CAB96EA}" dt="2024-09-18T19:27:26.146" v="8723" actId="26606"/>
        <pc:sldMkLst>
          <pc:docMk/>
          <pc:sldMk cId="2246972607" sldId="267"/>
        </pc:sldMkLst>
        <pc:spChg chg="mod">
          <ac:chgData name="Thomas Rush" userId="b842f5abad601820" providerId="LiveId" clId="{FD102666-3421-4771-9BB7-44FD0CAB96EA}" dt="2024-09-18T19:27:26.146" v="8723" actId="26606"/>
          <ac:spMkLst>
            <pc:docMk/>
            <pc:sldMk cId="2246972607" sldId="267"/>
            <ac:spMk id="2" creationId="{C164EB9E-02DB-9572-BA0E-BFAA104C35B6}"/>
          </ac:spMkLst>
        </pc:spChg>
        <pc:spChg chg="del mod">
          <ac:chgData name="Thomas Rush" userId="b842f5abad601820" providerId="LiveId" clId="{FD102666-3421-4771-9BB7-44FD0CAB96EA}" dt="2024-09-18T19:27:26.146" v="8723" actId="26606"/>
          <ac:spMkLst>
            <pc:docMk/>
            <pc:sldMk cId="2246972607" sldId="267"/>
            <ac:spMk id="3" creationId="{8670F4DE-22DB-5A13-8EE2-FA0F06F4EC4B}"/>
          </ac:spMkLst>
        </pc:spChg>
        <pc:spChg chg="add">
          <ac:chgData name="Thomas Rush" userId="b842f5abad601820" providerId="LiveId" clId="{FD102666-3421-4771-9BB7-44FD0CAB96EA}" dt="2024-09-18T19:27:26.146" v="8723" actId="26606"/>
          <ac:spMkLst>
            <pc:docMk/>
            <pc:sldMk cId="2246972607" sldId="267"/>
            <ac:spMk id="9" creationId="{9F4444CE-BC8D-4D61-B303-4C05614E62AB}"/>
          </ac:spMkLst>
        </pc:spChg>
        <pc:spChg chg="add">
          <ac:chgData name="Thomas Rush" userId="b842f5abad601820" providerId="LiveId" clId="{FD102666-3421-4771-9BB7-44FD0CAB96EA}" dt="2024-09-18T19:27:26.146" v="8723" actId="26606"/>
          <ac:spMkLst>
            <pc:docMk/>
            <pc:sldMk cId="2246972607" sldId="267"/>
            <ac:spMk id="11" creationId="{73772B81-181F-48B7-8826-4D9686D15DF5}"/>
          </ac:spMkLst>
        </pc:spChg>
        <pc:spChg chg="add">
          <ac:chgData name="Thomas Rush" userId="b842f5abad601820" providerId="LiveId" clId="{FD102666-3421-4771-9BB7-44FD0CAB96EA}" dt="2024-09-18T19:27:26.146" v="8723" actId="26606"/>
          <ac:spMkLst>
            <pc:docMk/>
            <pc:sldMk cId="2246972607" sldId="267"/>
            <ac:spMk id="13" creationId="{B2205F6E-03C6-4E92-877C-E2482F6599AA}"/>
          </ac:spMkLst>
        </pc:spChg>
        <pc:graphicFrameChg chg="add">
          <ac:chgData name="Thomas Rush" userId="b842f5abad601820" providerId="LiveId" clId="{FD102666-3421-4771-9BB7-44FD0CAB96EA}" dt="2024-09-18T19:27:26.146" v="8723" actId="26606"/>
          <ac:graphicFrameMkLst>
            <pc:docMk/>
            <pc:sldMk cId="2246972607" sldId="267"/>
            <ac:graphicFrameMk id="5" creationId="{3F92784D-AF72-0A27-4D23-5E5A00662765}"/>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D8E236-C692-43BC-910A-DA5B040FC56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FAA099-40BF-4B17-8321-79042B275035}">
      <dgm:prSet/>
      <dgm:spPr/>
      <dgm:t>
        <a:bodyPr/>
        <a:lstStyle/>
        <a:p>
          <a:r>
            <a:rPr lang="en-US"/>
            <a:t>Total Houses: 1460</a:t>
          </a:r>
        </a:p>
      </dgm:t>
    </dgm:pt>
    <dgm:pt modelId="{E99358FF-A8EE-40BB-BBD9-172CFD7D4F55}" type="parTrans" cxnId="{67951775-2E43-44B4-A457-0FD9BDBF1AA6}">
      <dgm:prSet/>
      <dgm:spPr/>
      <dgm:t>
        <a:bodyPr/>
        <a:lstStyle/>
        <a:p>
          <a:endParaRPr lang="en-US"/>
        </a:p>
      </dgm:t>
    </dgm:pt>
    <dgm:pt modelId="{DFDCADE3-353E-45C9-99F5-B9D9D807E2D6}" type="sibTrans" cxnId="{67951775-2E43-44B4-A457-0FD9BDBF1AA6}">
      <dgm:prSet/>
      <dgm:spPr/>
      <dgm:t>
        <a:bodyPr/>
        <a:lstStyle/>
        <a:p>
          <a:endParaRPr lang="en-US"/>
        </a:p>
      </dgm:t>
    </dgm:pt>
    <dgm:pt modelId="{B6BD0F66-6298-4293-BC7A-B1646D46FC6A}">
      <dgm:prSet/>
      <dgm:spPr/>
      <dgm:t>
        <a:bodyPr/>
        <a:lstStyle/>
        <a:p>
          <a:r>
            <a:rPr lang="en-US"/>
            <a:t>Most Expensive Sale: $755,000.00</a:t>
          </a:r>
        </a:p>
      </dgm:t>
    </dgm:pt>
    <dgm:pt modelId="{B99DCBE1-6537-4F63-9459-720523A1249E}" type="parTrans" cxnId="{D4422826-F6F5-4DF5-8B9B-60EB772663EA}">
      <dgm:prSet/>
      <dgm:spPr/>
      <dgm:t>
        <a:bodyPr/>
        <a:lstStyle/>
        <a:p>
          <a:endParaRPr lang="en-US"/>
        </a:p>
      </dgm:t>
    </dgm:pt>
    <dgm:pt modelId="{7584E29F-8DA3-40A4-8D95-D0DD3EEC5D24}" type="sibTrans" cxnId="{D4422826-F6F5-4DF5-8B9B-60EB772663EA}">
      <dgm:prSet/>
      <dgm:spPr/>
      <dgm:t>
        <a:bodyPr/>
        <a:lstStyle/>
        <a:p>
          <a:endParaRPr lang="en-US"/>
        </a:p>
      </dgm:t>
    </dgm:pt>
    <dgm:pt modelId="{F322F55E-F682-4CF7-A295-53C47B158F38}">
      <dgm:prSet/>
      <dgm:spPr/>
      <dgm:t>
        <a:bodyPr/>
        <a:lstStyle/>
        <a:p>
          <a:r>
            <a:rPr lang="en-US"/>
            <a:t>Least Expensive Sale: $34,900.00</a:t>
          </a:r>
        </a:p>
      </dgm:t>
    </dgm:pt>
    <dgm:pt modelId="{2A412EDD-FF98-459C-B252-114BF6BD6876}" type="parTrans" cxnId="{7C780E94-629A-4BC0-B809-19F105D841B6}">
      <dgm:prSet/>
      <dgm:spPr/>
      <dgm:t>
        <a:bodyPr/>
        <a:lstStyle/>
        <a:p>
          <a:endParaRPr lang="en-US"/>
        </a:p>
      </dgm:t>
    </dgm:pt>
    <dgm:pt modelId="{4FBA6893-63F6-4A83-B93E-AAA2CB382A77}" type="sibTrans" cxnId="{7C780E94-629A-4BC0-B809-19F105D841B6}">
      <dgm:prSet/>
      <dgm:spPr/>
      <dgm:t>
        <a:bodyPr/>
        <a:lstStyle/>
        <a:p>
          <a:endParaRPr lang="en-US"/>
        </a:p>
      </dgm:t>
    </dgm:pt>
    <dgm:pt modelId="{66A6B266-F0B8-4DA5-83BC-C9E2A7831147}">
      <dgm:prSet/>
      <dgm:spPr/>
      <dgm:t>
        <a:bodyPr/>
        <a:lstStyle/>
        <a:p>
          <a:r>
            <a:rPr lang="en-US"/>
            <a:t>Houses were sold between 2006 and 2010</a:t>
          </a:r>
        </a:p>
      </dgm:t>
    </dgm:pt>
    <dgm:pt modelId="{E08E001E-8C46-4ABF-8879-67160BD89933}" type="parTrans" cxnId="{A2A9D3DA-006D-47CC-AE38-F869766CF91D}">
      <dgm:prSet/>
      <dgm:spPr/>
      <dgm:t>
        <a:bodyPr/>
        <a:lstStyle/>
        <a:p>
          <a:endParaRPr lang="en-US"/>
        </a:p>
      </dgm:t>
    </dgm:pt>
    <dgm:pt modelId="{A974F1B7-6B35-4F15-8E87-27BCA0C1BC1C}" type="sibTrans" cxnId="{A2A9D3DA-006D-47CC-AE38-F869766CF91D}">
      <dgm:prSet/>
      <dgm:spPr/>
      <dgm:t>
        <a:bodyPr/>
        <a:lstStyle/>
        <a:p>
          <a:endParaRPr lang="en-US"/>
        </a:p>
      </dgm:t>
    </dgm:pt>
    <dgm:pt modelId="{B41AC9C5-7B0B-485A-A6A7-B982BE51451B}" type="pres">
      <dgm:prSet presAssocID="{BDD8E236-C692-43BC-910A-DA5B040FC56D}" presName="root" presStyleCnt="0">
        <dgm:presLayoutVars>
          <dgm:dir/>
          <dgm:resizeHandles val="exact"/>
        </dgm:presLayoutVars>
      </dgm:prSet>
      <dgm:spPr/>
    </dgm:pt>
    <dgm:pt modelId="{1BE81E00-887F-4E71-A0A0-CF428CB7EC53}" type="pres">
      <dgm:prSet presAssocID="{E1FAA099-40BF-4B17-8321-79042B275035}" presName="compNode" presStyleCnt="0"/>
      <dgm:spPr/>
    </dgm:pt>
    <dgm:pt modelId="{864A0C9E-8EAA-42B1-95BE-4C05AB5B971F}" type="pres">
      <dgm:prSet presAssocID="{E1FAA099-40BF-4B17-8321-79042B27503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C4A28958-4942-4647-8716-CC21185DF103}" type="pres">
      <dgm:prSet presAssocID="{E1FAA099-40BF-4B17-8321-79042B275035}" presName="spaceRect" presStyleCnt="0"/>
      <dgm:spPr/>
    </dgm:pt>
    <dgm:pt modelId="{F1FC6A78-5698-4468-963D-C32925A2708F}" type="pres">
      <dgm:prSet presAssocID="{E1FAA099-40BF-4B17-8321-79042B275035}" presName="textRect" presStyleLbl="revTx" presStyleIdx="0" presStyleCnt="4">
        <dgm:presLayoutVars>
          <dgm:chMax val="1"/>
          <dgm:chPref val="1"/>
        </dgm:presLayoutVars>
      </dgm:prSet>
      <dgm:spPr/>
    </dgm:pt>
    <dgm:pt modelId="{EF5FAD17-CDD7-42BB-9D05-B33B95704368}" type="pres">
      <dgm:prSet presAssocID="{DFDCADE3-353E-45C9-99F5-B9D9D807E2D6}" presName="sibTrans" presStyleCnt="0"/>
      <dgm:spPr/>
    </dgm:pt>
    <dgm:pt modelId="{A422F754-A6C3-4C1E-9078-5C0E9D2D12DA}" type="pres">
      <dgm:prSet presAssocID="{B6BD0F66-6298-4293-BC7A-B1646D46FC6A}" presName="compNode" presStyleCnt="0"/>
      <dgm:spPr/>
    </dgm:pt>
    <dgm:pt modelId="{A55A0834-FC0F-42FF-A2FB-8C41F35B4F43}" type="pres">
      <dgm:prSet presAssocID="{B6BD0F66-6298-4293-BC7A-B1646D46FC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85274533-9F85-4EF8-B437-AECFC43D5633}" type="pres">
      <dgm:prSet presAssocID="{B6BD0F66-6298-4293-BC7A-B1646D46FC6A}" presName="spaceRect" presStyleCnt="0"/>
      <dgm:spPr/>
    </dgm:pt>
    <dgm:pt modelId="{19C9852A-BC07-4DD2-9DA4-50D5E1A558E7}" type="pres">
      <dgm:prSet presAssocID="{B6BD0F66-6298-4293-BC7A-B1646D46FC6A}" presName="textRect" presStyleLbl="revTx" presStyleIdx="1" presStyleCnt="4">
        <dgm:presLayoutVars>
          <dgm:chMax val="1"/>
          <dgm:chPref val="1"/>
        </dgm:presLayoutVars>
      </dgm:prSet>
      <dgm:spPr/>
    </dgm:pt>
    <dgm:pt modelId="{74FC6382-DDB3-404A-BE1E-53BC8D9A58A9}" type="pres">
      <dgm:prSet presAssocID="{7584E29F-8DA3-40A4-8D95-D0DD3EEC5D24}" presName="sibTrans" presStyleCnt="0"/>
      <dgm:spPr/>
    </dgm:pt>
    <dgm:pt modelId="{454B7F01-EB8E-446F-86D5-64EDB7826476}" type="pres">
      <dgm:prSet presAssocID="{F322F55E-F682-4CF7-A295-53C47B158F38}" presName="compNode" presStyleCnt="0"/>
      <dgm:spPr/>
    </dgm:pt>
    <dgm:pt modelId="{79AADCB7-BEF2-4E9D-9578-B2B3B8611490}" type="pres">
      <dgm:prSet presAssocID="{F322F55E-F682-4CF7-A295-53C47B158F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CFBC6161-CEE9-422F-8425-D4C98E4A2D49}" type="pres">
      <dgm:prSet presAssocID="{F322F55E-F682-4CF7-A295-53C47B158F38}" presName="spaceRect" presStyleCnt="0"/>
      <dgm:spPr/>
    </dgm:pt>
    <dgm:pt modelId="{A7DEDA0B-7B28-4D45-AC0C-D78611AA1BE2}" type="pres">
      <dgm:prSet presAssocID="{F322F55E-F682-4CF7-A295-53C47B158F38}" presName="textRect" presStyleLbl="revTx" presStyleIdx="2" presStyleCnt="4">
        <dgm:presLayoutVars>
          <dgm:chMax val="1"/>
          <dgm:chPref val="1"/>
        </dgm:presLayoutVars>
      </dgm:prSet>
      <dgm:spPr/>
    </dgm:pt>
    <dgm:pt modelId="{0513B786-9289-4041-BA6B-BD7490C5E672}" type="pres">
      <dgm:prSet presAssocID="{4FBA6893-63F6-4A83-B93E-AAA2CB382A77}" presName="sibTrans" presStyleCnt="0"/>
      <dgm:spPr/>
    </dgm:pt>
    <dgm:pt modelId="{0F1EBE52-6065-4970-A405-854A624FE29B}" type="pres">
      <dgm:prSet presAssocID="{66A6B266-F0B8-4DA5-83BC-C9E2A7831147}" presName="compNode" presStyleCnt="0"/>
      <dgm:spPr/>
    </dgm:pt>
    <dgm:pt modelId="{04E046D8-FDB3-4808-9262-92AE6F6ACB7F}" type="pres">
      <dgm:prSet presAssocID="{66A6B266-F0B8-4DA5-83BC-C9E2A78311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5C5F000E-2916-4C61-B657-B4E02628E499}" type="pres">
      <dgm:prSet presAssocID="{66A6B266-F0B8-4DA5-83BC-C9E2A7831147}" presName="spaceRect" presStyleCnt="0"/>
      <dgm:spPr/>
    </dgm:pt>
    <dgm:pt modelId="{DEE7B0A1-15EC-43FF-BD86-22152717B056}" type="pres">
      <dgm:prSet presAssocID="{66A6B266-F0B8-4DA5-83BC-C9E2A7831147}" presName="textRect" presStyleLbl="revTx" presStyleIdx="3" presStyleCnt="4">
        <dgm:presLayoutVars>
          <dgm:chMax val="1"/>
          <dgm:chPref val="1"/>
        </dgm:presLayoutVars>
      </dgm:prSet>
      <dgm:spPr/>
    </dgm:pt>
  </dgm:ptLst>
  <dgm:cxnLst>
    <dgm:cxn modelId="{40FBF911-FDE2-4FC1-8784-FDCB11B0FC0A}" type="presOf" srcId="{E1FAA099-40BF-4B17-8321-79042B275035}" destId="{F1FC6A78-5698-4468-963D-C32925A2708F}" srcOrd="0" destOrd="0" presId="urn:microsoft.com/office/officeart/2018/2/layout/IconLabelList"/>
    <dgm:cxn modelId="{9E3F861C-F9F5-4B2C-9EDA-84E45384DC39}" type="presOf" srcId="{B6BD0F66-6298-4293-BC7A-B1646D46FC6A}" destId="{19C9852A-BC07-4DD2-9DA4-50D5E1A558E7}" srcOrd="0" destOrd="0" presId="urn:microsoft.com/office/officeart/2018/2/layout/IconLabelList"/>
    <dgm:cxn modelId="{D4422826-F6F5-4DF5-8B9B-60EB772663EA}" srcId="{BDD8E236-C692-43BC-910A-DA5B040FC56D}" destId="{B6BD0F66-6298-4293-BC7A-B1646D46FC6A}" srcOrd="1" destOrd="0" parTransId="{B99DCBE1-6537-4F63-9459-720523A1249E}" sibTransId="{7584E29F-8DA3-40A4-8D95-D0DD3EEC5D24}"/>
    <dgm:cxn modelId="{F902E66C-ADA5-413C-8495-3F6B26249B6D}" type="presOf" srcId="{BDD8E236-C692-43BC-910A-DA5B040FC56D}" destId="{B41AC9C5-7B0B-485A-A6A7-B982BE51451B}" srcOrd="0" destOrd="0" presId="urn:microsoft.com/office/officeart/2018/2/layout/IconLabelList"/>
    <dgm:cxn modelId="{67951775-2E43-44B4-A457-0FD9BDBF1AA6}" srcId="{BDD8E236-C692-43BC-910A-DA5B040FC56D}" destId="{E1FAA099-40BF-4B17-8321-79042B275035}" srcOrd="0" destOrd="0" parTransId="{E99358FF-A8EE-40BB-BBD9-172CFD7D4F55}" sibTransId="{DFDCADE3-353E-45C9-99F5-B9D9D807E2D6}"/>
    <dgm:cxn modelId="{32962084-F8FA-4A5C-9664-39FB7F17D3F4}" type="presOf" srcId="{66A6B266-F0B8-4DA5-83BC-C9E2A7831147}" destId="{DEE7B0A1-15EC-43FF-BD86-22152717B056}" srcOrd="0" destOrd="0" presId="urn:microsoft.com/office/officeart/2018/2/layout/IconLabelList"/>
    <dgm:cxn modelId="{7C780E94-629A-4BC0-B809-19F105D841B6}" srcId="{BDD8E236-C692-43BC-910A-DA5B040FC56D}" destId="{F322F55E-F682-4CF7-A295-53C47B158F38}" srcOrd="2" destOrd="0" parTransId="{2A412EDD-FF98-459C-B252-114BF6BD6876}" sibTransId="{4FBA6893-63F6-4A83-B93E-AAA2CB382A77}"/>
    <dgm:cxn modelId="{D5A185C6-07FB-40A3-BA81-CE2B9BE0DD83}" type="presOf" srcId="{F322F55E-F682-4CF7-A295-53C47B158F38}" destId="{A7DEDA0B-7B28-4D45-AC0C-D78611AA1BE2}" srcOrd="0" destOrd="0" presId="urn:microsoft.com/office/officeart/2018/2/layout/IconLabelList"/>
    <dgm:cxn modelId="{A2A9D3DA-006D-47CC-AE38-F869766CF91D}" srcId="{BDD8E236-C692-43BC-910A-DA5B040FC56D}" destId="{66A6B266-F0B8-4DA5-83BC-C9E2A7831147}" srcOrd="3" destOrd="0" parTransId="{E08E001E-8C46-4ABF-8879-67160BD89933}" sibTransId="{A974F1B7-6B35-4F15-8E87-27BCA0C1BC1C}"/>
    <dgm:cxn modelId="{343125F6-A1AB-4634-9D23-B5969687005A}" type="presParOf" srcId="{B41AC9C5-7B0B-485A-A6A7-B982BE51451B}" destId="{1BE81E00-887F-4E71-A0A0-CF428CB7EC53}" srcOrd="0" destOrd="0" presId="urn:microsoft.com/office/officeart/2018/2/layout/IconLabelList"/>
    <dgm:cxn modelId="{FB3CDB0A-0171-4329-BDF6-75442079396C}" type="presParOf" srcId="{1BE81E00-887F-4E71-A0A0-CF428CB7EC53}" destId="{864A0C9E-8EAA-42B1-95BE-4C05AB5B971F}" srcOrd="0" destOrd="0" presId="urn:microsoft.com/office/officeart/2018/2/layout/IconLabelList"/>
    <dgm:cxn modelId="{45DE4838-42B7-45A9-8EA0-38FA70A1703A}" type="presParOf" srcId="{1BE81E00-887F-4E71-A0A0-CF428CB7EC53}" destId="{C4A28958-4942-4647-8716-CC21185DF103}" srcOrd="1" destOrd="0" presId="urn:microsoft.com/office/officeart/2018/2/layout/IconLabelList"/>
    <dgm:cxn modelId="{BB387ACA-0CB6-4C52-B61E-79A070F46F3A}" type="presParOf" srcId="{1BE81E00-887F-4E71-A0A0-CF428CB7EC53}" destId="{F1FC6A78-5698-4468-963D-C32925A2708F}" srcOrd="2" destOrd="0" presId="urn:microsoft.com/office/officeart/2018/2/layout/IconLabelList"/>
    <dgm:cxn modelId="{B7770BCF-E034-44B1-AC8A-6D892EDF9FA7}" type="presParOf" srcId="{B41AC9C5-7B0B-485A-A6A7-B982BE51451B}" destId="{EF5FAD17-CDD7-42BB-9D05-B33B95704368}" srcOrd="1" destOrd="0" presId="urn:microsoft.com/office/officeart/2018/2/layout/IconLabelList"/>
    <dgm:cxn modelId="{1B4CC64B-F95C-45ED-A444-712116177D3D}" type="presParOf" srcId="{B41AC9C5-7B0B-485A-A6A7-B982BE51451B}" destId="{A422F754-A6C3-4C1E-9078-5C0E9D2D12DA}" srcOrd="2" destOrd="0" presId="urn:microsoft.com/office/officeart/2018/2/layout/IconLabelList"/>
    <dgm:cxn modelId="{C80375C4-00B1-4299-B7F0-2A5319C17F9E}" type="presParOf" srcId="{A422F754-A6C3-4C1E-9078-5C0E9D2D12DA}" destId="{A55A0834-FC0F-42FF-A2FB-8C41F35B4F43}" srcOrd="0" destOrd="0" presId="urn:microsoft.com/office/officeart/2018/2/layout/IconLabelList"/>
    <dgm:cxn modelId="{F23F974B-1066-4183-BA39-59ED88330B5F}" type="presParOf" srcId="{A422F754-A6C3-4C1E-9078-5C0E9D2D12DA}" destId="{85274533-9F85-4EF8-B437-AECFC43D5633}" srcOrd="1" destOrd="0" presId="urn:microsoft.com/office/officeart/2018/2/layout/IconLabelList"/>
    <dgm:cxn modelId="{3CE44019-0F4A-4F8B-B6D8-C1146637F31D}" type="presParOf" srcId="{A422F754-A6C3-4C1E-9078-5C0E9D2D12DA}" destId="{19C9852A-BC07-4DD2-9DA4-50D5E1A558E7}" srcOrd="2" destOrd="0" presId="urn:microsoft.com/office/officeart/2018/2/layout/IconLabelList"/>
    <dgm:cxn modelId="{73BB09CC-58D7-44C0-8F5E-F84BF610C7B5}" type="presParOf" srcId="{B41AC9C5-7B0B-485A-A6A7-B982BE51451B}" destId="{74FC6382-DDB3-404A-BE1E-53BC8D9A58A9}" srcOrd="3" destOrd="0" presId="urn:microsoft.com/office/officeart/2018/2/layout/IconLabelList"/>
    <dgm:cxn modelId="{3DE50AB5-52DD-4797-B549-AE037BDF040D}" type="presParOf" srcId="{B41AC9C5-7B0B-485A-A6A7-B982BE51451B}" destId="{454B7F01-EB8E-446F-86D5-64EDB7826476}" srcOrd="4" destOrd="0" presId="urn:microsoft.com/office/officeart/2018/2/layout/IconLabelList"/>
    <dgm:cxn modelId="{74E9B1E1-55FC-43DC-BDA9-A95B07EA437D}" type="presParOf" srcId="{454B7F01-EB8E-446F-86D5-64EDB7826476}" destId="{79AADCB7-BEF2-4E9D-9578-B2B3B8611490}" srcOrd="0" destOrd="0" presId="urn:microsoft.com/office/officeart/2018/2/layout/IconLabelList"/>
    <dgm:cxn modelId="{53A67CD6-7BBB-445E-A033-9221000A5562}" type="presParOf" srcId="{454B7F01-EB8E-446F-86D5-64EDB7826476}" destId="{CFBC6161-CEE9-422F-8425-D4C98E4A2D49}" srcOrd="1" destOrd="0" presId="urn:microsoft.com/office/officeart/2018/2/layout/IconLabelList"/>
    <dgm:cxn modelId="{D849B813-94D0-4BFC-943D-ADB70384E095}" type="presParOf" srcId="{454B7F01-EB8E-446F-86D5-64EDB7826476}" destId="{A7DEDA0B-7B28-4D45-AC0C-D78611AA1BE2}" srcOrd="2" destOrd="0" presId="urn:microsoft.com/office/officeart/2018/2/layout/IconLabelList"/>
    <dgm:cxn modelId="{1F5D791A-FA52-46C2-90F7-E1EAF21C5AC4}" type="presParOf" srcId="{B41AC9C5-7B0B-485A-A6A7-B982BE51451B}" destId="{0513B786-9289-4041-BA6B-BD7490C5E672}" srcOrd="5" destOrd="0" presId="urn:microsoft.com/office/officeart/2018/2/layout/IconLabelList"/>
    <dgm:cxn modelId="{E3BFD125-8C11-4F72-AEB4-EFD4270C4C2B}" type="presParOf" srcId="{B41AC9C5-7B0B-485A-A6A7-B982BE51451B}" destId="{0F1EBE52-6065-4970-A405-854A624FE29B}" srcOrd="6" destOrd="0" presId="urn:microsoft.com/office/officeart/2018/2/layout/IconLabelList"/>
    <dgm:cxn modelId="{F7D0BFB9-87AD-42EE-8981-4A5D3C496978}" type="presParOf" srcId="{0F1EBE52-6065-4970-A405-854A624FE29B}" destId="{04E046D8-FDB3-4808-9262-92AE6F6ACB7F}" srcOrd="0" destOrd="0" presId="urn:microsoft.com/office/officeart/2018/2/layout/IconLabelList"/>
    <dgm:cxn modelId="{02BC7EC9-4372-4617-8022-43C7D5D0246D}" type="presParOf" srcId="{0F1EBE52-6065-4970-A405-854A624FE29B}" destId="{5C5F000E-2916-4C61-B657-B4E02628E499}" srcOrd="1" destOrd="0" presId="urn:microsoft.com/office/officeart/2018/2/layout/IconLabelList"/>
    <dgm:cxn modelId="{FB60500E-42C3-489F-BBB5-2A2A3569B504}" type="presParOf" srcId="{0F1EBE52-6065-4970-A405-854A624FE29B}" destId="{DEE7B0A1-15EC-43FF-BD86-22152717B05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3897E4-E8D7-42BD-8007-83521F16726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777B1D2-44BE-4806-9833-F10E558AAE86}">
      <dgm:prSet/>
      <dgm:spPr/>
      <dgm:t>
        <a:bodyPr/>
        <a:lstStyle/>
        <a:p>
          <a:r>
            <a:rPr lang="en-US"/>
            <a:t>House 1: $161,418.99</a:t>
          </a:r>
        </a:p>
      </dgm:t>
    </dgm:pt>
    <dgm:pt modelId="{B07E5961-4759-4E32-866A-4AB28FFD7DC5}" type="parTrans" cxnId="{9726ECD4-D168-483E-A197-5E66AC28ABDF}">
      <dgm:prSet/>
      <dgm:spPr/>
      <dgm:t>
        <a:bodyPr/>
        <a:lstStyle/>
        <a:p>
          <a:endParaRPr lang="en-US"/>
        </a:p>
      </dgm:t>
    </dgm:pt>
    <dgm:pt modelId="{83842C46-6DF4-41D7-9A92-6EE06B85B1D8}" type="sibTrans" cxnId="{9726ECD4-D168-483E-A197-5E66AC28ABDF}">
      <dgm:prSet/>
      <dgm:spPr/>
      <dgm:t>
        <a:bodyPr/>
        <a:lstStyle/>
        <a:p>
          <a:endParaRPr lang="en-US"/>
        </a:p>
      </dgm:t>
    </dgm:pt>
    <dgm:pt modelId="{466A3429-A026-4B8D-97C6-E35F1BEC0876}">
      <dgm:prSet/>
      <dgm:spPr/>
      <dgm:t>
        <a:bodyPr/>
        <a:lstStyle/>
        <a:p>
          <a:r>
            <a:rPr lang="en-US"/>
            <a:t>House 2: $161,297.03</a:t>
          </a:r>
        </a:p>
      </dgm:t>
    </dgm:pt>
    <dgm:pt modelId="{EF6446CA-02EF-433E-BC40-53BBE049FD89}" type="parTrans" cxnId="{68EA766B-5545-4BBF-9265-5438A78203D6}">
      <dgm:prSet/>
      <dgm:spPr/>
      <dgm:t>
        <a:bodyPr/>
        <a:lstStyle/>
        <a:p>
          <a:endParaRPr lang="en-US"/>
        </a:p>
      </dgm:t>
    </dgm:pt>
    <dgm:pt modelId="{3F26AB3F-4377-43D5-BD7E-7F981B4282AB}" type="sibTrans" cxnId="{68EA766B-5545-4BBF-9265-5438A78203D6}">
      <dgm:prSet/>
      <dgm:spPr/>
      <dgm:t>
        <a:bodyPr/>
        <a:lstStyle/>
        <a:p>
          <a:endParaRPr lang="en-US"/>
        </a:p>
      </dgm:t>
    </dgm:pt>
    <dgm:pt modelId="{5591B203-6FDA-4947-BF25-D29495434772}">
      <dgm:prSet/>
      <dgm:spPr/>
      <dgm:t>
        <a:bodyPr/>
        <a:lstStyle/>
        <a:p>
          <a:r>
            <a:rPr lang="en-US"/>
            <a:t>House 3: $212,537.00</a:t>
          </a:r>
        </a:p>
      </dgm:t>
    </dgm:pt>
    <dgm:pt modelId="{407FB623-1543-412C-95E7-FAE3396CFEF7}" type="parTrans" cxnId="{D3C3FE4A-8D91-4D77-9657-EF221702410D}">
      <dgm:prSet/>
      <dgm:spPr/>
      <dgm:t>
        <a:bodyPr/>
        <a:lstStyle/>
        <a:p>
          <a:endParaRPr lang="en-US"/>
        </a:p>
      </dgm:t>
    </dgm:pt>
    <dgm:pt modelId="{5389A82C-0C0A-4C1D-9631-B4C4FB00E365}" type="sibTrans" cxnId="{D3C3FE4A-8D91-4D77-9657-EF221702410D}">
      <dgm:prSet/>
      <dgm:spPr/>
      <dgm:t>
        <a:bodyPr/>
        <a:lstStyle/>
        <a:p>
          <a:endParaRPr lang="en-US"/>
        </a:p>
      </dgm:t>
    </dgm:pt>
    <dgm:pt modelId="{B511EA92-F437-42FB-B0F7-C7E71759E2CA}">
      <dgm:prSet/>
      <dgm:spPr/>
      <dgm:t>
        <a:bodyPr/>
        <a:lstStyle/>
        <a:p>
          <a:r>
            <a:rPr lang="en-US"/>
            <a:t>House 4: $351,299.30</a:t>
          </a:r>
        </a:p>
      </dgm:t>
    </dgm:pt>
    <dgm:pt modelId="{ED992784-CBA4-4CC5-BF62-CB3260FACDBB}" type="parTrans" cxnId="{525826FC-B1F1-41C2-BFE7-F0A5DCD69960}">
      <dgm:prSet/>
      <dgm:spPr/>
      <dgm:t>
        <a:bodyPr/>
        <a:lstStyle/>
        <a:p>
          <a:endParaRPr lang="en-US"/>
        </a:p>
      </dgm:t>
    </dgm:pt>
    <dgm:pt modelId="{42BB839E-9181-4322-8EAD-0EA8FB053604}" type="sibTrans" cxnId="{525826FC-B1F1-41C2-BFE7-F0A5DCD69960}">
      <dgm:prSet/>
      <dgm:spPr/>
      <dgm:t>
        <a:bodyPr/>
        <a:lstStyle/>
        <a:p>
          <a:endParaRPr lang="en-US"/>
        </a:p>
      </dgm:t>
    </dgm:pt>
    <dgm:pt modelId="{EC47BD03-D757-46DE-A70B-BAD2FD6C4813}">
      <dgm:prSet/>
      <dgm:spPr/>
      <dgm:t>
        <a:bodyPr/>
        <a:lstStyle/>
        <a:p>
          <a:r>
            <a:rPr lang="en-US"/>
            <a:t>House 5: $111,633.53</a:t>
          </a:r>
        </a:p>
      </dgm:t>
    </dgm:pt>
    <dgm:pt modelId="{4B7C4306-95E3-450E-A835-2A08FB674AA9}" type="parTrans" cxnId="{0653D985-5812-4EE6-B5AC-11C71B631BA6}">
      <dgm:prSet/>
      <dgm:spPr/>
      <dgm:t>
        <a:bodyPr/>
        <a:lstStyle/>
        <a:p>
          <a:endParaRPr lang="en-US"/>
        </a:p>
      </dgm:t>
    </dgm:pt>
    <dgm:pt modelId="{A411DD11-11E7-4E34-B7EC-87EE79EA9FDC}" type="sibTrans" cxnId="{0653D985-5812-4EE6-B5AC-11C71B631BA6}">
      <dgm:prSet/>
      <dgm:spPr/>
      <dgm:t>
        <a:bodyPr/>
        <a:lstStyle/>
        <a:p>
          <a:endParaRPr lang="en-US"/>
        </a:p>
      </dgm:t>
    </dgm:pt>
    <dgm:pt modelId="{0C65C89F-6AE0-457E-AD78-055DD1D0E423}" type="pres">
      <dgm:prSet presAssocID="{C63897E4-E8D7-42BD-8007-83521F167265}" presName="diagram" presStyleCnt="0">
        <dgm:presLayoutVars>
          <dgm:dir/>
          <dgm:resizeHandles val="exact"/>
        </dgm:presLayoutVars>
      </dgm:prSet>
      <dgm:spPr/>
    </dgm:pt>
    <dgm:pt modelId="{45CA941D-E65D-46EE-83FC-B6FDEB578C26}" type="pres">
      <dgm:prSet presAssocID="{8777B1D2-44BE-4806-9833-F10E558AAE86}" presName="node" presStyleLbl="node1" presStyleIdx="0" presStyleCnt="5">
        <dgm:presLayoutVars>
          <dgm:bulletEnabled val="1"/>
        </dgm:presLayoutVars>
      </dgm:prSet>
      <dgm:spPr/>
    </dgm:pt>
    <dgm:pt modelId="{D3F369FD-7FC5-4061-9896-AE8FF9C3DD6D}" type="pres">
      <dgm:prSet presAssocID="{83842C46-6DF4-41D7-9A92-6EE06B85B1D8}" presName="sibTrans" presStyleCnt="0"/>
      <dgm:spPr/>
    </dgm:pt>
    <dgm:pt modelId="{225F8AAA-79D9-4724-909D-61ABF8B764E2}" type="pres">
      <dgm:prSet presAssocID="{466A3429-A026-4B8D-97C6-E35F1BEC0876}" presName="node" presStyleLbl="node1" presStyleIdx="1" presStyleCnt="5">
        <dgm:presLayoutVars>
          <dgm:bulletEnabled val="1"/>
        </dgm:presLayoutVars>
      </dgm:prSet>
      <dgm:spPr/>
    </dgm:pt>
    <dgm:pt modelId="{56EB7BDC-D5D4-402D-94DE-F26EA00BB691}" type="pres">
      <dgm:prSet presAssocID="{3F26AB3F-4377-43D5-BD7E-7F981B4282AB}" presName="sibTrans" presStyleCnt="0"/>
      <dgm:spPr/>
    </dgm:pt>
    <dgm:pt modelId="{A1E70D3E-D753-481B-9564-FCD178E0737B}" type="pres">
      <dgm:prSet presAssocID="{5591B203-6FDA-4947-BF25-D29495434772}" presName="node" presStyleLbl="node1" presStyleIdx="2" presStyleCnt="5">
        <dgm:presLayoutVars>
          <dgm:bulletEnabled val="1"/>
        </dgm:presLayoutVars>
      </dgm:prSet>
      <dgm:spPr/>
    </dgm:pt>
    <dgm:pt modelId="{629AFAE2-9FAE-412D-BEFE-DE144CFDE8A2}" type="pres">
      <dgm:prSet presAssocID="{5389A82C-0C0A-4C1D-9631-B4C4FB00E365}" presName="sibTrans" presStyleCnt="0"/>
      <dgm:spPr/>
    </dgm:pt>
    <dgm:pt modelId="{4993E301-B7BD-470A-B92B-0EA50E3A411E}" type="pres">
      <dgm:prSet presAssocID="{B511EA92-F437-42FB-B0F7-C7E71759E2CA}" presName="node" presStyleLbl="node1" presStyleIdx="3" presStyleCnt="5">
        <dgm:presLayoutVars>
          <dgm:bulletEnabled val="1"/>
        </dgm:presLayoutVars>
      </dgm:prSet>
      <dgm:spPr/>
    </dgm:pt>
    <dgm:pt modelId="{D3EF06D6-FA13-4968-A02F-1C5FE2786743}" type="pres">
      <dgm:prSet presAssocID="{42BB839E-9181-4322-8EAD-0EA8FB053604}" presName="sibTrans" presStyleCnt="0"/>
      <dgm:spPr/>
    </dgm:pt>
    <dgm:pt modelId="{B8280658-26E4-4646-974B-5CE68E355977}" type="pres">
      <dgm:prSet presAssocID="{EC47BD03-D757-46DE-A70B-BAD2FD6C4813}" presName="node" presStyleLbl="node1" presStyleIdx="4" presStyleCnt="5">
        <dgm:presLayoutVars>
          <dgm:bulletEnabled val="1"/>
        </dgm:presLayoutVars>
      </dgm:prSet>
      <dgm:spPr/>
    </dgm:pt>
  </dgm:ptLst>
  <dgm:cxnLst>
    <dgm:cxn modelId="{1FBE860C-B453-4DC5-8FA0-23DE267A5E00}" type="presOf" srcId="{EC47BD03-D757-46DE-A70B-BAD2FD6C4813}" destId="{B8280658-26E4-4646-974B-5CE68E355977}" srcOrd="0" destOrd="0" presId="urn:microsoft.com/office/officeart/2005/8/layout/default"/>
    <dgm:cxn modelId="{D3C3FE4A-8D91-4D77-9657-EF221702410D}" srcId="{C63897E4-E8D7-42BD-8007-83521F167265}" destId="{5591B203-6FDA-4947-BF25-D29495434772}" srcOrd="2" destOrd="0" parTransId="{407FB623-1543-412C-95E7-FAE3396CFEF7}" sibTransId="{5389A82C-0C0A-4C1D-9631-B4C4FB00E365}"/>
    <dgm:cxn modelId="{68EA766B-5545-4BBF-9265-5438A78203D6}" srcId="{C63897E4-E8D7-42BD-8007-83521F167265}" destId="{466A3429-A026-4B8D-97C6-E35F1BEC0876}" srcOrd="1" destOrd="0" parTransId="{EF6446CA-02EF-433E-BC40-53BBE049FD89}" sibTransId="{3F26AB3F-4377-43D5-BD7E-7F981B4282AB}"/>
    <dgm:cxn modelId="{CC51F871-7420-49C2-9B2F-DDC66D93BE81}" type="presOf" srcId="{C63897E4-E8D7-42BD-8007-83521F167265}" destId="{0C65C89F-6AE0-457E-AD78-055DD1D0E423}" srcOrd="0" destOrd="0" presId="urn:microsoft.com/office/officeart/2005/8/layout/default"/>
    <dgm:cxn modelId="{DCE02278-674D-4F47-9B7B-955DB33D2E0F}" type="presOf" srcId="{B511EA92-F437-42FB-B0F7-C7E71759E2CA}" destId="{4993E301-B7BD-470A-B92B-0EA50E3A411E}" srcOrd="0" destOrd="0" presId="urn:microsoft.com/office/officeart/2005/8/layout/default"/>
    <dgm:cxn modelId="{0653D985-5812-4EE6-B5AC-11C71B631BA6}" srcId="{C63897E4-E8D7-42BD-8007-83521F167265}" destId="{EC47BD03-D757-46DE-A70B-BAD2FD6C4813}" srcOrd="4" destOrd="0" parTransId="{4B7C4306-95E3-450E-A835-2A08FB674AA9}" sibTransId="{A411DD11-11E7-4E34-B7EC-87EE79EA9FDC}"/>
    <dgm:cxn modelId="{9726ECD4-D168-483E-A197-5E66AC28ABDF}" srcId="{C63897E4-E8D7-42BD-8007-83521F167265}" destId="{8777B1D2-44BE-4806-9833-F10E558AAE86}" srcOrd="0" destOrd="0" parTransId="{B07E5961-4759-4E32-866A-4AB28FFD7DC5}" sibTransId="{83842C46-6DF4-41D7-9A92-6EE06B85B1D8}"/>
    <dgm:cxn modelId="{6B8518D9-7D42-4364-9E98-3D576E0A43A0}" type="presOf" srcId="{8777B1D2-44BE-4806-9833-F10E558AAE86}" destId="{45CA941D-E65D-46EE-83FC-B6FDEB578C26}" srcOrd="0" destOrd="0" presId="urn:microsoft.com/office/officeart/2005/8/layout/default"/>
    <dgm:cxn modelId="{525826FC-B1F1-41C2-BFE7-F0A5DCD69960}" srcId="{C63897E4-E8D7-42BD-8007-83521F167265}" destId="{B511EA92-F437-42FB-B0F7-C7E71759E2CA}" srcOrd="3" destOrd="0" parTransId="{ED992784-CBA4-4CC5-BF62-CB3260FACDBB}" sibTransId="{42BB839E-9181-4322-8EAD-0EA8FB053604}"/>
    <dgm:cxn modelId="{E5ADF2FC-11C4-4031-8482-AB59456BD84C}" type="presOf" srcId="{466A3429-A026-4B8D-97C6-E35F1BEC0876}" destId="{225F8AAA-79D9-4724-909D-61ABF8B764E2}" srcOrd="0" destOrd="0" presId="urn:microsoft.com/office/officeart/2005/8/layout/default"/>
    <dgm:cxn modelId="{5C7C9BFD-9A39-4DD9-8B07-3E80FA113D99}" type="presOf" srcId="{5591B203-6FDA-4947-BF25-D29495434772}" destId="{A1E70D3E-D753-481B-9564-FCD178E0737B}" srcOrd="0" destOrd="0" presId="urn:microsoft.com/office/officeart/2005/8/layout/default"/>
    <dgm:cxn modelId="{DFB9406E-6182-4ACC-81FC-8884EFFDF281}" type="presParOf" srcId="{0C65C89F-6AE0-457E-AD78-055DD1D0E423}" destId="{45CA941D-E65D-46EE-83FC-B6FDEB578C26}" srcOrd="0" destOrd="0" presId="urn:microsoft.com/office/officeart/2005/8/layout/default"/>
    <dgm:cxn modelId="{6C15B937-4920-400F-98C1-B731AA3B68B3}" type="presParOf" srcId="{0C65C89F-6AE0-457E-AD78-055DD1D0E423}" destId="{D3F369FD-7FC5-4061-9896-AE8FF9C3DD6D}" srcOrd="1" destOrd="0" presId="urn:microsoft.com/office/officeart/2005/8/layout/default"/>
    <dgm:cxn modelId="{BEE4199A-0522-45DF-8BD0-D48672121444}" type="presParOf" srcId="{0C65C89F-6AE0-457E-AD78-055DD1D0E423}" destId="{225F8AAA-79D9-4724-909D-61ABF8B764E2}" srcOrd="2" destOrd="0" presId="urn:microsoft.com/office/officeart/2005/8/layout/default"/>
    <dgm:cxn modelId="{B7FDD87D-6D96-46D6-A06C-D76E840CDC1E}" type="presParOf" srcId="{0C65C89F-6AE0-457E-AD78-055DD1D0E423}" destId="{56EB7BDC-D5D4-402D-94DE-F26EA00BB691}" srcOrd="3" destOrd="0" presId="urn:microsoft.com/office/officeart/2005/8/layout/default"/>
    <dgm:cxn modelId="{0896238F-0E20-4E76-9463-26B1DF98FB93}" type="presParOf" srcId="{0C65C89F-6AE0-457E-AD78-055DD1D0E423}" destId="{A1E70D3E-D753-481B-9564-FCD178E0737B}" srcOrd="4" destOrd="0" presId="urn:microsoft.com/office/officeart/2005/8/layout/default"/>
    <dgm:cxn modelId="{F693BEFE-97E7-4EB8-B1FE-752105F5AAFE}" type="presParOf" srcId="{0C65C89F-6AE0-457E-AD78-055DD1D0E423}" destId="{629AFAE2-9FAE-412D-BEFE-DE144CFDE8A2}" srcOrd="5" destOrd="0" presId="urn:microsoft.com/office/officeart/2005/8/layout/default"/>
    <dgm:cxn modelId="{5CFD94BA-2118-4451-A669-6982D35D77B2}" type="presParOf" srcId="{0C65C89F-6AE0-457E-AD78-055DD1D0E423}" destId="{4993E301-B7BD-470A-B92B-0EA50E3A411E}" srcOrd="6" destOrd="0" presId="urn:microsoft.com/office/officeart/2005/8/layout/default"/>
    <dgm:cxn modelId="{2DE863B1-C3C9-4422-9665-0EC6FE46EF45}" type="presParOf" srcId="{0C65C89F-6AE0-457E-AD78-055DD1D0E423}" destId="{D3EF06D6-FA13-4968-A02F-1C5FE2786743}" srcOrd="7" destOrd="0" presId="urn:microsoft.com/office/officeart/2005/8/layout/default"/>
    <dgm:cxn modelId="{9AD7733B-6F60-42CB-B666-858AF6E16456}" type="presParOf" srcId="{0C65C89F-6AE0-457E-AD78-055DD1D0E423}" destId="{B8280658-26E4-4646-974B-5CE68E355977}"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A0C9E-8EAA-42B1-95BE-4C05AB5B971F}">
      <dsp:nvSpPr>
        <dsp:cNvPr id="0" name=""/>
        <dsp:cNvSpPr/>
      </dsp:nvSpPr>
      <dsp:spPr>
        <a:xfrm>
          <a:off x="745987" y="1082018"/>
          <a:ext cx="919942" cy="919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FC6A78-5698-4468-963D-C32925A2708F}">
      <dsp:nvSpPr>
        <dsp:cNvPr id="0" name=""/>
        <dsp:cNvSpPr/>
      </dsp:nvSpPr>
      <dsp:spPr>
        <a:xfrm>
          <a:off x="183800"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Total Houses: 1460</a:t>
          </a:r>
        </a:p>
      </dsp:txBody>
      <dsp:txXfrm>
        <a:off x="183800" y="2291463"/>
        <a:ext cx="2044316" cy="720000"/>
      </dsp:txXfrm>
    </dsp:sp>
    <dsp:sp modelId="{A55A0834-FC0F-42FF-A2FB-8C41F35B4F43}">
      <dsp:nvSpPr>
        <dsp:cNvPr id="0" name=""/>
        <dsp:cNvSpPr/>
      </dsp:nvSpPr>
      <dsp:spPr>
        <a:xfrm>
          <a:off x="3148059" y="1082018"/>
          <a:ext cx="919942" cy="919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C9852A-BC07-4DD2-9DA4-50D5E1A558E7}">
      <dsp:nvSpPr>
        <dsp:cNvPr id="0" name=""/>
        <dsp:cNvSpPr/>
      </dsp:nvSpPr>
      <dsp:spPr>
        <a:xfrm>
          <a:off x="2585872"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Most Expensive Sale: $755,000.00</a:t>
          </a:r>
        </a:p>
      </dsp:txBody>
      <dsp:txXfrm>
        <a:off x="2585872" y="2291463"/>
        <a:ext cx="2044316" cy="720000"/>
      </dsp:txXfrm>
    </dsp:sp>
    <dsp:sp modelId="{79AADCB7-BEF2-4E9D-9578-B2B3B8611490}">
      <dsp:nvSpPr>
        <dsp:cNvPr id="0" name=""/>
        <dsp:cNvSpPr/>
      </dsp:nvSpPr>
      <dsp:spPr>
        <a:xfrm>
          <a:off x="5550131" y="1082018"/>
          <a:ext cx="919942" cy="919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DEDA0B-7B28-4D45-AC0C-D78611AA1BE2}">
      <dsp:nvSpPr>
        <dsp:cNvPr id="0" name=""/>
        <dsp:cNvSpPr/>
      </dsp:nvSpPr>
      <dsp:spPr>
        <a:xfrm>
          <a:off x="4987944"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Least Expensive Sale: $34,900.00</a:t>
          </a:r>
        </a:p>
      </dsp:txBody>
      <dsp:txXfrm>
        <a:off x="4987944" y="2291463"/>
        <a:ext cx="2044316" cy="720000"/>
      </dsp:txXfrm>
    </dsp:sp>
    <dsp:sp modelId="{04E046D8-FDB3-4808-9262-92AE6F6ACB7F}">
      <dsp:nvSpPr>
        <dsp:cNvPr id="0" name=""/>
        <dsp:cNvSpPr/>
      </dsp:nvSpPr>
      <dsp:spPr>
        <a:xfrm>
          <a:off x="7952203" y="1082018"/>
          <a:ext cx="919942" cy="9199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E7B0A1-15EC-43FF-BD86-22152717B056}">
      <dsp:nvSpPr>
        <dsp:cNvPr id="0" name=""/>
        <dsp:cNvSpPr/>
      </dsp:nvSpPr>
      <dsp:spPr>
        <a:xfrm>
          <a:off x="7390016"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Houses were sold between 2006 and 2010</a:t>
          </a:r>
        </a:p>
      </dsp:txBody>
      <dsp:txXfrm>
        <a:off x="7390016" y="2291463"/>
        <a:ext cx="20443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A941D-E65D-46EE-83FC-B6FDEB578C26}">
      <dsp:nvSpPr>
        <dsp:cNvPr id="0" name=""/>
        <dsp:cNvSpPr/>
      </dsp:nvSpPr>
      <dsp:spPr>
        <a:xfrm>
          <a:off x="0" y="194188"/>
          <a:ext cx="2686458" cy="1611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House 1: $161,418.99</a:t>
          </a:r>
        </a:p>
      </dsp:txBody>
      <dsp:txXfrm>
        <a:off x="0" y="194188"/>
        <a:ext cx="2686458" cy="1611875"/>
      </dsp:txXfrm>
    </dsp:sp>
    <dsp:sp modelId="{225F8AAA-79D9-4724-909D-61ABF8B764E2}">
      <dsp:nvSpPr>
        <dsp:cNvPr id="0" name=""/>
        <dsp:cNvSpPr/>
      </dsp:nvSpPr>
      <dsp:spPr>
        <a:xfrm>
          <a:off x="2955104" y="194188"/>
          <a:ext cx="2686458" cy="1611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House 2: $161,297.03</a:t>
          </a:r>
        </a:p>
      </dsp:txBody>
      <dsp:txXfrm>
        <a:off x="2955104" y="194188"/>
        <a:ext cx="2686458" cy="1611875"/>
      </dsp:txXfrm>
    </dsp:sp>
    <dsp:sp modelId="{A1E70D3E-D753-481B-9564-FCD178E0737B}">
      <dsp:nvSpPr>
        <dsp:cNvPr id="0" name=""/>
        <dsp:cNvSpPr/>
      </dsp:nvSpPr>
      <dsp:spPr>
        <a:xfrm>
          <a:off x="5910209" y="194188"/>
          <a:ext cx="2686458" cy="1611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House 3: $212,537.00</a:t>
          </a:r>
        </a:p>
      </dsp:txBody>
      <dsp:txXfrm>
        <a:off x="5910209" y="194188"/>
        <a:ext cx="2686458" cy="1611875"/>
      </dsp:txXfrm>
    </dsp:sp>
    <dsp:sp modelId="{4993E301-B7BD-470A-B92B-0EA50E3A411E}">
      <dsp:nvSpPr>
        <dsp:cNvPr id="0" name=""/>
        <dsp:cNvSpPr/>
      </dsp:nvSpPr>
      <dsp:spPr>
        <a:xfrm>
          <a:off x="1477552" y="2074709"/>
          <a:ext cx="2686458" cy="1611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House 4: $351,299.30</a:t>
          </a:r>
        </a:p>
      </dsp:txBody>
      <dsp:txXfrm>
        <a:off x="1477552" y="2074709"/>
        <a:ext cx="2686458" cy="1611875"/>
      </dsp:txXfrm>
    </dsp:sp>
    <dsp:sp modelId="{B8280658-26E4-4646-974B-5CE68E355977}">
      <dsp:nvSpPr>
        <dsp:cNvPr id="0" name=""/>
        <dsp:cNvSpPr/>
      </dsp:nvSpPr>
      <dsp:spPr>
        <a:xfrm>
          <a:off x="4432656" y="2074709"/>
          <a:ext cx="2686458" cy="1611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House 5: $111,633.53</a:t>
          </a:r>
        </a:p>
      </dsp:txBody>
      <dsp:txXfrm>
        <a:off x="4432656" y="2074709"/>
        <a:ext cx="2686458" cy="161187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18:09:45.379"/>
    </inkml:context>
    <inkml:brush xml:id="br0">
      <inkml:brushProperty name="width" value="0.035" units="cm"/>
      <inkml:brushProperty name="height" value="0.035" units="cm"/>
      <inkml:brushProperty name="color" value="#E71224"/>
    </inkml:brush>
  </inkml:definitions>
  <inkml:trace contextRef="#ctx0" brushRef="#br0">1 3156 24575,'19'0'0,"0"-2"0,1 0 0,31-9 0,55-22 0,-45 13 0,-29 11 0,56-6 0,-59 11 0,1-1 0,41-13 0,-7-7 0,106-58 0,-93 49 0,-59 27 0,1-1 0,-1 0 0,-1-2 0,24-15 0,-20 12 0,0 0 0,0 1 0,25-9 0,-44 21 0,62-27 0,22-10 0,-38 16 0,1 2 0,89-21 0,-130 38 0,0 0 0,0 0 0,0-1 0,0 0 0,0-1 0,0 0 0,10-7 0,10-9 0,0 2 0,44-20 0,-39 20 0,-4 2 0,33-27 0,14-8 0,-17 12 0,-38 24 0,45-24 0,47-11 0,-55 21 0,-7 2 0,16 1 0,-45 18 0,0 0 0,-1-1 0,29-18 0,16-10 0,-15 9 0,-38 21 0,-1 1 0,23-7 0,-23 9 0,0 0 0,-1-1 0,19-10 0,6-7 0,69-31 0,-79 41 0,-5 4 0,0-2 0,20-12 0,-31 14 0,17-14 0,-18 13 0,19-13 0,70-48 0,-32 21 0,-44 36 0,-1 0 0,35-13 0,5-3 0,28-14 0,-47 24 0,46-29 0,-57 31 0,0 1 0,60-21 0,-66 28 0,75-39 0,79-29 0,-74 30 0,-76 35 0,-9 4 0,-1-1 0,29-16 0,48-29 0,-67 39 0,62-38 0,12-7 0,4 4 0,-95 50 0,-1-2 0,12-9 0,-11 8 0,19-11 0,19-7 0,-4 3 0,44-30 0,-66 38 0,2 2 0,43-19 0,-26 14 0,-24 9 0,0 0 0,-2-2 0,1 0 0,19-18 0,60-64 0,-58 55 0,-27 28 0,0 1 0,1 0 0,0 1 0,1 1 0,0 0 0,19-8 0,-24 11 0,-1 0 0,0 0 0,-1 0 0,14-14 0,-12 11 0,0 0 0,15-9 0,42-18 0,-43 25 0,-2-1 0,33-23 0,-33 20 0,2 0 0,0 1 0,0 2 0,28-10 0,-48 20 0,5-3 0,0 0 0,0-1 0,0 1 0,0-2 0,-1 1 0,0-1 0,0 0 0,7-9 0,-10 11 0,1 0 0,-1 0 0,1 0 0,0 1 0,0 0 0,0 0 0,0 0 0,1 0 0,-1 1 0,1 0 0,0 0 0,0 1 0,-1-1 0,1 1 0,7 0 0,3-1 0,-1-1 0,-1 0 0,28-10 0,-36 11 0,1-1 0,-1 0 0,0-1 0,0 1 0,-1-1 0,1 0 0,-1-1 0,0 1 0,0-1 0,8-10 0,3-7-1365,-9 14-5461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18:09:52.715"/>
    </inkml:context>
    <inkml:brush xml:id="br0">
      <inkml:brushProperty name="width" value="0.035" units="cm"/>
      <inkml:brushProperty name="height" value="0.035" units="cm"/>
      <inkml:brushProperty name="color" value="#E71224"/>
    </inkml:brush>
  </inkml:definitions>
  <inkml:trace contextRef="#ctx0" brushRef="#br0">1 1 24575,'3'1'0,"0"-1"0,0 2 0,0-1 0,0 0 0,-1 1 0,1-1 0,0 1 0,-1 0 0,1 0 0,-1 0 0,4 3 0,6 5 0,1 0 0,0-1 0,-1 2 0,18 19 0,28 42 0,-15-18 0,48 53 0,-77-92 0,29 26 0,-26-25 0,20 22 0,18 17 0,-13-15 0,-13-13 0,0-1 0,50 33 0,-9-8 0,-36-20 0,-26-23 0,0-1 0,0 0 0,1 0 0,0 0 0,11 5 0,17 9 0,61 46 0,-66-44 0,-4-5 0,33 16 0,5 4 0,8 6 0,45 30 0,-31-17 0,55 41 0,-109-71 0,29 25 0,-38-29 0,2-2 0,41 26 0,8 5 0,-14-11 0,-5-4 0,25 14 0,-51-33 0,28 22 0,-28-18 0,50 25 0,-3-1 0,103 68 0,-14-14 0,-65-41 0,-64-36 0,-17-9 0,0-1 0,1-1 0,0-1 0,1-1 0,26 8 0,-12-6 0,0 2 0,35 18 0,-7-2 0,-50-23 0,0 1 0,21 15 0,1 1 0,-15-12 0,32 12 0,-20-11 0,1 2 0,-14-7 0,-1 1 0,1 1 0,-2 1 0,20 14 0,-23-15 0,0 0 0,1-1 0,1-1 0,-1 0 0,33 8 0,35 16 0,-48-12 0,-27-14 0,0 0 0,1-1 0,-1-1 0,1 1 0,12 2 0,5-1 0,146 40 0,-141-32 0,-1 1 0,52 34 0,-20-11 0,365 195 0,-270-148 0,173 114 0,-134-77 0,171 118 0,-310-198 0,258 193 0,-148-106 0,-129-100 0,134 83 0,-74-51 0,-31-22 0,-19-12 0,-19-6 0,-22-14 0,21 11 0,-9-5 0,-16-10 0,-1 0 0,1 0 0,0 0 0,0-1 0,0 0 0,0 0 0,1 0 0,-1 0 0,1-1 0,7 1 0,-12-2 0,0 0 0,0-1 0,0 1 0,0 0 0,0-1 0,0 1 0,0 0 0,0-1 0,-1 1 0,1-1 0,0 0 0,0 1 0,-1-1 0,1 0 0,0 1 0,-1-1 0,1 0 0,0 0 0,-1 0 0,1 0 0,-1 1 0,0-1 0,1 0 0,-1 0 0,0 0 0,1 0 0,-1 0 0,0 0 0,0 0 0,0 0 0,0 0 0,0-2 0,0-1 0,0 0 0,0 0 0,0 0 0,-1 0 0,1 0 0,-3-7 0,-10-14-1365,7 15-5461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11D3B-CB23-4DDA-A7E5-8EE24CAF8BB2}"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02598-C11A-411E-944D-C526CD9A4248}" type="slidenum">
              <a:rPr lang="en-US" smtClean="0"/>
              <a:t>‹#›</a:t>
            </a:fld>
            <a:endParaRPr lang="en-US"/>
          </a:p>
        </p:txBody>
      </p:sp>
    </p:spTree>
    <p:extLst>
      <p:ext uri="{BB962C8B-B14F-4D97-AF65-F5344CB8AC3E}">
        <p14:creationId xmlns:p14="http://schemas.microsoft.com/office/powerpoint/2010/main" val="1117579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gain insight into which aspects of homes contribute to the highest selling price, we must first understand the dataset that we are given. </a:t>
            </a:r>
          </a:p>
          <a:p>
            <a:endParaRPr lang="en-US" dirty="0"/>
          </a:p>
          <a:p>
            <a:r>
              <a:rPr lang="en-US" dirty="0"/>
              <a:t>This dataset contains information on 1,460 homes. The price range of the homes is between $34,900.00 and $755,000. The oldest sale was in 2006, and the most recent sale was in 2010.</a:t>
            </a:r>
          </a:p>
          <a:p>
            <a:endParaRPr lang="en-US" dirty="0"/>
          </a:p>
          <a:p>
            <a:r>
              <a:rPr lang="en-US" dirty="0"/>
              <a:t>In this analysis we need to find out which aspects of the homes contribute to the highest sell price. This way we can find the areas of the house that we need to remodel to increase the sales price.</a:t>
            </a:r>
          </a:p>
        </p:txBody>
      </p:sp>
      <p:sp>
        <p:nvSpPr>
          <p:cNvPr id="4" name="Slide Number Placeholder 3"/>
          <p:cNvSpPr>
            <a:spLocks noGrp="1"/>
          </p:cNvSpPr>
          <p:nvPr>
            <p:ph type="sldNum" sz="quarter" idx="5"/>
          </p:nvPr>
        </p:nvSpPr>
        <p:spPr/>
        <p:txBody>
          <a:bodyPr/>
          <a:lstStyle/>
          <a:p>
            <a:fld id="{09002598-C11A-411E-944D-C526CD9A4248}" type="slidenum">
              <a:rPr lang="en-US" smtClean="0"/>
              <a:t>2</a:t>
            </a:fld>
            <a:endParaRPr lang="en-US"/>
          </a:p>
        </p:txBody>
      </p:sp>
    </p:spTree>
    <p:extLst>
      <p:ext uri="{BB962C8B-B14F-4D97-AF65-F5344CB8AC3E}">
        <p14:creationId xmlns:p14="http://schemas.microsoft.com/office/powerpoint/2010/main" val="1621625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I suggest you should do to increase housing sales prices.</a:t>
            </a:r>
          </a:p>
        </p:txBody>
      </p:sp>
      <p:sp>
        <p:nvSpPr>
          <p:cNvPr id="4" name="Slide Number Placeholder 3"/>
          <p:cNvSpPr>
            <a:spLocks noGrp="1"/>
          </p:cNvSpPr>
          <p:nvPr>
            <p:ph type="sldNum" sz="quarter" idx="5"/>
          </p:nvPr>
        </p:nvSpPr>
        <p:spPr/>
        <p:txBody>
          <a:bodyPr/>
          <a:lstStyle/>
          <a:p>
            <a:fld id="{09002598-C11A-411E-944D-C526CD9A4248}" type="slidenum">
              <a:rPr lang="en-US" smtClean="0"/>
              <a:t>11</a:t>
            </a:fld>
            <a:endParaRPr lang="en-US"/>
          </a:p>
        </p:txBody>
      </p:sp>
    </p:spTree>
    <p:extLst>
      <p:ext uri="{BB962C8B-B14F-4D97-AF65-F5344CB8AC3E}">
        <p14:creationId xmlns:p14="http://schemas.microsoft.com/office/powerpoint/2010/main" val="3090640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prediction prices of the five houses that were given using the regression model.</a:t>
            </a:r>
          </a:p>
        </p:txBody>
      </p:sp>
      <p:sp>
        <p:nvSpPr>
          <p:cNvPr id="4" name="Slide Number Placeholder 3"/>
          <p:cNvSpPr>
            <a:spLocks noGrp="1"/>
          </p:cNvSpPr>
          <p:nvPr>
            <p:ph type="sldNum" sz="quarter" idx="5"/>
          </p:nvPr>
        </p:nvSpPr>
        <p:spPr/>
        <p:txBody>
          <a:bodyPr/>
          <a:lstStyle/>
          <a:p>
            <a:fld id="{09002598-C11A-411E-944D-C526CD9A4248}" type="slidenum">
              <a:rPr lang="en-US" smtClean="0"/>
              <a:t>12</a:t>
            </a:fld>
            <a:endParaRPr lang="en-US"/>
          </a:p>
        </p:txBody>
      </p:sp>
    </p:spTree>
    <p:extLst>
      <p:ext uri="{BB962C8B-B14F-4D97-AF65-F5344CB8AC3E}">
        <p14:creationId xmlns:p14="http://schemas.microsoft.com/office/powerpoint/2010/main" val="224232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bar graph displays the number of homes sold in each year. </a:t>
            </a:r>
          </a:p>
          <a:p>
            <a:endParaRPr lang="en-US" dirty="0"/>
          </a:p>
          <a:p>
            <a:r>
              <a:rPr lang="en-US" dirty="0"/>
              <a:t>As we can see from the graph the year with the most homes sold is 2009. If we were in 2010 or 2011, we would want to remodel our homes and get them on the market as quickly as possible, since more people are buying homes.</a:t>
            </a:r>
          </a:p>
        </p:txBody>
      </p:sp>
      <p:sp>
        <p:nvSpPr>
          <p:cNvPr id="4" name="Slide Number Placeholder 3"/>
          <p:cNvSpPr>
            <a:spLocks noGrp="1"/>
          </p:cNvSpPr>
          <p:nvPr>
            <p:ph type="sldNum" sz="quarter" idx="5"/>
          </p:nvPr>
        </p:nvSpPr>
        <p:spPr/>
        <p:txBody>
          <a:bodyPr/>
          <a:lstStyle/>
          <a:p>
            <a:fld id="{09002598-C11A-411E-944D-C526CD9A4248}" type="slidenum">
              <a:rPr lang="en-US" smtClean="0"/>
              <a:t>3</a:t>
            </a:fld>
            <a:endParaRPr lang="en-US"/>
          </a:p>
        </p:txBody>
      </p:sp>
    </p:spTree>
    <p:extLst>
      <p:ext uri="{BB962C8B-B14F-4D97-AF65-F5344CB8AC3E}">
        <p14:creationId xmlns:p14="http://schemas.microsoft.com/office/powerpoint/2010/main" val="219495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scatter plot comparing the year built and the year renovated against the sales price.</a:t>
            </a:r>
          </a:p>
          <a:p>
            <a:endParaRPr lang="en-US" dirty="0"/>
          </a:p>
          <a:p>
            <a:r>
              <a:rPr lang="en-US" dirty="0"/>
              <a:t>This scatter plot is extremely effective since it displays the relationship between three variables. </a:t>
            </a:r>
          </a:p>
          <a:p>
            <a:endParaRPr lang="en-US" dirty="0"/>
          </a:p>
          <a:p>
            <a:r>
              <a:rPr lang="en-US" dirty="0"/>
              <a:t>The dots with the darker color were renovated more recently. These darker color dots are generally higher in the plot than the lighter color dots meaning that the more recent the renovation, potentially, the higher the sales price. </a:t>
            </a:r>
          </a:p>
        </p:txBody>
      </p:sp>
      <p:sp>
        <p:nvSpPr>
          <p:cNvPr id="4" name="Slide Number Placeholder 3"/>
          <p:cNvSpPr>
            <a:spLocks noGrp="1"/>
          </p:cNvSpPr>
          <p:nvPr>
            <p:ph type="sldNum" sz="quarter" idx="5"/>
          </p:nvPr>
        </p:nvSpPr>
        <p:spPr/>
        <p:txBody>
          <a:bodyPr/>
          <a:lstStyle/>
          <a:p>
            <a:fld id="{09002598-C11A-411E-944D-C526CD9A4248}" type="slidenum">
              <a:rPr lang="en-US" smtClean="0"/>
              <a:t>4</a:t>
            </a:fld>
            <a:endParaRPr lang="en-US"/>
          </a:p>
        </p:txBody>
      </p:sp>
    </p:spTree>
    <p:extLst>
      <p:ext uri="{BB962C8B-B14F-4D97-AF65-F5344CB8AC3E}">
        <p14:creationId xmlns:p14="http://schemas.microsoft.com/office/powerpoint/2010/main" val="403576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box plots describe the most influential categorical features of the dataset. </a:t>
            </a:r>
          </a:p>
          <a:p>
            <a:endParaRPr lang="en-US" dirty="0"/>
          </a:p>
          <a:p>
            <a:r>
              <a:rPr lang="en-US" dirty="0"/>
              <a:t>These categories are the most influential toward sales price because each type of foundation corresponds to a higher or lower sales price. This can be inferred from the graph because each box is on a different level of the graph.</a:t>
            </a:r>
          </a:p>
          <a:p>
            <a:endParaRPr lang="en-US" dirty="0"/>
          </a:p>
          <a:p>
            <a:r>
              <a:rPr lang="en-US" dirty="0"/>
              <a:t>This is the same for Central Air. Houses with central air have a higher median sales price than houses with no central air.</a:t>
            </a:r>
          </a:p>
        </p:txBody>
      </p:sp>
      <p:sp>
        <p:nvSpPr>
          <p:cNvPr id="4" name="Slide Number Placeholder 3"/>
          <p:cNvSpPr>
            <a:spLocks noGrp="1"/>
          </p:cNvSpPr>
          <p:nvPr>
            <p:ph type="sldNum" sz="quarter" idx="5"/>
          </p:nvPr>
        </p:nvSpPr>
        <p:spPr/>
        <p:txBody>
          <a:bodyPr/>
          <a:lstStyle/>
          <a:p>
            <a:fld id="{09002598-C11A-411E-944D-C526CD9A4248}" type="slidenum">
              <a:rPr lang="en-US" smtClean="0"/>
              <a:t>5</a:t>
            </a:fld>
            <a:endParaRPr lang="en-US"/>
          </a:p>
        </p:txBody>
      </p:sp>
    </p:spTree>
    <p:extLst>
      <p:ext uri="{BB962C8B-B14F-4D97-AF65-F5344CB8AC3E}">
        <p14:creationId xmlns:p14="http://schemas.microsoft.com/office/powerpoint/2010/main" val="3269653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first two box plots, the Kitchen Quality type greatly influences the sales price. </a:t>
            </a:r>
          </a:p>
          <a:p>
            <a:endParaRPr lang="en-US" dirty="0"/>
          </a:p>
          <a:p>
            <a:r>
              <a:rPr lang="en-US" dirty="0"/>
              <a:t>As we can see from the box plot, the houses with an excellent kitchen quality have a larger sales price than houses with good, fair, or unknown kitchen prices.</a:t>
            </a:r>
          </a:p>
        </p:txBody>
      </p:sp>
      <p:sp>
        <p:nvSpPr>
          <p:cNvPr id="4" name="Slide Number Placeholder 3"/>
          <p:cNvSpPr>
            <a:spLocks noGrp="1"/>
          </p:cNvSpPr>
          <p:nvPr>
            <p:ph type="sldNum" sz="quarter" idx="5"/>
          </p:nvPr>
        </p:nvSpPr>
        <p:spPr/>
        <p:txBody>
          <a:bodyPr/>
          <a:lstStyle/>
          <a:p>
            <a:fld id="{09002598-C11A-411E-944D-C526CD9A4248}" type="slidenum">
              <a:rPr lang="en-US" smtClean="0"/>
              <a:t>6</a:t>
            </a:fld>
            <a:endParaRPr lang="en-US"/>
          </a:p>
        </p:txBody>
      </p:sp>
    </p:spTree>
    <p:extLst>
      <p:ext uri="{BB962C8B-B14F-4D97-AF65-F5344CB8AC3E}">
        <p14:creationId xmlns:p14="http://schemas.microsoft.com/office/powerpoint/2010/main" val="2774618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t>
            </a:r>
            <a:r>
              <a:rPr lang="en-US" dirty="0" err="1"/>
              <a:t>CentralAir</a:t>
            </a:r>
            <a:r>
              <a:rPr lang="en-US" dirty="0"/>
              <a:t>, Foundation, and </a:t>
            </a:r>
            <a:r>
              <a:rPr lang="en-US" dirty="0" err="1"/>
              <a:t>KitchenQual</a:t>
            </a:r>
            <a:r>
              <a:rPr lang="en-US" dirty="0"/>
              <a:t> in my analysis, I had to transform the data into numerical values that could be used in regression.</a:t>
            </a:r>
          </a:p>
          <a:p>
            <a:endParaRPr lang="en-US" dirty="0"/>
          </a:p>
          <a:p>
            <a:r>
              <a:rPr lang="en-US" dirty="0"/>
              <a:t>The method that I used was dummy variables. This creates a column for each outcome of the categorical column I am working on. For example, </a:t>
            </a:r>
            <a:r>
              <a:rPr lang="en-US" dirty="0" err="1"/>
              <a:t>CentralAir</a:t>
            </a:r>
            <a:r>
              <a:rPr lang="en-US" dirty="0"/>
              <a:t> has two possible outcomes, yes and no. The dummy variable created a yes column and a no column for each house. It inserts a 1 in the column if the outcome applies to the house, and it inserts a 0 if the outcome does not apply to the house.</a:t>
            </a:r>
          </a:p>
          <a:p>
            <a:endParaRPr lang="en-US" dirty="0"/>
          </a:p>
          <a:p>
            <a:r>
              <a:rPr lang="en-US" dirty="0"/>
              <a:t>This method allows me to be able to use categorical columns in my regression analysis.</a:t>
            </a:r>
          </a:p>
        </p:txBody>
      </p:sp>
      <p:sp>
        <p:nvSpPr>
          <p:cNvPr id="4" name="Slide Number Placeholder 3"/>
          <p:cNvSpPr>
            <a:spLocks noGrp="1"/>
          </p:cNvSpPr>
          <p:nvPr>
            <p:ph type="sldNum" sz="quarter" idx="5"/>
          </p:nvPr>
        </p:nvSpPr>
        <p:spPr/>
        <p:txBody>
          <a:bodyPr/>
          <a:lstStyle/>
          <a:p>
            <a:fld id="{09002598-C11A-411E-944D-C526CD9A4248}" type="slidenum">
              <a:rPr lang="en-US" smtClean="0"/>
              <a:t>7</a:t>
            </a:fld>
            <a:endParaRPr lang="en-US"/>
          </a:p>
        </p:txBody>
      </p:sp>
    </p:spTree>
    <p:extLst>
      <p:ext uri="{BB962C8B-B14F-4D97-AF65-F5344CB8AC3E}">
        <p14:creationId xmlns:p14="http://schemas.microsoft.com/office/powerpoint/2010/main" val="3919613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variable transformation that I used in my regression analysis was the natural log of the sales price instead of the sales price itself.</a:t>
            </a:r>
          </a:p>
          <a:p>
            <a:endParaRPr lang="en-US" dirty="0"/>
          </a:p>
          <a:p>
            <a:r>
              <a:rPr lang="en-US" dirty="0"/>
              <a:t>I did this to avoid autocorrelation in my regression model. Autocorrelation means that different housing sales price values will start to relate to each other over time, which is detrimental to the regression model's prediction accuracy. </a:t>
            </a:r>
          </a:p>
          <a:p>
            <a:endParaRPr lang="en-US" dirty="0"/>
          </a:p>
          <a:p>
            <a:r>
              <a:rPr lang="en-US" dirty="0"/>
              <a:t>The graphs on the next slide will demonstrate the affect of transforming our sales price variable.  </a:t>
            </a:r>
          </a:p>
        </p:txBody>
      </p:sp>
      <p:sp>
        <p:nvSpPr>
          <p:cNvPr id="4" name="Slide Number Placeholder 3"/>
          <p:cNvSpPr>
            <a:spLocks noGrp="1"/>
          </p:cNvSpPr>
          <p:nvPr>
            <p:ph type="sldNum" sz="quarter" idx="5"/>
          </p:nvPr>
        </p:nvSpPr>
        <p:spPr/>
        <p:txBody>
          <a:bodyPr/>
          <a:lstStyle/>
          <a:p>
            <a:fld id="{09002598-C11A-411E-944D-C526CD9A4248}" type="slidenum">
              <a:rPr lang="en-US" smtClean="0"/>
              <a:t>8</a:t>
            </a:fld>
            <a:endParaRPr lang="en-US"/>
          </a:p>
        </p:txBody>
      </p:sp>
    </p:spTree>
    <p:extLst>
      <p:ext uri="{BB962C8B-B14F-4D97-AF65-F5344CB8AC3E}">
        <p14:creationId xmlns:p14="http://schemas.microsoft.com/office/powerpoint/2010/main" val="329511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on the left is before we did a log transformation. We do not want this regression result graph to have a cone shape (which I highlighted in red).</a:t>
            </a:r>
          </a:p>
          <a:p>
            <a:endParaRPr lang="en-US" dirty="0"/>
          </a:p>
          <a:p>
            <a:r>
              <a:rPr lang="en-US" dirty="0"/>
              <a:t>The graph on the right is after we did a log transformation. It does not have a cone shape, and all the values are randomly placed on the plot with no relation to one another.</a:t>
            </a:r>
          </a:p>
          <a:p>
            <a:endParaRPr lang="en-US" dirty="0"/>
          </a:p>
          <a:p>
            <a:r>
              <a:rPr lang="en-US" dirty="0"/>
              <a:t>The graph on the right will give us the most accurate model for our predictions.</a:t>
            </a:r>
          </a:p>
        </p:txBody>
      </p:sp>
      <p:sp>
        <p:nvSpPr>
          <p:cNvPr id="4" name="Slide Number Placeholder 3"/>
          <p:cNvSpPr>
            <a:spLocks noGrp="1"/>
          </p:cNvSpPr>
          <p:nvPr>
            <p:ph type="sldNum" sz="quarter" idx="5"/>
          </p:nvPr>
        </p:nvSpPr>
        <p:spPr/>
        <p:txBody>
          <a:bodyPr/>
          <a:lstStyle/>
          <a:p>
            <a:fld id="{09002598-C11A-411E-944D-C526CD9A4248}" type="slidenum">
              <a:rPr lang="en-US" smtClean="0"/>
              <a:t>9</a:t>
            </a:fld>
            <a:endParaRPr lang="en-US"/>
          </a:p>
        </p:txBody>
      </p:sp>
    </p:spTree>
    <p:extLst>
      <p:ext uri="{BB962C8B-B14F-4D97-AF65-F5344CB8AC3E}">
        <p14:creationId xmlns:p14="http://schemas.microsoft.com/office/powerpoint/2010/main" val="1526158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R-squared value is a measure of how effective the model is at predicting new house sales prices. It ranges from 0 to 1 where 1 is perfect and 0 is not effective. </a:t>
            </a:r>
          </a:p>
          <a:p>
            <a:endParaRPr lang="en-US" dirty="0"/>
          </a:p>
          <a:p>
            <a:r>
              <a:rPr lang="en-US" dirty="0"/>
              <a:t>0.824 is an extremely good R-squared value which means our model will be good at predicting house sales prices.</a:t>
            </a:r>
          </a:p>
          <a:p>
            <a:endParaRPr lang="en-US" dirty="0"/>
          </a:p>
          <a:p>
            <a:r>
              <a:rPr lang="en-US" dirty="0"/>
              <a:t>The graph on the right shows the most important variables used in our regression. The variables that correspond with the blue bars positively impact the sales price of a house, and the variables with the red bars negatively impact the sales price of a house.</a:t>
            </a:r>
          </a:p>
          <a:p>
            <a:endParaRPr lang="en-US" dirty="0"/>
          </a:p>
          <a:p>
            <a:r>
              <a:rPr lang="en-US" dirty="0"/>
              <a:t>The next slide will show recommendations based on these influential variables.</a:t>
            </a:r>
          </a:p>
        </p:txBody>
      </p:sp>
      <p:sp>
        <p:nvSpPr>
          <p:cNvPr id="4" name="Slide Number Placeholder 3"/>
          <p:cNvSpPr>
            <a:spLocks noGrp="1"/>
          </p:cNvSpPr>
          <p:nvPr>
            <p:ph type="sldNum" sz="quarter" idx="5"/>
          </p:nvPr>
        </p:nvSpPr>
        <p:spPr/>
        <p:txBody>
          <a:bodyPr/>
          <a:lstStyle/>
          <a:p>
            <a:fld id="{09002598-C11A-411E-944D-C526CD9A4248}" type="slidenum">
              <a:rPr lang="en-US" smtClean="0"/>
              <a:t>10</a:t>
            </a:fld>
            <a:endParaRPr lang="en-US"/>
          </a:p>
        </p:txBody>
      </p:sp>
    </p:spTree>
    <p:extLst>
      <p:ext uri="{BB962C8B-B14F-4D97-AF65-F5344CB8AC3E}">
        <p14:creationId xmlns:p14="http://schemas.microsoft.com/office/powerpoint/2010/main" val="2196943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607729-B3EE-4C2F-A9AE-B4BF72D211B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343350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07729-B3EE-4C2F-A9AE-B4BF72D211B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410664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07729-B3EE-4C2F-A9AE-B4BF72D211B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B8D8D5-A652-45AE-80A4-D0705D7389C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873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07729-B3EE-4C2F-A9AE-B4BF72D211B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640183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07729-B3EE-4C2F-A9AE-B4BF72D211B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B8D8D5-A652-45AE-80A4-D0705D7389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3674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07729-B3EE-4C2F-A9AE-B4BF72D211B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1748470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07729-B3EE-4C2F-A9AE-B4BF72D211B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2662098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07729-B3EE-4C2F-A9AE-B4BF72D211B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250936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07729-B3EE-4C2F-A9AE-B4BF72D211B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272022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07729-B3EE-4C2F-A9AE-B4BF72D211B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1208120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607729-B3EE-4C2F-A9AE-B4BF72D211B9}"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3048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607729-B3EE-4C2F-A9AE-B4BF72D211B9}"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294135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607729-B3EE-4C2F-A9AE-B4BF72D211B9}"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394515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07729-B3EE-4C2F-A9AE-B4BF72D211B9}"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204430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607729-B3EE-4C2F-A9AE-B4BF72D211B9}"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78949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607729-B3EE-4C2F-A9AE-B4BF72D211B9}"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B8D8D5-A652-45AE-80A4-D0705D7389CF}" type="slidenum">
              <a:rPr lang="en-US" smtClean="0"/>
              <a:t>‹#›</a:t>
            </a:fld>
            <a:endParaRPr lang="en-US"/>
          </a:p>
        </p:txBody>
      </p:sp>
    </p:spTree>
    <p:extLst>
      <p:ext uri="{BB962C8B-B14F-4D97-AF65-F5344CB8AC3E}">
        <p14:creationId xmlns:p14="http://schemas.microsoft.com/office/powerpoint/2010/main" val="70925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607729-B3EE-4C2F-A9AE-B4BF72D211B9}" type="datetimeFigureOut">
              <a:rPr lang="en-US" smtClean="0"/>
              <a:t>9/18/2024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B8D8D5-A652-45AE-80A4-D0705D7389CF}" type="slidenum">
              <a:rPr lang="en-US" smtClean="0"/>
              <a:t>‹#›</a:t>
            </a:fld>
            <a:endParaRPr lang="en-US"/>
          </a:p>
        </p:txBody>
      </p:sp>
    </p:spTree>
    <p:extLst>
      <p:ext uri="{BB962C8B-B14F-4D97-AF65-F5344CB8AC3E}">
        <p14:creationId xmlns:p14="http://schemas.microsoft.com/office/powerpoint/2010/main" val="3809216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hg.com/home-improvement/exteriors/curb-appeal/house-style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5.png"/><Relationship Id="rId7"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7.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CEB3-987B-C3C9-2A46-682EA5B4240A}"/>
              </a:ext>
            </a:extLst>
          </p:cNvPr>
          <p:cNvSpPr>
            <a:spLocks noGrp="1"/>
          </p:cNvSpPr>
          <p:nvPr>
            <p:ph type="ctrTitle"/>
          </p:nvPr>
        </p:nvSpPr>
        <p:spPr>
          <a:xfrm>
            <a:off x="4974337" y="1265314"/>
            <a:ext cx="4299666" cy="3249131"/>
          </a:xfrm>
        </p:spPr>
        <p:txBody>
          <a:bodyPr>
            <a:normAutofit/>
          </a:bodyPr>
          <a:lstStyle/>
          <a:p>
            <a:pPr algn="l"/>
            <a:r>
              <a:rPr lang="en-US" dirty="0"/>
              <a:t>Real Estate Price Data Analysis</a:t>
            </a:r>
            <a:endParaRPr lang="en-US"/>
          </a:p>
        </p:txBody>
      </p:sp>
      <p:sp>
        <p:nvSpPr>
          <p:cNvPr id="3" name="Subtitle 2">
            <a:extLst>
              <a:ext uri="{FF2B5EF4-FFF2-40B4-BE49-F238E27FC236}">
                <a16:creationId xmlns:a16="http://schemas.microsoft.com/office/drawing/2014/main" id="{5E7AEE38-34CF-7B12-C691-0A75C6A89C00}"/>
              </a:ext>
            </a:extLst>
          </p:cNvPr>
          <p:cNvSpPr>
            <a:spLocks noGrp="1"/>
          </p:cNvSpPr>
          <p:nvPr>
            <p:ph type="subTitle" idx="1"/>
          </p:nvPr>
        </p:nvSpPr>
        <p:spPr>
          <a:xfrm>
            <a:off x="4974336" y="4514446"/>
            <a:ext cx="4299666" cy="871042"/>
          </a:xfrm>
        </p:spPr>
        <p:txBody>
          <a:bodyPr>
            <a:normAutofit/>
          </a:bodyPr>
          <a:lstStyle/>
          <a:p>
            <a:pPr algn="l"/>
            <a:r>
              <a:rPr lang="en-US" dirty="0"/>
              <a:t>Tom Rush</a:t>
            </a:r>
            <a:endParaRPr lang="en-US"/>
          </a:p>
        </p:txBody>
      </p:sp>
      <p:sp>
        <p:nvSpPr>
          <p:cNvPr id="1031" name="Isosceles Triangle 103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26" name="Picture 2" descr="32 Popular House Styles and Their Defining Characteristics">
            <a:extLst>
              <a:ext uri="{FF2B5EF4-FFF2-40B4-BE49-F238E27FC236}">
                <a16:creationId xmlns:a16="http://schemas.microsoft.com/office/drawing/2014/main" id="{35C9DDD3-2C40-7242-7B07-79DE883340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8604" y="2091457"/>
            <a:ext cx="3765692" cy="26830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7EA3C0-1036-A972-7D90-39B9F95646F6}"/>
              </a:ext>
            </a:extLst>
          </p:cNvPr>
          <p:cNvSpPr txBox="1"/>
          <p:nvPr/>
        </p:nvSpPr>
        <p:spPr>
          <a:xfrm>
            <a:off x="1021080" y="4949967"/>
            <a:ext cx="3543300" cy="338554"/>
          </a:xfrm>
          <a:prstGeom prst="rect">
            <a:avLst/>
          </a:prstGeom>
          <a:noFill/>
        </p:spPr>
        <p:txBody>
          <a:bodyPr wrap="square" rtlCol="0">
            <a:spAutoFit/>
          </a:bodyPr>
          <a:lstStyle/>
          <a:p>
            <a:r>
              <a:rPr lang="en-US" sz="800" dirty="0"/>
              <a:t>Image: </a:t>
            </a:r>
            <a:r>
              <a:rPr lang="en-US" sz="800" dirty="0">
                <a:hlinkClick r:id="rId3"/>
              </a:rPr>
              <a:t>https://www.bhg.com/home-improvement/exteriors/curb-appeal/house-styles/</a:t>
            </a:r>
            <a:r>
              <a:rPr lang="en-US" sz="800" dirty="0"/>
              <a:t> </a:t>
            </a:r>
          </a:p>
        </p:txBody>
      </p:sp>
    </p:spTree>
    <p:extLst>
      <p:ext uri="{BB962C8B-B14F-4D97-AF65-F5344CB8AC3E}">
        <p14:creationId xmlns:p14="http://schemas.microsoft.com/office/powerpoint/2010/main" val="338232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49EB-F727-C7CE-9A8C-E96D26F4BF05}"/>
              </a:ext>
            </a:extLst>
          </p:cNvPr>
          <p:cNvSpPr>
            <a:spLocks noGrp="1"/>
          </p:cNvSpPr>
          <p:nvPr>
            <p:ph type="title"/>
          </p:nvPr>
        </p:nvSpPr>
        <p:spPr/>
        <p:txBody>
          <a:bodyPr/>
          <a:lstStyle/>
          <a:p>
            <a:r>
              <a:rPr lang="en-US" dirty="0"/>
              <a:t>Regression Model Key Findings</a:t>
            </a:r>
          </a:p>
        </p:txBody>
      </p:sp>
      <p:sp>
        <p:nvSpPr>
          <p:cNvPr id="3" name="TextBox 2">
            <a:extLst>
              <a:ext uri="{FF2B5EF4-FFF2-40B4-BE49-F238E27FC236}">
                <a16:creationId xmlns:a16="http://schemas.microsoft.com/office/drawing/2014/main" id="{793EDE83-0B3A-F9AB-86DE-766E32AA44D6}"/>
              </a:ext>
            </a:extLst>
          </p:cNvPr>
          <p:cNvSpPr txBox="1"/>
          <p:nvPr/>
        </p:nvSpPr>
        <p:spPr>
          <a:xfrm>
            <a:off x="1075426" y="2093343"/>
            <a:ext cx="2898476" cy="1384995"/>
          </a:xfrm>
          <a:prstGeom prst="rect">
            <a:avLst/>
          </a:prstGeom>
          <a:noFill/>
        </p:spPr>
        <p:txBody>
          <a:bodyPr wrap="square" rtlCol="0">
            <a:spAutoFit/>
          </a:bodyPr>
          <a:lstStyle/>
          <a:p>
            <a:r>
              <a:rPr lang="en-US" sz="2800" dirty="0"/>
              <a:t>Final Model R Squared Value: 0.824</a:t>
            </a:r>
          </a:p>
        </p:txBody>
      </p:sp>
      <p:pic>
        <p:nvPicPr>
          <p:cNvPr id="6" name="Picture 5">
            <a:extLst>
              <a:ext uri="{FF2B5EF4-FFF2-40B4-BE49-F238E27FC236}">
                <a16:creationId xmlns:a16="http://schemas.microsoft.com/office/drawing/2014/main" id="{52EA7021-C099-F80F-8FB1-795CE547EB80}"/>
              </a:ext>
            </a:extLst>
          </p:cNvPr>
          <p:cNvPicPr>
            <a:picLocks noChangeAspect="1"/>
          </p:cNvPicPr>
          <p:nvPr/>
        </p:nvPicPr>
        <p:blipFill>
          <a:blip r:embed="rId3"/>
          <a:stretch>
            <a:fillRect/>
          </a:stretch>
        </p:blipFill>
        <p:spPr>
          <a:xfrm>
            <a:off x="4347803" y="1570636"/>
            <a:ext cx="6429375" cy="4314825"/>
          </a:xfrm>
          <a:prstGeom prst="rect">
            <a:avLst/>
          </a:prstGeom>
        </p:spPr>
      </p:pic>
    </p:spTree>
    <p:extLst>
      <p:ext uri="{BB962C8B-B14F-4D97-AF65-F5344CB8AC3E}">
        <p14:creationId xmlns:p14="http://schemas.microsoft.com/office/powerpoint/2010/main" val="417953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B1B8-E96D-C056-0496-109CE5160290}"/>
              </a:ext>
            </a:extLst>
          </p:cNvPr>
          <p:cNvSpPr>
            <a:spLocks noGrp="1"/>
          </p:cNvSpPr>
          <p:nvPr>
            <p:ph type="title"/>
          </p:nvPr>
        </p:nvSpPr>
        <p:spPr/>
        <p:txBody>
          <a:bodyPr/>
          <a:lstStyle/>
          <a:p>
            <a:r>
              <a:rPr lang="en-US" dirty="0"/>
              <a:t>Recommendations Based on Coefficients</a:t>
            </a:r>
          </a:p>
        </p:txBody>
      </p:sp>
      <p:sp>
        <p:nvSpPr>
          <p:cNvPr id="3" name="Content Placeholder 2">
            <a:extLst>
              <a:ext uri="{FF2B5EF4-FFF2-40B4-BE49-F238E27FC236}">
                <a16:creationId xmlns:a16="http://schemas.microsoft.com/office/drawing/2014/main" id="{00878BD9-0468-58E5-1983-21AAACEC0B68}"/>
              </a:ext>
            </a:extLst>
          </p:cNvPr>
          <p:cNvSpPr>
            <a:spLocks noGrp="1"/>
          </p:cNvSpPr>
          <p:nvPr>
            <p:ph idx="1"/>
          </p:nvPr>
        </p:nvSpPr>
        <p:spPr/>
        <p:txBody>
          <a:bodyPr>
            <a:noAutofit/>
          </a:bodyPr>
          <a:lstStyle/>
          <a:p>
            <a:r>
              <a:rPr lang="en-US" sz="2400" dirty="0"/>
              <a:t>Houses with Central Air are highly sought after and contribute most to increasing the sales price.</a:t>
            </a:r>
          </a:p>
          <a:p>
            <a:r>
              <a:rPr lang="en-US" sz="2400" dirty="0"/>
              <a:t>A house with a garage that can fit many cars will cost more.</a:t>
            </a:r>
          </a:p>
          <a:p>
            <a:r>
              <a:rPr lang="en-US" sz="2400" dirty="0"/>
              <a:t>Both Year Built and Year Remodeled will have a similar effect on sales price.</a:t>
            </a:r>
          </a:p>
          <a:p>
            <a:r>
              <a:rPr lang="en-US" sz="2400" dirty="0"/>
              <a:t>A house with more fireplaces will be more expensive.</a:t>
            </a:r>
          </a:p>
          <a:p>
            <a:r>
              <a:rPr lang="en-US" sz="2400" dirty="0"/>
              <a:t>A house built with a foundation made of concrete will sell at the highest price. </a:t>
            </a:r>
          </a:p>
        </p:txBody>
      </p:sp>
    </p:spTree>
    <p:extLst>
      <p:ext uri="{BB962C8B-B14F-4D97-AF65-F5344CB8AC3E}">
        <p14:creationId xmlns:p14="http://schemas.microsoft.com/office/powerpoint/2010/main" val="44171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104D-9452-F348-39FB-14D575E1749D}"/>
              </a:ext>
            </a:extLst>
          </p:cNvPr>
          <p:cNvSpPr>
            <a:spLocks noGrp="1"/>
          </p:cNvSpPr>
          <p:nvPr>
            <p:ph type="title"/>
          </p:nvPr>
        </p:nvSpPr>
        <p:spPr/>
        <p:txBody>
          <a:bodyPr/>
          <a:lstStyle/>
          <a:p>
            <a:r>
              <a:rPr lang="en-US" dirty="0"/>
              <a:t>Predictions</a:t>
            </a:r>
          </a:p>
        </p:txBody>
      </p:sp>
      <p:graphicFrame>
        <p:nvGraphicFramePr>
          <p:cNvPr id="5" name="Content Placeholder 2">
            <a:extLst>
              <a:ext uri="{FF2B5EF4-FFF2-40B4-BE49-F238E27FC236}">
                <a16:creationId xmlns:a16="http://schemas.microsoft.com/office/drawing/2014/main" id="{488DCD0C-74A4-E54A-BE23-F180E619CC53}"/>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442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4EB9E-02DB-9572-BA0E-BFAA104C35B6}"/>
              </a:ext>
            </a:extLst>
          </p:cNvPr>
          <p:cNvSpPr>
            <a:spLocks noGrp="1"/>
          </p:cNvSpPr>
          <p:nvPr>
            <p:ph type="title"/>
          </p:nvPr>
        </p:nvSpPr>
        <p:spPr>
          <a:xfrm>
            <a:off x="1286933" y="609600"/>
            <a:ext cx="10197494" cy="1099457"/>
          </a:xfrm>
        </p:spPr>
        <p:txBody>
          <a:bodyPr>
            <a:normAutofit/>
          </a:bodyPr>
          <a:lstStyle/>
          <a:p>
            <a:r>
              <a:rPr lang="en-US" dirty="0"/>
              <a:t>Data Distribution</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3F92784D-AF72-0A27-4D23-5E5A00662765}"/>
              </a:ext>
            </a:extLst>
          </p:cNvPr>
          <p:cNvGraphicFramePr>
            <a:graphicFrameLocks noGrp="1"/>
          </p:cNvGraphicFramePr>
          <p:nvPr>
            <p:ph idx="1"/>
            <p:extLst>
              <p:ext uri="{D42A27DB-BD31-4B8C-83A1-F6EECF244321}">
                <p14:modId xmlns:p14="http://schemas.microsoft.com/office/powerpoint/2010/main" val="94810718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697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B313-D174-C6EA-491B-E9C9A06AF7A6}"/>
              </a:ext>
            </a:extLst>
          </p:cNvPr>
          <p:cNvSpPr>
            <a:spLocks noGrp="1"/>
          </p:cNvSpPr>
          <p:nvPr>
            <p:ph type="title"/>
          </p:nvPr>
        </p:nvSpPr>
        <p:spPr/>
        <p:txBody>
          <a:bodyPr/>
          <a:lstStyle/>
          <a:p>
            <a:r>
              <a:rPr lang="en-US" dirty="0"/>
              <a:t>Houses Sold vs. Year</a:t>
            </a:r>
          </a:p>
        </p:txBody>
      </p:sp>
      <p:pic>
        <p:nvPicPr>
          <p:cNvPr id="5" name="Picture 4">
            <a:extLst>
              <a:ext uri="{FF2B5EF4-FFF2-40B4-BE49-F238E27FC236}">
                <a16:creationId xmlns:a16="http://schemas.microsoft.com/office/drawing/2014/main" id="{7D273A60-8206-4F54-5DA6-DB88AE1DE500}"/>
              </a:ext>
            </a:extLst>
          </p:cNvPr>
          <p:cNvPicPr>
            <a:picLocks noChangeAspect="1"/>
          </p:cNvPicPr>
          <p:nvPr/>
        </p:nvPicPr>
        <p:blipFill>
          <a:blip r:embed="rId3"/>
          <a:stretch>
            <a:fillRect/>
          </a:stretch>
        </p:blipFill>
        <p:spPr>
          <a:xfrm>
            <a:off x="2280888" y="1441889"/>
            <a:ext cx="7630223" cy="4892319"/>
          </a:xfrm>
          <a:prstGeom prst="rect">
            <a:avLst/>
          </a:prstGeom>
        </p:spPr>
      </p:pic>
    </p:spTree>
    <p:extLst>
      <p:ext uri="{BB962C8B-B14F-4D97-AF65-F5344CB8AC3E}">
        <p14:creationId xmlns:p14="http://schemas.microsoft.com/office/powerpoint/2010/main" val="377439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E6D4-B6B9-6BBF-E90A-95A20E1632B5}"/>
              </a:ext>
            </a:extLst>
          </p:cNvPr>
          <p:cNvSpPr>
            <a:spLocks noGrp="1"/>
          </p:cNvSpPr>
          <p:nvPr>
            <p:ph type="title"/>
          </p:nvPr>
        </p:nvSpPr>
        <p:spPr/>
        <p:txBody>
          <a:bodyPr>
            <a:normAutofit/>
          </a:bodyPr>
          <a:lstStyle/>
          <a:p>
            <a:r>
              <a:rPr lang="en-US" dirty="0"/>
              <a:t>Comparing Construction Year to Remodel Year</a:t>
            </a:r>
          </a:p>
        </p:txBody>
      </p:sp>
      <p:pic>
        <p:nvPicPr>
          <p:cNvPr id="7" name="Picture 6">
            <a:extLst>
              <a:ext uri="{FF2B5EF4-FFF2-40B4-BE49-F238E27FC236}">
                <a16:creationId xmlns:a16="http://schemas.microsoft.com/office/drawing/2014/main" id="{3A333E0D-AC16-2880-E950-B5985B84EBF4}"/>
              </a:ext>
            </a:extLst>
          </p:cNvPr>
          <p:cNvPicPr>
            <a:picLocks noChangeAspect="1"/>
          </p:cNvPicPr>
          <p:nvPr/>
        </p:nvPicPr>
        <p:blipFill>
          <a:blip r:embed="rId3"/>
          <a:stretch>
            <a:fillRect/>
          </a:stretch>
        </p:blipFill>
        <p:spPr>
          <a:xfrm>
            <a:off x="2599509" y="1483602"/>
            <a:ext cx="6412638" cy="5111099"/>
          </a:xfrm>
          <a:prstGeom prst="rect">
            <a:avLst/>
          </a:prstGeom>
        </p:spPr>
      </p:pic>
    </p:spTree>
    <p:extLst>
      <p:ext uri="{BB962C8B-B14F-4D97-AF65-F5344CB8AC3E}">
        <p14:creationId xmlns:p14="http://schemas.microsoft.com/office/powerpoint/2010/main" val="150687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1F2D-0A86-91B3-ACD4-1CBE3B235471}"/>
              </a:ext>
            </a:extLst>
          </p:cNvPr>
          <p:cNvSpPr>
            <a:spLocks noGrp="1"/>
          </p:cNvSpPr>
          <p:nvPr>
            <p:ph type="title"/>
          </p:nvPr>
        </p:nvSpPr>
        <p:spPr/>
        <p:txBody>
          <a:bodyPr/>
          <a:lstStyle/>
          <a:p>
            <a:r>
              <a:rPr lang="en-US" dirty="0"/>
              <a:t>Categorical Features of the Dataset</a:t>
            </a:r>
          </a:p>
        </p:txBody>
      </p:sp>
      <p:pic>
        <p:nvPicPr>
          <p:cNvPr id="5" name="Picture 4">
            <a:extLst>
              <a:ext uri="{FF2B5EF4-FFF2-40B4-BE49-F238E27FC236}">
                <a16:creationId xmlns:a16="http://schemas.microsoft.com/office/drawing/2014/main" id="{DBBE3EE6-2720-0529-EB75-A737473D0952}"/>
              </a:ext>
            </a:extLst>
          </p:cNvPr>
          <p:cNvPicPr>
            <a:picLocks noChangeAspect="1"/>
          </p:cNvPicPr>
          <p:nvPr/>
        </p:nvPicPr>
        <p:blipFill>
          <a:blip r:embed="rId3"/>
          <a:stretch>
            <a:fillRect/>
          </a:stretch>
        </p:blipFill>
        <p:spPr>
          <a:xfrm>
            <a:off x="470320" y="1610892"/>
            <a:ext cx="5695950" cy="4314825"/>
          </a:xfrm>
          <a:prstGeom prst="rect">
            <a:avLst/>
          </a:prstGeom>
        </p:spPr>
      </p:pic>
      <p:pic>
        <p:nvPicPr>
          <p:cNvPr id="7" name="Picture 6">
            <a:extLst>
              <a:ext uri="{FF2B5EF4-FFF2-40B4-BE49-F238E27FC236}">
                <a16:creationId xmlns:a16="http://schemas.microsoft.com/office/drawing/2014/main" id="{DB25C2A8-4FAF-C138-CB09-75367993FE12}"/>
              </a:ext>
            </a:extLst>
          </p:cNvPr>
          <p:cNvPicPr>
            <a:picLocks noChangeAspect="1"/>
          </p:cNvPicPr>
          <p:nvPr/>
        </p:nvPicPr>
        <p:blipFill>
          <a:blip r:embed="rId4"/>
          <a:stretch>
            <a:fillRect/>
          </a:stretch>
        </p:blipFill>
        <p:spPr>
          <a:xfrm>
            <a:off x="6166270" y="1650790"/>
            <a:ext cx="5695950" cy="4314825"/>
          </a:xfrm>
          <a:prstGeom prst="rect">
            <a:avLst/>
          </a:prstGeom>
        </p:spPr>
      </p:pic>
    </p:spTree>
    <p:extLst>
      <p:ext uri="{BB962C8B-B14F-4D97-AF65-F5344CB8AC3E}">
        <p14:creationId xmlns:p14="http://schemas.microsoft.com/office/powerpoint/2010/main" val="12053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67B8-FB70-BC0E-B48C-29AB8DAE7177}"/>
              </a:ext>
            </a:extLst>
          </p:cNvPr>
          <p:cNvSpPr>
            <a:spLocks noGrp="1"/>
          </p:cNvSpPr>
          <p:nvPr>
            <p:ph type="title"/>
          </p:nvPr>
        </p:nvSpPr>
        <p:spPr/>
        <p:txBody>
          <a:bodyPr/>
          <a:lstStyle/>
          <a:p>
            <a:r>
              <a:rPr lang="en-US" dirty="0"/>
              <a:t>Categorical Features of the Dataset</a:t>
            </a:r>
          </a:p>
        </p:txBody>
      </p:sp>
      <p:pic>
        <p:nvPicPr>
          <p:cNvPr id="5" name="Picture 4">
            <a:extLst>
              <a:ext uri="{FF2B5EF4-FFF2-40B4-BE49-F238E27FC236}">
                <a16:creationId xmlns:a16="http://schemas.microsoft.com/office/drawing/2014/main" id="{0A7752E1-17C2-5A56-FE8B-84020C774A1A}"/>
              </a:ext>
            </a:extLst>
          </p:cNvPr>
          <p:cNvPicPr>
            <a:picLocks noChangeAspect="1"/>
          </p:cNvPicPr>
          <p:nvPr/>
        </p:nvPicPr>
        <p:blipFill>
          <a:blip r:embed="rId3"/>
          <a:stretch>
            <a:fillRect/>
          </a:stretch>
        </p:blipFill>
        <p:spPr>
          <a:xfrm>
            <a:off x="2608664" y="1602266"/>
            <a:ext cx="5695950" cy="4314825"/>
          </a:xfrm>
          <a:prstGeom prst="rect">
            <a:avLst/>
          </a:prstGeom>
        </p:spPr>
      </p:pic>
    </p:spTree>
    <p:extLst>
      <p:ext uri="{BB962C8B-B14F-4D97-AF65-F5344CB8AC3E}">
        <p14:creationId xmlns:p14="http://schemas.microsoft.com/office/powerpoint/2010/main" val="78816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2454-2316-3498-4515-469353BE5A93}"/>
              </a:ext>
            </a:extLst>
          </p:cNvPr>
          <p:cNvSpPr>
            <a:spLocks noGrp="1"/>
          </p:cNvSpPr>
          <p:nvPr>
            <p:ph type="title"/>
          </p:nvPr>
        </p:nvSpPr>
        <p:spPr/>
        <p:txBody>
          <a:bodyPr/>
          <a:lstStyle/>
          <a:p>
            <a:r>
              <a:rPr lang="en-US" dirty="0"/>
              <a:t>Variable Transformations</a:t>
            </a:r>
          </a:p>
        </p:txBody>
      </p:sp>
      <p:graphicFrame>
        <p:nvGraphicFramePr>
          <p:cNvPr id="4" name="Table 3">
            <a:extLst>
              <a:ext uri="{FF2B5EF4-FFF2-40B4-BE49-F238E27FC236}">
                <a16:creationId xmlns:a16="http://schemas.microsoft.com/office/drawing/2014/main" id="{D04940DC-9E5F-1A42-47B1-E21FA2B6E5EC}"/>
              </a:ext>
            </a:extLst>
          </p:cNvPr>
          <p:cNvGraphicFramePr>
            <a:graphicFrameLocks noGrp="1"/>
          </p:cNvGraphicFramePr>
          <p:nvPr>
            <p:extLst>
              <p:ext uri="{D42A27DB-BD31-4B8C-83A1-F6EECF244321}">
                <p14:modId xmlns:p14="http://schemas.microsoft.com/office/powerpoint/2010/main" val="1118702562"/>
              </p:ext>
            </p:extLst>
          </p:nvPr>
        </p:nvGraphicFramePr>
        <p:xfrm>
          <a:off x="410234" y="2186156"/>
          <a:ext cx="2885057" cy="2495112"/>
        </p:xfrm>
        <a:graphic>
          <a:graphicData uri="http://schemas.openxmlformats.org/drawingml/2006/table">
            <a:tbl>
              <a:tblPr firstRow="1" bandRow="1">
                <a:tableStyleId>{5C22544A-7EE6-4342-B048-85BDC9FD1C3A}</a:tableStyleId>
              </a:tblPr>
              <a:tblGrid>
                <a:gridCol w="2885057">
                  <a:extLst>
                    <a:ext uri="{9D8B030D-6E8A-4147-A177-3AD203B41FA5}">
                      <a16:colId xmlns:a16="http://schemas.microsoft.com/office/drawing/2014/main" val="1921687311"/>
                    </a:ext>
                  </a:extLst>
                </a:gridCol>
              </a:tblGrid>
              <a:tr h="623778">
                <a:tc>
                  <a:txBody>
                    <a:bodyPr/>
                    <a:lstStyle/>
                    <a:p>
                      <a:pPr algn="ctr"/>
                      <a:r>
                        <a:rPr lang="en-US" dirty="0"/>
                        <a:t>Central Air</a:t>
                      </a:r>
                    </a:p>
                  </a:txBody>
                  <a:tcPr/>
                </a:tc>
                <a:extLst>
                  <a:ext uri="{0D108BD9-81ED-4DB2-BD59-A6C34878D82A}">
                    <a16:rowId xmlns:a16="http://schemas.microsoft.com/office/drawing/2014/main" val="3655869041"/>
                  </a:ext>
                </a:extLst>
              </a:tr>
              <a:tr h="623778">
                <a:tc>
                  <a:txBody>
                    <a:bodyPr/>
                    <a:lstStyle/>
                    <a:p>
                      <a:pPr algn="ctr"/>
                      <a:r>
                        <a:rPr lang="en-US" dirty="0"/>
                        <a:t>Y</a:t>
                      </a:r>
                    </a:p>
                  </a:txBody>
                  <a:tcPr/>
                </a:tc>
                <a:extLst>
                  <a:ext uri="{0D108BD9-81ED-4DB2-BD59-A6C34878D82A}">
                    <a16:rowId xmlns:a16="http://schemas.microsoft.com/office/drawing/2014/main" val="2849953507"/>
                  </a:ext>
                </a:extLst>
              </a:tr>
              <a:tr h="623778">
                <a:tc>
                  <a:txBody>
                    <a:bodyPr/>
                    <a:lstStyle/>
                    <a:p>
                      <a:pPr algn="ctr"/>
                      <a:r>
                        <a:rPr lang="en-US" dirty="0"/>
                        <a:t>N</a:t>
                      </a:r>
                    </a:p>
                  </a:txBody>
                  <a:tcPr/>
                </a:tc>
                <a:extLst>
                  <a:ext uri="{0D108BD9-81ED-4DB2-BD59-A6C34878D82A}">
                    <a16:rowId xmlns:a16="http://schemas.microsoft.com/office/drawing/2014/main" val="2876618067"/>
                  </a:ext>
                </a:extLst>
              </a:tr>
              <a:tr h="623778">
                <a:tc>
                  <a:txBody>
                    <a:bodyPr/>
                    <a:lstStyle/>
                    <a:p>
                      <a:pPr algn="ctr"/>
                      <a:r>
                        <a:rPr lang="en-US" dirty="0"/>
                        <a:t>Y</a:t>
                      </a:r>
                    </a:p>
                  </a:txBody>
                  <a:tcPr/>
                </a:tc>
                <a:extLst>
                  <a:ext uri="{0D108BD9-81ED-4DB2-BD59-A6C34878D82A}">
                    <a16:rowId xmlns:a16="http://schemas.microsoft.com/office/drawing/2014/main" val="2892631437"/>
                  </a:ext>
                </a:extLst>
              </a:tr>
            </a:tbl>
          </a:graphicData>
        </a:graphic>
      </p:graphicFrame>
      <p:sp>
        <p:nvSpPr>
          <p:cNvPr id="5" name="Arrow: Right 4">
            <a:extLst>
              <a:ext uri="{FF2B5EF4-FFF2-40B4-BE49-F238E27FC236}">
                <a16:creationId xmlns:a16="http://schemas.microsoft.com/office/drawing/2014/main" id="{1A6F18B0-8A1B-7974-18B6-4068265EA1CF}"/>
              </a:ext>
            </a:extLst>
          </p:cNvPr>
          <p:cNvSpPr/>
          <p:nvPr/>
        </p:nvSpPr>
        <p:spPr>
          <a:xfrm>
            <a:off x="4106173" y="3086819"/>
            <a:ext cx="1374476" cy="6843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6BA92AFC-F691-5EDC-C54E-66F230A19600}"/>
              </a:ext>
            </a:extLst>
          </p:cNvPr>
          <p:cNvGraphicFramePr>
            <a:graphicFrameLocks noGrp="1"/>
          </p:cNvGraphicFramePr>
          <p:nvPr>
            <p:extLst>
              <p:ext uri="{D42A27DB-BD31-4B8C-83A1-F6EECF244321}">
                <p14:modId xmlns:p14="http://schemas.microsoft.com/office/powerpoint/2010/main" val="3031815804"/>
              </p:ext>
            </p:extLst>
          </p:nvPr>
        </p:nvGraphicFramePr>
        <p:xfrm>
          <a:off x="5959893" y="2181444"/>
          <a:ext cx="2741284" cy="2495112"/>
        </p:xfrm>
        <a:graphic>
          <a:graphicData uri="http://schemas.openxmlformats.org/drawingml/2006/table">
            <a:tbl>
              <a:tblPr firstRow="1" bandRow="1">
                <a:tableStyleId>{5C22544A-7EE6-4342-B048-85BDC9FD1C3A}</a:tableStyleId>
              </a:tblPr>
              <a:tblGrid>
                <a:gridCol w="2741284">
                  <a:extLst>
                    <a:ext uri="{9D8B030D-6E8A-4147-A177-3AD203B41FA5}">
                      <a16:colId xmlns:a16="http://schemas.microsoft.com/office/drawing/2014/main" val="2618318770"/>
                    </a:ext>
                  </a:extLst>
                </a:gridCol>
              </a:tblGrid>
              <a:tr h="623778">
                <a:tc>
                  <a:txBody>
                    <a:bodyPr/>
                    <a:lstStyle/>
                    <a:p>
                      <a:pPr algn="ctr"/>
                      <a:r>
                        <a:rPr lang="en-US" dirty="0" err="1"/>
                        <a:t>CentralAir_Y</a:t>
                      </a:r>
                      <a:endParaRPr lang="en-US" dirty="0"/>
                    </a:p>
                  </a:txBody>
                  <a:tcPr/>
                </a:tc>
                <a:extLst>
                  <a:ext uri="{0D108BD9-81ED-4DB2-BD59-A6C34878D82A}">
                    <a16:rowId xmlns:a16="http://schemas.microsoft.com/office/drawing/2014/main" val="3202415822"/>
                  </a:ext>
                </a:extLst>
              </a:tr>
              <a:tr h="623778">
                <a:tc>
                  <a:txBody>
                    <a:bodyPr/>
                    <a:lstStyle/>
                    <a:p>
                      <a:pPr algn="ctr"/>
                      <a:r>
                        <a:rPr lang="en-US" dirty="0"/>
                        <a:t>1</a:t>
                      </a:r>
                    </a:p>
                  </a:txBody>
                  <a:tcPr/>
                </a:tc>
                <a:extLst>
                  <a:ext uri="{0D108BD9-81ED-4DB2-BD59-A6C34878D82A}">
                    <a16:rowId xmlns:a16="http://schemas.microsoft.com/office/drawing/2014/main" val="4267014049"/>
                  </a:ext>
                </a:extLst>
              </a:tr>
              <a:tr h="623778">
                <a:tc>
                  <a:txBody>
                    <a:bodyPr/>
                    <a:lstStyle/>
                    <a:p>
                      <a:pPr algn="ctr"/>
                      <a:r>
                        <a:rPr lang="en-US" dirty="0"/>
                        <a:t>0</a:t>
                      </a:r>
                    </a:p>
                  </a:txBody>
                  <a:tcPr/>
                </a:tc>
                <a:extLst>
                  <a:ext uri="{0D108BD9-81ED-4DB2-BD59-A6C34878D82A}">
                    <a16:rowId xmlns:a16="http://schemas.microsoft.com/office/drawing/2014/main" val="2378788318"/>
                  </a:ext>
                </a:extLst>
              </a:tr>
              <a:tr h="623778">
                <a:tc>
                  <a:txBody>
                    <a:bodyPr/>
                    <a:lstStyle/>
                    <a:p>
                      <a:pPr algn="ctr"/>
                      <a:r>
                        <a:rPr lang="en-US" dirty="0"/>
                        <a:t>1</a:t>
                      </a:r>
                    </a:p>
                  </a:txBody>
                  <a:tcPr/>
                </a:tc>
                <a:extLst>
                  <a:ext uri="{0D108BD9-81ED-4DB2-BD59-A6C34878D82A}">
                    <a16:rowId xmlns:a16="http://schemas.microsoft.com/office/drawing/2014/main" val="3926725625"/>
                  </a:ext>
                </a:extLst>
              </a:tr>
            </a:tbl>
          </a:graphicData>
        </a:graphic>
      </p:graphicFrame>
      <p:graphicFrame>
        <p:nvGraphicFramePr>
          <p:cNvPr id="11" name="Table 10">
            <a:extLst>
              <a:ext uri="{FF2B5EF4-FFF2-40B4-BE49-F238E27FC236}">
                <a16:creationId xmlns:a16="http://schemas.microsoft.com/office/drawing/2014/main" id="{C4631BBA-251B-4091-E68F-8F70956E3891}"/>
              </a:ext>
            </a:extLst>
          </p:cNvPr>
          <p:cNvGraphicFramePr>
            <a:graphicFrameLocks noGrp="1"/>
          </p:cNvGraphicFramePr>
          <p:nvPr>
            <p:extLst>
              <p:ext uri="{D42A27DB-BD31-4B8C-83A1-F6EECF244321}">
                <p14:modId xmlns:p14="http://schemas.microsoft.com/office/powerpoint/2010/main" val="3203681104"/>
              </p:ext>
            </p:extLst>
          </p:nvPr>
        </p:nvGraphicFramePr>
        <p:xfrm>
          <a:off x="9036649" y="2183280"/>
          <a:ext cx="2816045" cy="2495112"/>
        </p:xfrm>
        <a:graphic>
          <a:graphicData uri="http://schemas.openxmlformats.org/drawingml/2006/table">
            <a:tbl>
              <a:tblPr firstRow="1" bandRow="1">
                <a:tableStyleId>{5C22544A-7EE6-4342-B048-85BDC9FD1C3A}</a:tableStyleId>
              </a:tblPr>
              <a:tblGrid>
                <a:gridCol w="2816045">
                  <a:extLst>
                    <a:ext uri="{9D8B030D-6E8A-4147-A177-3AD203B41FA5}">
                      <a16:colId xmlns:a16="http://schemas.microsoft.com/office/drawing/2014/main" val="3849246318"/>
                    </a:ext>
                  </a:extLst>
                </a:gridCol>
              </a:tblGrid>
              <a:tr h="623778">
                <a:tc>
                  <a:txBody>
                    <a:bodyPr/>
                    <a:lstStyle/>
                    <a:p>
                      <a:pPr algn="ctr"/>
                      <a:r>
                        <a:rPr lang="en-US" dirty="0" err="1"/>
                        <a:t>CentralAir_N</a:t>
                      </a:r>
                      <a:endParaRPr lang="en-US" dirty="0"/>
                    </a:p>
                  </a:txBody>
                  <a:tcPr/>
                </a:tc>
                <a:extLst>
                  <a:ext uri="{0D108BD9-81ED-4DB2-BD59-A6C34878D82A}">
                    <a16:rowId xmlns:a16="http://schemas.microsoft.com/office/drawing/2014/main" val="2695956310"/>
                  </a:ext>
                </a:extLst>
              </a:tr>
              <a:tr h="623778">
                <a:tc>
                  <a:txBody>
                    <a:bodyPr/>
                    <a:lstStyle/>
                    <a:p>
                      <a:pPr algn="ctr"/>
                      <a:r>
                        <a:rPr lang="en-US" dirty="0"/>
                        <a:t>0</a:t>
                      </a:r>
                    </a:p>
                  </a:txBody>
                  <a:tcPr/>
                </a:tc>
                <a:extLst>
                  <a:ext uri="{0D108BD9-81ED-4DB2-BD59-A6C34878D82A}">
                    <a16:rowId xmlns:a16="http://schemas.microsoft.com/office/drawing/2014/main" val="428671892"/>
                  </a:ext>
                </a:extLst>
              </a:tr>
              <a:tr h="623778">
                <a:tc>
                  <a:txBody>
                    <a:bodyPr/>
                    <a:lstStyle/>
                    <a:p>
                      <a:pPr algn="ctr"/>
                      <a:r>
                        <a:rPr lang="en-US" dirty="0"/>
                        <a:t>1</a:t>
                      </a:r>
                    </a:p>
                  </a:txBody>
                  <a:tcPr/>
                </a:tc>
                <a:extLst>
                  <a:ext uri="{0D108BD9-81ED-4DB2-BD59-A6C34878D82A}">
                    <a16:rowId xmlns:a16="http://schemas.microsoft.com/office/drawing/2014/main" val="3938220724"/>
                  </a:ext>
                </a:extLst>
              </a:tr>
              <a:tr h="623778">
                <a:tc>
                  <a:txBody>
                    <a:bodyPr/>
                    <a:lstStyle/>
                    <a:p>
                      <a:pPr algn="ctr"/>
                      <a:r>
                        <a:rPr lang="en-US" dirty="0"/>
                        <a:t>0</a:t>
                      </a:r>
                    </a:p>
                  </a:txBody>
                  <a:tcPr/>
                </a:tc>
                <a:extLst>
                  <a:ext uri="{0D108BD9-81ED-4DB2-BD59-A6C34878D82A}">
                    <a16:rowId xmlns:a16="http://schemas.microsoft.com/office/drawing/2014/main" val="4016248763"/>
                  </a:ext>
                </a:extLst>
              </a:tr>
            </a:tbl>
          </a:graphicData>
        </a:graphic>
      </p:graphicFrame>
      <p:sp>
        <p:nvSpPr>
          <p:cNvPr id="12" name="TextBox 11">
            <a:extLst>
              <a:ext uri="{FF2B5EF4-FFF2-40B4-BE49-F238E27FC236}">
                <a16:creationId xmlns:a16="http://schemas.microsoft.com/office/drawing/2014/main" id="{CA546C67-B74C-DD2D-1B0E-72E07E60A2E2}"/>
              </a:ext>
            </a:extLst>
          </p:cNvPr>
          <p:cNvSpPr txBox="1"/>
          <p:nvPr/>
        </p:nvSpPr>
        <p:spPr>
          <a:xfrm>
            <a:off x="4054415" y="2306128"/>
            <a:ext cx="1374476" cy="646331"/>
          </a:xfrm>
          <a:prstGeom prst="rect">
            <a:avLst/>
          </a:prstGeom>
          <a:noFill/>
        </p:spPr>
        <p:txBody>
          <a:bodyPr wrap="square" rtlCol="0">
            <a:spAutoFit/>
          </a:bodyPr>
          <a:lstStyle/>
          <a:p>
            <a:r>
              <a:rPr lang="en-US" dirty="0"/>
              <a:t>Dummy Variables</a:t>
            </a:r>
          </a:p>
        </p:txBody>
      </p:sp>
    </p:spTree>
    <p:extLst>
      <p:ext uri="{BB962C8B-B14F-4D97-AF65-F5344CB8AC3E}">
        <p14:creationId xmlns:p14="http://schemas.microsoft.com/office/powerpoint/2010/main" val="341452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3B93-429E-9F93-FEB3-AF04A791DF50}"/>
              </a:ext>
            </a:extLst>
          </p:cNvPr>
          <p:cNvSpPr>
            <a:spLocks noGrp="1"/>
          </p:cNvSpPr>
          <p:nvPr>
            <p:ph type="title"/>
          </p:nvPr>
        </p:nvSpPr>
        <p:spPr/>
        <p:txBody>
          <a:bodyPr/>
          <a:lstStyle/>
          <a:p>
            <a:r>
              <a:rPr lang="en-US" dirty="0"/>
              <a:t>Variable Transformations</a:t>
            </a:r>
          </a:p>
        </p:txBody>
      </p:sp>
      <p:graphicFrame>
        <p:nvGraphicFramePr>
          <p:cNvPr id="4" name="Table 3">
            <a:extLst>
              <a:ext uri="{FF2B5EF4-FFF2-40B4-BE49-F238E27FC236}">
                <a16:creationId xmlns:a16="http://schemas.microsoft.com/office/drawing/2014/main" id="{321DA51B-268D-6B47-6D97-A693DD8DECEA}"/>
              </a:ext>
            </a:extLst>
          </p:cNvPr>
          <p:cNvGraphicFramePr>
            <a:graphicFrameLocks noGrp="1"/>
          </p:cNvGraphicFramePr>
          <p:nvPr>
            <p:extLst>
              <p:ext uri="{D42A27DB-BD31-4B8C-83A1-F6EECF244321}">
                <p14:modId xmlns:p14="http://schemas.microsoft.com/office/powerpoint/2010/main" val="2251273754"/>
              </p:ext>
            </p:extLst>
          </p:nvPr>
        </p:nvGraphicFramePr>
        <p:xfrm>
          <a:off x="1853720" y="2197657"/>
          <a:ext cx="1970657" cy="3415264"/>
        </p:xfrm>
        <a:graphic>
          <a:graphicData uri="http://schemas.openxmlformats.org/drawingml/2006/table">
            <a:tbl>
              <a:tblPr firstRow="1" bandRow="1">
                <a:tableStyleId>{5C22544A-7EE6-4342-B048-85BDC9FD1C3A}</a:tableStyleId>
              </a:tblPr>
              <a:tblGrid>
                <a:gridCol w="1970657">
                  <a:extLst>
                    <a:ext uri="{9D8B030D-6E8A-4147-A177-3AD203B41FA5}">
                      <a16:colId xmlns:a16="http://schemas.microsoft.com/office/drawing/2014/main" val="4212639148"/>
                    </a:ext>
                  </a:extLst>
                </a:gridCol>
              </a:tblGrid>
              <a:tr h="853816">
                <a:tc>
                  <a:txBody>
                    <a:bodyPr/>
                    <a:lstStyle/>
                    <a:p>
                      <a:pPr algn="ctr"/>
                      <a:r>
                        <a:rPr lang="en-US" dirty="0" err="1"/>
                        <a:t>SalePrice</a:t>
                      </a:r>
                      <a:endParaRPr lang="en-US" dirty="0"/>
                    </a:p>
                  </a:txBody>
                  <a:tcPr/>
                </a:tc>
                <a:extLst>
                  <a:ext uri="{0D108BD9-81ED-4DB2-BD59-A6C34878D82A}">
                    <a16:rowId xmlns:a16="http://schemas.microsoft.com/office/drawing/2014/main" val="3769094842"/>
                  </a:ext>
                </a:extLst>
              </a:tr>
              <a:tr h="853816">
                <a:tc>
                  <a:txBody>
                    <a:bodyPr/>
                    <a:lstStyle/>
                    <a:p>
                      <a:pPr algn="ctr"/>
                      <a:r>
                        <a:rPr lang="en-US" dirty="0"/>
                        <a:t>100000</a:t>
                      </a:r>
                    </a:p>
                  </a:txBody>
                  <a:tcPr/>
                </a:tc>
                <a:extLst>
                  <a:ext uri="{0D108BD9-81ED-4DB2-BD59-A6C34878D82A}">
                    <a16:rowId xmlns:a16="http://schemas.microsoft.com/office/drawing/2014/main" val="3982118858"/>
                  </a:ext>
                </a:extLst>
              </a:tr>
              <a:tr h="853816">
                <a:tc>
                  <a:txBody>
                    <a:bodyPr/>
                    <a:lstStyle/>
                    <a:p>
                      <a:pPr algn="ctr"/>
                      <a:r>
                        <a:rPr lang="en-US" dirty="0"/>
                        <a:t>150000</a:t>
                      </a:r>
                    </a:p>
                  </a:txBody>
                  <a:tcPr/>
                </a:tc>
                <a:extLst>
                  <a:ext uri="{0D108BD9-81ED-4DB2-BD59-A6C34878D82A}">
                    <a16:rowId xmlns:a16="http://schemas.microsoft.com/office/drawing/2014/main" val="322917875"/>
                  </a:ext>
                </a:extLst>
              </a:tr>
              <a:tr h="853816">
                <a:tc>
                  <a:txBody>
                    <a:bodyPr/>
                    <a:lstStyle/>
                    <a:p>
                      <a:pPr algn="ctr"/>
                      <a:r>
                        <a:rPr lang="en-US" dirty="0"/>
                        <a:t>200000</a:t>
                      </a:r>
                    </a:p>
                  </a:txBody>
                  <a:tcPr/>
                </a:tc>
                <a:extLst>
                  <a:ext uri="{0D108BD9-81ED-4DB2-BD59-A6C34878D82A}">
                    <a16:rowId xmlns:a16="http://schemas.microsoft.com/office/drawing/2014/main" val="1788671188"/>
                  </a:ext>
                </a:extLst>
              </a:tr>
            </a:tbl>
          </a:graphicData>
        </a:graphic>
      </p:graphicFrame>
      <p:sp>
        <p:nvSpPr>
          <p:cNvPr id="5" name="Arrow: Right 4">
            <a:extLst>
              <a:ext uri="{FF2B5EF4-FFF2-40B4-BE49-F238E27FC236}">
                <a16:creationId xmlns:a16="http://schemas.microsoft.com/office/drawing/2014/main" id="{3153716F-F6BA-D505-F149-50E7B9470B47}"/>
              </a:ext>
            </a:extLst>
          </p:cNvPr>
          <p:cNvSpPr/>
          <p:nvPr/>
        </p:nvSpPr>
        <p:spPr>
          <a:xfrm>
            <a:off x="4675517" y="3335547"/>
            <a:ext cx="1800045" cy="10811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27D0D1-4209-2124-0B3C-F5A93D128A78}"/>
              </a:ext>
            </a:extLst>
          </p:cNvPr>
          <p:cNvSpPr txBox="1"/>
          <p:nvPr/>
        </p:nvSpPr>
        <p:spPr>
          <a:xfrm>
            <a:off x="4635260" y="2398143"/>
            <a:ext cx="1736785" cy="646331"/>
          </a:xfrm>
          <a:prstGeom prst="rect">
            <a:avLst/>
          </a:prstGeom>
          <a:noFill/>
        </p:spPr>
        <p:txBody>
          <a:bodyPr wrap="square" rtlCol="0">
            <a:spAutoFit/>
          </a:bodyPr>
          <a:lstStyle/>
          <a:p>
            <a:r>
              <a:rPr lang="en-US" dirty="0"/>
              <a:t>Log Transformation</a:t>
            </a:r>
          </a:p>
        </p:txBody>
      </p:sp>
      <p:graphicFrame>
        <p:nvGraphicFramePr>
          <p:cNvPr id="7" name="Table 6">
            <a:extLst>
              <a:ext uri="{FF2B5EF4-FFF2-40B4-BE49-F238E27FC236}">
                <a16:creationId xmlns:a16="http://schemas.microsoft.com/office/drawing/2014/main" id="{46C843CF-A22E-F154-268E-67DE58B37ED3}"/>
              </a:ext>
            </a:extLst>
          </p:cNvPr>
          <p:cNvGraphicFramePr>
            <a:graphicFrameLocks noGrp="1"/>
          </p:cNvGraphicFramePr>
          <p:nvPr>
            <p:extLst>
              <p:ext uri="{D42A27DB-BD31-4B8C-83A1-F6EECF244321}">
                <p14:modId xmlns:p14="http://schemas.microsoft.com/office/powerpoint/2010/main" val="3566973230"/>
              </p:ext>
            </p:extLst>
          </p:nvPr>
        </p:nvGraphicFramePr>
        <p:xfrm>
          <a:off x="7501147" y="2197657"/>
          <a:ext cx="1970657" cy="3530284"/>
        </p:xfrm>
        <a:graphic>
          <a:graphicData uri="http://schemas.openxmlformats.org/drawingml/2006/table">
            <a:tbl>
              <a:tblPr firstRow="1" bandRow="1">
                <a:tableStyleId>{5C22544A-7EE6-4342-B048-85BDC9FD1C3A}</a:tableStyleId>
              </a:tblPr>
              <a:tblGrid>
                <a:gridCol w="1970657">
                  <a:extLst>
                    <a:ext uri="{9D8B030D-6E8A-4147-A177-3AD203B41FA5}">
                      <a16:colId xmlns:a16="http://schemas.microsoft.com/office/drawing/2014/main" val="3866106717"/>
                    </a:ext>
                  </a:extLst>
                </a:gridCol>
              </a:tblGrid>
              <a:tr h="882571">
                <a:tc>
                  <a:txBody>
                    <a:bodyPr/>
                    <a:lstStyle/>
                    <a:p>
                      <a:pPr algn="ctr"/>
                      <a:r>
                        <a:rPr lang="en-US" dirty="0"/>
                        <a:t>Log(</a:t>
                      </a:r>
                      <a:r>
                        <a:rPr lang="en-US" dirty="0" err="1"/>
                        <a:t>SalePrice</a:t>
                      </a:r>
                      <a:r>
                        <a:rPr lang="en-US" dirty="0"/>
                        <a:t>)</a:t>
                      </a:r>
                    </a:p>
                  </a:txBody>
                  <a:tcPr/>
                </a:tc>
                <a:extLst>
                  <a:ext uri="{0D108BD9-81ED-4DB2-BD59-A6C34878D82A}">
                    <a16:rowId xmlns:a16="http://schemas.microsoft.com/office/drawing/2014/main" val="1624958322"/>
                  </a:ext>
                </a:extLst>
              </a:tr>
              <a:tr h="882571">
                <a:tc>
                  <a:txBody>
                    <a:bodyPr/>
                    <a:lstStyle/>
                    <a:p>
                      <a:pPr algn="ctr"/>
                      <a:r>
                        <a:rPr lang="en-US" dirty="0"/>
                        <a:t>11.512</a:t>
                      </a:r>
                    </a:p>
                  </a:txBody>
                  <a:tcPr/>
                </a:tc>
                <a:extLst>
                  <a:ext uri="{0D108BD9-81ED-4DB2-BD59-A6C34878D82A}">
                    <a16:rowId xmlns:a16="http://schemas.microsoft.com/office/drawing/2014/main" val="3473924346"/>
                  </a:ext>
                </a:extLst>
              </a:tr>
              <a:tr h="882571">
                <a:tc>
                  <a:txBody>
                    <a:bodyPr/>
                    <a:lstStyle/>
                    <a:p>
                      <a:pPr algn="ctr"/>
                      <a:r>
                        <a:rPr lang="en-US" dirty="0"/>
                        <a:t>11.918</a:t>
                      </a:r>
                    </a:p>
                  </a:txBody>
                  <a:tcPr/>
                </a:tc>
                <a:extLst>
                  <a:ext uri="{0D108BD9-81ED-4DB2-BD59-A6C34878D82A}">
                    <a16:rowId xmlns:a16="http://schemas.microsoft.com/office/drawing/2014/main" val="1720822538"/>
                  </a:ext>
                </a:extLst>
              </a:tr>
              <a:tr h="882571">
                <a:tc>
                  <a:txBody>
                    <a:bodyPr/>
                    <a:lstStyle/>
                    <a:p>
                      <a:pPr algn="ctr"/>
                      <a:r>
                        <a:rPr lang="en-US" dirty="0"/>
                        <a:t>12.206</a:t>
                      </a:r>
                    </a:p>
                  </a:txBody>
                  <a:tcPr/>
                </a:tc>
                <a:extLst>
                  <a:ext uri="{0D108BD9-81ED-4DB2-BD59-A6C34878D82A}">
                    <a16:rowId xmlns:a16="http://schemas.microsoft.com/office/drawing/2014/main" val="992518792"/>
                  </a:ext>
                </a:extLst>
              </a:tr>
            </a:tbl>
          </a:graphicData>
        </a:graphic>
      </p:graphicFrame>
    </p:spTree>
    <p:extLst>
      <p:ext uri="{BB962C8B-B14F-4D97-AF65-F5344CB8AC3E}">
        <p14:creationId xmlns:p14="http://schemas.microsoft.com/office/powerpoint/2010/main" val="274229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B41B-8DFF-73A8-2ABA-F7F526C10751}"/>
              </a:ext>
            </a:extLst>
          </p:cNvPr>
          <p:cNvSpPr>
            <a:spLocks noGrp="1"/>
          </p:cNvSpPr>
          <p:nvPr>
            <p:ph type="title"/>
          </p:nvPr>
        </p:nvSpPr>
        <p:spPr/>
        <p:txBody>
          <a:bodyPr/>
          <a:lstStyle/>
          <a:p>
            <a:r>
              <a:rPr lang="en-US" dirty="0"/>
              <a:t>Variable Transformations</a:t>
            </a:r>
          </a:p>
        </p:txBody>
      </p:sp>
      <p:pic>
        <p:nvPicPr>
          <p:cNvPr id="5" name="Picture 4">
            <a:extLst>
              <a:ext uri="{FF2B5EF4-FFF2-40B4-BE49-F238E27FC236}">
                <a16:creationId xmlns:a16="http://schemas.microsoft.com/office/drawing/2014/main" id="{F7B8989B-6DD7-33BD-7D24-98172FE6BA83}"/>
              </a:ext>
            </a:extLst>
          </p:cNvPr>
          <p:cNvPicPr>
            <a:picLocks noChangeAspect="1"/>
          </p:cNvPicPr>
          <p:nvPr/>
        </p:nvPicPr>
        <p:blipFill>
          <a:blip r:embed="rId3"/>
          <a:stretch>
            <a:fillRect/>
          </a:stretch>
        </p:blipFill>
        <p:spPr>
          <a:xfrm>
            <a:off x="471989" y="1786396"/>
            <a:ext cx="5269277" cy="4129176"/>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A9D4CC1-BA19-AE35-6C2C-FF6D2C1E8D6F}"/>
                  </a:ext>
                </a:extLst>
              </p14:cNvPr>
              <p14:cNvContentPartPr/>
              <p14:nvPr/>
            </p14:nvContentPartPr>
            <p14:xfrm>
              <a:off x="1184497" y="2003923"/>
              <a:ext cx="2216160" cy="1136520"/>
            </p14:xfrm>
          </p:contentPart>
        </mc:Choice>
        <mc:Fallback xmlns="">
          <p:pic>
            <p:nvPicPr>
              <p:cNvPr id="6" name="Ink 5">
                <a:extLst>
                  <a:ext uri="{FF2B5EF4-FFF2-40B4-BE49-F238E27FC236}">
                    <a16:creationId xmlns:a16="http://schemas.microsoft.com/office/drawing/2014/main" id="{9A9D4CC1-BA19-AE35-6C2C-FF6D2C1E8D6F}"/>
                  </a:ext>
                </a:extLst>
              </p:cNvPr>
              <p:cNvPicPr/>
              <p:nvPr/>
            </p:nvPicPr>
            <p:blipFill>
              <a:blip r:embed="rId5"/>
              <a:stretch>
                <a:fillRect/>
              </a:stretch>
            </p:blipFill>
            <p:spPr>
              <a:xfrm>
                <a:off x="1178377" y="1997803"/>
                <a:ext cx="222840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A63BF59-7832-411D-63C6-003C5D277AC4}"/>
                  </a:ext>
                </a:extLst>
              </p14:cNvPr>
              <p14:cNvContentPartPr/>
              <p14:nvPr/>
            </p14:nvContentPartPr>
            <p14:xfrm>
              <a:off x="1184497" y="3128203"/>
              <a:ext cx="2502360" cy="1573920"/>
            </p14:xfrm>
          </p:contentPart>
        </mc:Choice>
        <mc:Fallback xmlns="">
          <p:pic>
            <p:nvPicPr>
              <p:cNvPr id="7" name="Ink 6">
                <a:extLst>
                  <a:ext uri="{FF2B5EF4-FFF2-40B4-BE49-F238E27FC236}">
                    <a16:creationId xmlns:a16="http://schemas.microsoft.com/office/drawing/2014/main" id="{6A63BF59-7832-411D-63C6-003C5D277AC4}"/>
                  </a:ext>
                </a:extLst>
              </p:cNvPr>
              <p:cNvPicPr/>
              <p:nvPr/>
            </p:nvPicPr>
            <p:blipFill>
              <a:blip r:embed="rId7"/>
              <a:stretch>
                <a:fillRect/>
              </a:stretch>
            </p:blipFill>
            <p:spPr>
              <a:xfrm>
                <a:off x="1178377" y="3122083"/>
                <a:ext cx="2514600" cy="1586160"/>
              </a:xfrm>
              <a:prstGeom prst="rect">
                <a:avLst/>
              </a:prstGeom>
            </p:spPr>
          </p:pic>
        </mc:Fallback>
      </mc:AlternateContent>
      <p:pic>
        <p:nvPicPr>
          <p:cNvPr id="9" name="Picture 8">
            <a:extLst>
              <a:ext uri="{FF2B5EF4-FFF2-40B4-BE49-F238E27FC236}">
                <a16:creationId xmlns:a16="http://schemas.microsoft.com/office/drawing/2014/main" id="{E7A5E127-5155-E0EB-5832-1B08E33D5D50}"/>
              </a:ext>
            </a:extLst>
          </p:cNvPr>
          <p:cNvPicPr>
            <a:picLocks noChangeAspect="1"/>
          </p:cNvPicPr>
          <p:nvPr/>
        </p:nvPicPr>
        <p:blipFill>
          <a:blip r:embed="rId8"/>
          <a:stretch>
            <a:fillRect/>
          </a:stretch>
        </p:blipFill>
        <p:spPr>
          <a:xfrm>
            <a:off x="6941390" y="1786396"/>
            <a:ext cx="4874104" cy="3970861"/>
          </a:xfrm>
          <a:prstGeom prst="rect">
            <a:avLst/>
          </a:prstGeom>
        </p:spPr>
      </p:pic>
      <p:sp>
        <p:nvSpPr>
          <p:cNvPr id="10" name="Arrow: Right 9">
            <a:extLst>
              <a:ext uri="{FF2B5EF4-FFF2-40B4-BE49-F238E27FC236}">
                <a16:creationId xmlns:a16="http://schemas.microsoft.com/office/drawing/2014/main" id="{15772709-AA6F-6CB2-0D3F-938992E16AF3}"/>
              </a:ext>
            </a:extLst>
          </p:cNvPr>
          <p:cNvSpPr/>
          <p:nvPr/>
        </p:nvSpPr>
        <p:spPr>
          <a:xfrm>
            <a:off x="5900468" y="3128203"/>
            <a:ext cx="816634" cy="14150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99832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355</TotalTime>
  <Words>1047</Words>
  <Application>Microsoft Office PowerPoint</Application>
  <PresentationFormat>Widescreen</PresentationFormat>
  <Paragraphs>107</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Trebuchet MS</vt:lpstr>
      <vt:lpstr>Wingdings 3</vt:lpstr>
      <vt:lpstr>Facet</vt:lpstr>
      <vt:lpstr>Real Estate Price Data Analysis</vt:lpstr>
      <vt:lpstr>Data Distribution</vt:lpstr>
      <vt:lpstr>Houses Sold vs. Year</vt:lpstr>
      <vt:lpstr>Comparing Construction Year to Remodel Year</vt:lpstr>
      <vt:lpstr>Categorical Features of the Dataset</vt:lpstr>
      <vt:lpstr>Categorical Features of the Dataset</vt:lpstr>
      <vt:lpstr>Variable Transformations</vt:lpstr>
      <vt:lpstr>Variable Transformations</vt:lpstr>
      <vt:lpstr>Variable Transformations</vt:lpstr>
      <vt:lpstr>Regression Model Key Findings</vt:lpstr>
      <vt:lpstr>Recommendations Based on Coefficients</vt:lpstr>
      <vt:lpstr>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Rush</dc:creator>
  <cp:lastModifiedBy>Thomas Rush</cp:lastModifiedBy>
  <cp:revision>1</cp:revision>
  <dcterms:created xsi:type="dcterms:W3CDTF">2024-09-11T18:39:24Z</dcterms:created>
  <dcterms:modified xsi:type="dcterms:W3CDTF">2024-09-18T19:31:01Z</dcterms:modified>
</cp:coreProperties>
</file>