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66" r:id="rId7"/>
    <p:sldId id="260" r:id="rId8"/>
    <p:sldId id="258" r:id="rId9"/>
    <p:sldId id="259" r:id="rId10"/>
    <p:sldId id="262" r:id="rId11"/>
    <p:sldId id="263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CEA91-27C3-4322-A458-32A1677F91F8}" v="10" dt="2022-02-28T12:50:47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3955" autoAdjust="0"/>
  </p:normalViewPr>
  <p:slideViewPr>
    <p:cSldViewPr snapToGrid="0">
      <p:cViewPr>
        <p:scale>
          <a:sx n="100" d="100"/>
          <a:sy n="100" d="100"/>
        </p:scale>
        <p:origin x="2400" y="1212"/>
      </p:cViewPr>
      <p:guideLst/>
    </p:cSldViewPr>
  </p:slideViewPr>
  <p:outlineViewPr>
    <p:cViewPr>
      <p:scale>
        <a:sx n="33" d="100"/>
        <a:sy n="33" d="100"/>
      </p:scale>
      <p:origin x="0" y="-15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" userId="8d57f41b-726d-4f03-93c0-d425ba835f2f" providerId="ADAL" clId="{955A3115-B0F6-4C6C-B329-89F11AE8B67B}"/>
    <pc:docChg chg="undo custSel addSld modSld sldOrd">
      <pc:chgData name="Tom" userId="8d57f41b-726d-4f03-93c0-d425ba835f2f" providerId="ADAL" clId="{955A3115-B0F6-4C6C-B329-89F11AE8B67B}" dt="2022-02-28T00:43:00.348" v="769"/>
      <pc:docMkLst>
        <pc:docMk/>
      </pc:docMkLst>
      <pc:sldChg chg="addSp delSp mod">
        <pc:chgData name="Tom" userId="8d57f41b-726d-4f03-93c0-d425ba835f2f" providerId="ADAL" clId="{955A3115-B0F6-4C6C-B329-89F11AE8B67B}" dt="2022-02-28T00:13:59.314" v="665" actId="22"/>
        <pc:sldMkLst>
          <pc:docMk/>
          <pc:sldMk cId="641313081" sldId="256"/>
        </pc:sldMkLst>
        <pc:spChg chg="add del">
          <ac:chgData name="Tom" userId="8d57f41b-726d-4f03-93c0-d425ba835f2f" providerId="ADAL" clId="{955A3115-B0F6-4C6C-B329-89F11AE8B67B}" dt="2022-02-28T00:13:59.314" v="665" actId="22"/>
          <ac:spMkLst>
            <pc:docMk/>
            <pc:sldMk cId="641313081" sldId="256"/>
            <ac:spMk id="4" creationId="{AA16AA43-A609-4206-A6CA-7F21CA90B815}"/>
          </ac:spMkLst>
        </pc:spChg>
      </pc:sldChg>
      <pc:sldChg chg="modSp mod">
        <pc:chgData name="Tom" userId="8d57f41b-726d-4f03-93c0-d425ba835f2f" providerId="ADAL" clId="{955A3115-B0F6-4C6C-B329-89F11AE8B67B}" dt="2022-02-27T23:56:20.131" v="121" actId="207"/>
        <pc:sldMkLst>
          <pc:docMk/>
          <pc:sldMk cId="3245450856" sldId="257"/>
        </pc:sldMkLst>
        <pc:spChg chg="mod">
          <ac:chgData name="Tom" userId="8d57f41b-726d-4f03-93c0-d425ba835f2f" providerId="ADAL" clId="{955A3115-B0F6-4C6C-B329-89F11AE8B67B}" dt="2022-02-27T23:56:20.131" v="121" actId="207"/>
          <ac:spMkLst>
            <pc:docMk/>
            <pc:sldMk cId="3245450856" sldId="257"/>
            <ac:spMk id="3" creationId="{C68A1024-182D-440D-9306-5D229DC78D23}"/>
          </ac:spMkLst>
        </pc:spChg>
      </pc:sldChg>
      <pc:sldChg chg="addSp delSp modSp new mod ord">
        <pc:chgData name="Tom" userId="8d57f41b-726d-4f03-93c0-d425ba835f2f" providerId="ADAL" clId="{955A3115-B0F6-4C6C-B329-89F11AE8B67B}" dt="2022-02-28T00:05:52.367" v="556"/>
        <pc:sldMkLst>
          <pc:docMk/>
          <pc:sldMk cId="3200439826" sldId="260"/>
        </pc:sldMkLst>
        <pc:spChg chg="del mod">
          <ac:chgData name="Tom" userId="8d57f41b-726d-4f03-93c0-d425ba835f2f" providerId="ADAL" clId="{955A3115-B0F6-4C6C-B329-89F11AE8B67B}" dt="2022-02-27T23:52:46.860" v="26" actId="478"/>
          <ac:spMkLst>
            <pc:docMk/>
            <pc:sldMk cId="3200439826" sldId="260"/>
            <ac:spMk id="2" creationId="{10F6A73F-358D-4301-8097-2A2B0BB1AE56}"/>
          </ac:spMkLst>
        </pc:spChg>
        <pc:spChg chg="del">
          <ac:chgData name="Tom" userId="8d57f41b-726d-4f03-93c0-d425ba835f2f" providerId="ADAL" clId="{955A3115-B0F6-4C6C-B329-89F11AE8B67B}" dt="2022-02-27T23:52:56.661" v="31" actId="478"/>
          <ac:spMkLst>
            <pc:docMk/>
            <pc:sldMk cId="3200439826" sldId="260"/>
            <ac:spMk id="3" creationId="{A445155E-E979-492C-880F-352881800384}"/>
          </ac:spMkLst>
        </pc:spChg>
        <pc:spChg chg="add del mod">
          <ac:chgData name="Tom" userId="8d57f41b-726d-4f03-93c0-d425ba835f2f" providerId="ADAL" clId="{955A3115-B0F6-4C6C-B329-89F11AE8B67B}" dt="2022-02-27T23:52:55.198" v="30" actId="478"/>
          <ac:spMkLst>
            <pc:docMk/>
            <pc:sldMk cId="3200439826" sldId="260"/>
            <ac:spMk id="7" creationId="{3BD91000-71EF-48D0-8B3D-D95396E6DD13}"/>
          </ac:spMkLst>
        </pc:spChg>
        <pc:picChg chg="add mod">
          <ac:chgData name="Tom" userId="8d57f41b-726d-4f03-93c0-d425ba835f2f" providerId="ADAL" clId="{955A3115-B0F6-4C6C-B329-89F11AE8B67B}" dt="2022-02-27T23:52:58.280" v="32" actId="1076"/>
          <ac:picMkLst>
            <pc:docMk/>
            <pc:sldMk cId="3200439826" sldId="260"/>
            <ac:picMk id="5" creationId="{F19CA587-9495-4945-B61E-6ED078C15B5A}"/>
          </ac:picMkLst>
        </pc:picChg>
      </pc:sldChg>
      <pc:sldChg chg="addSp delSp modSp new mod">
        <pc:chgData name="Tom" userId="8d57f41b-726d-4f03-93c0-d425ba835f2f" providerId="ADAL" clId="{955A3115-B0F6-4C6C-B329-89F11AE8B67B}" dt="2022-02-27T23:54:54.787" v="42" actId="1076"/>
        <pc:sldMkLst>
          <pc:docMk/>
          <pc:sldMk cId="4158292817" sldId="261"/>
        </pc:sldMkLst>
        <pc:spChg chg="del">
          <ac:chgData name="Tom" userId="8d57f41b-726d-4f03-93c0-d425ba835f2f" providerId="ADAL" clId="{955A3115-B0F6-4C6C-B329-89F11AE8B67B}" dt="2022-02-27T23:53:44.474" v="34" actId="478"/>
          <ac:spMkLst>
            <pc:docMk/>
            <pc:sldMk cId="4158292817" sldId="261"/>
            <ac:spMk id="2" creationId="{6787A3D4-C893-41FF-B1BD-0C010325060B}"/>
          </ac:spMkLst>
        </pc:spChg>
        <pc:spChg chg="del">
          <ac:chgData name="Tom" userId="8d57f41b-726d-4f03-93c0-d425ba835f2f" providerId="ADAL" clId="{955A3115-B0F6-4C6C-B329-89F11AE8B67B}" dt="2022-02-27T23:53:45.706" v="35" actId="478"/>
          <ac:spMkLst>
            <pc:docMk/>
            <pc:sldMk cId="4158292817" sldId="261"/>
            <ac:spMk id="3" creationId="{3DAD98F8-C986-443D-8B2D-1C6136BA28D2}"/>
          </ac:spMkLst>
        </pc:spChg>
        <pc:picChg chg="add del mod">
          <ac:chgData name="Tom" userId="8d57f41b-726d-4f03-93c0-d425ba835f2f" providerId="ADAL" clId="{955A3115-B0F6-4C6C-B329-89F11AE8B67B}" dt="2022-02-27T23:54:19.746" v="38" actId="478"/>
          <ac:picMkLst>
            <pc:docMk/>
            <pc:sldMk cId="4158292817" sldId="261"/>
            <ac:picMk id="5" creationId="{A75CFB09-D859-434D-AA4B-F940B375325C}"/>
          </ac:picMkLst>
        </pc:picChg>
        <pc:picChg chg="add mod">
          <ac:chgData name="Tom" userId="8d57f41b-726d-4f03-93c0-d425ba835f2f" providerId="ADAL" clId="{955A3115-B0F6-4C6C-B329-89F11AE8B67B}" dt="2022-02-27T23:54:22.853" v="40" actId="1076"/>
          <ac:picMkLst>
            <pc:docMk/>
            <pc:sldMk cId="4158292817" sldId="261"/>
            <ac:picMk id="7" creationId="{A1F282DF-3466-4F5B-B108-A403AEC36AC0}"/>
          </ac:picMkLst>
        </pc:picChg>
        <pc:picChg chg="add mod">
          <ac:chgData name="Tom" userId="8d57f41b-726d-4f03-93c0-d425ba835f2f" providerId="ADAL" clId="{955A3115-B0F6-4C6C-B329-89F11AE8B67B}" dt="2022-02-27T23:54:54.787" v="42" actId="1076"/>
          <ac:picMkLst>
            <pc:docMk/>
            <pc:sldMk cId="4158292817" sldId="261"/>
            <ac:picMk id="9" creationId="{9A00E560-26BC-4E04-BCC3-B195BAEC4D15}"/>
          </ac:picMkLst>
        </pc:picChg>
      </pc:sldChg>
      <pc:sldChg chg="addSp modSp new mod ord">
        <pc:chgData name="Tom" userId="8d57f41b-726d-4f03-93c0-d425ba835f2f" providerId="ADAL" clId="{955A3115-B0F6-4C6C-B329-89F11AE8B67B}" dt="2022-02-27T23:56:33.045" v="124" actId="207"/>
        <pc:sldMkLst>
          <pc:docMk/>
          <pc:sldMk cId="1852761357" sldId="262"/>
        </pc:sldMkLst>
        <pc:spChg chg="mod">
          <ac:chgData name="Tom" userId="8d57f41b-726d-4f03-93c0-d425ba835f2f" providerId="ADAL" clId="{955A3115-B0F6-4C6C-B329-89F11AE8B67B}" dt="2022-02-27T23:55:27.635" v="73" actId="20577"/>
          <ac:spMkLst>
            <pc:docMk/>
            <pc:sldMk cId="1852761357" sldId="262"/>
            <ac:spMk id="2" creationId="{2CD23155-1027-4D0B-B984-5755D4D728F8}"/>
          </ac:spMkLst>
        </pc:spChg>
        <pc:spChg chg="mod">
          <ac:chgData name="Tom" userId="8d57f41b-726d-4f03-93c0-d425ba835f2f" providerId="ADAL" clId="{955A3115-B0F6-4C6C-B329-89F11AE8B67B}" dt="2022-02-27T23:56:33.045" v="124" actId="207"/>
          <ac:spMkLst>
            <pc:docMk/>
            <pc:sldMk cId="1852761357" sldId="262"/>
            <ac:spMk id="3" creationId="{46287E0D-3545-4248-B090-FB06D7699FE2}"/>
          </ac:spMkLst>
        </pc:spChg>
        <pc:picChg chg="add mod">
          <ac:chgData name="Tom" userId="8d57f41b-726d-4f03-93c0-d425ba835f2f" providerId="ADAL" clId="{955A3115-B0F6-4C6C-B329-89F11AE8B67B}" dt="2022-02-27T23:55:49.023" v="77" actId="1076"/>
          <ac:picMkLst>
            <pc:docMk/>
            <pc:sldMk cId="1852761357" sldId="262"/>
            <ac:picMk id="5" creationId="{69AE54A8-F8CB-4571-9D01-7C4386ABB3D2}"/>
          </ac:picMkLst>
        </pc:picChg>
      </pc:sldChg>
      <pc:sldChg chg="addSp modSp new mod">
        <pc:chgData name="Tom" userId="8d57f41b-726d-4f03-93c0-d425ba835f2f" providerId="ADAL" clId="{955A3115-B0F6-4C6C-B329-89F11AE8B67B}" dt="2022-02-28T00:11:24.542" v="663" actId="20577"/>
        <pc:sldMkLst>
          <pc:docMk/>
          <pc:sldMk cId="4190833038" sldId="263"/>
        </pc:sldMkLst>
        <pc:spChg chg="mod">
          <ac:chgData name="Tom" userId="8d57f41b-726d-4f03-93c0-d425ba835f2f" providerId="ADAL" clId="{955A3115-B0F6-4C6C-B329-89F11AE8B67B}" dt="2022-02-27T23:56:56.276" v="156" actId="20577"/>
          <ac:spMkLst>
            <pc:docMk/>
            <pc:sldMk cId="4190833038" sldId="263"/>
            <ac:spMk id="2" creationId="{F5B0BC2F-0027-440C-AB9E-94B4C0E51C70}"/>
          </ac:spMkLst>
        </pc:spChg>
        <pc:spChg chg="mod">
          <ac:chgData name="Tom" userId="8d57f41b-726d-4f03-93c0-d425ba835f2f" providerId="ADAL" clId="{955A3115-B0F6-4C6C-B329-89F11AE8B67B}" dt="2022-02-28T00:11:24.542" v="663" actId="20577"/>
          <ac:spMkLst>
            <pc:docMk/>
            <pc:sldMk cId="4190833038" sldId="263"/>
            <ac:spMk id="3" creationId="{400F7542-B3AA-40B8-B0B4-7A3D68A2B1A7}"/>
          </ac:spMkLst>
        </pc:spChg>
        <pc:picChg chg="add mod">
          <ac:chgData name="Tom" userId="8d57f41b-726d-4f03-93c0-d425ba835f2f" providerId="ADAL" clId="{955A3115-B0F6-4C6C-B329-89F11AE8B67B}" dt="2022-02-27T23:57:58.300" v="182" actId="1076"/>
          <ac:picMkLst>
            <pc:docMk/>
            <pc:sldMk cId="4190833038" sldId="263"/>
            <ac:picMk id="5" creationId="{6B36B84F-6EFC-4AF4-935A-D4C8F055EC3D}"/>
          </ac:picMkLst>
        </pc:picChg>
      </pc:sldChg>
      <pc:sldChg chg="addSp modSp new mod">
        <pc:chgData name="Tom" userId="8d57f41b-726d-4f03-93c0-d425ba835f2f" providerId="ADAL" clId="{955A3115-B0F6-4C6C-B329-89F11AE8B67B}" dt="2022-02-28T00:01:27.236" v="313" actId="14100"/>
        <pc:sldMkLst>
          <pc:docMk/>
          <pc:sldMk cId="1575862195" sldId="264"/>
        </pc:sldMkLst>
        <pc:spChg chg="mod">
          <ac:chgData name="Tom" userId="8d57f41b-726d-4f03-93c0-d425ba835f2f" providerId="ADAL" clId="{955A3115-B0F6-4C6C-B329-89F11AE8B67B}" dt="2022-02-27T23:58:32.441" v="226" actId="20577"/>
          <ac:spMkLst>
            <pc:docMk/>
            <pc:sldMk cId="1575862195" sldId="264"/>
            <ac:spMk id="2" creationId="{C2AACE7A-AF01-4195-9F33-182A79A3279D}"/>
          </ac:spMkLst>
        </pc:spChg>
        <pc:spChg chg="mod">
          <ac:chgData name="Tom" userId="8d57f41b-726d-4f03-93c0-d425ba835f2f" providerId="ADAL" clId="{955A3115-B0F6-4C6C-B329-89F11AE8B67B}" dt="2022-02-28T00:01:27.236" v="313" actId="14100"/>
          <ac:spMkLst>
            <pc:docMk/>
            <pc:sldMk cId="1575862195" sldId="264"/>
            <ac:spMk id="3" creationId="{9C5EDD6D-CD4B-4AE1-80E3-348B1F79EDCC}"/>
          </ac:spMkLst>
        </pc:spChg>
        <pc:picChg chg="add mod">
          <ac:chgData name="Tom" userId="8d57f41b-726d-4f03-93c0-d425ba835f2f" providerId="ADAL" clId="{955A3115-B0F6-4C6C-B329-89F11AE8B67B}" dt="2022-02-28T00:01:24.425" v="312" actId="14100"/>
          <ac:picMkLst>
            <pc:docMk/>
            <pc:sldMk cId="1575862195" sldId="264"/>
            <ac:picMk id="5" creationId="{BC33BAB2-B988-42CD-AE2F-AAC3247C14A0}"/>
          </ac:picMkLst>
        </pc:picChg>
      </pc:sldChg>
      <pc:sldChg chg="addSp delSp modSp add mod">
        <pc:chgData name="Tom" userId="8d57f41b-726d-4f03-93c0-d425ba835f2f" providerId="ADAL" clId="{955A3115-B0F6-4C6C-B329-89F11AE8B67B}" dt="2022-02-28T00:01:59.466" v="357" actId="20577"/>
        <pc:sldMkLst>
          <pc:docMk/>
          <pc:sldMk cId="1973081548" sldId="265"/>
        </pc:sldMkLst>
        <pc:spChg chg="del">
          <ac:chgData name="Tom" userId="8d57f41b-726d-4f03-93c0-d425ba835f2f" providerId="ADAL" clId="{955A3115-B0F6-4C6C-B329-89F11AE8B67B}" dt="2022-02-28T00:00:25.876" v="308" actId="478"/>
          <ac:spMkLst>
            <pc:docMk/>
            <pc:sldMk cId="1973081548" sldId="265"/>
            <ac:spMk id="2" creationId="{C2AACE7A-AF01-4195-9F33-182A79A3279D}"/>
          </ac:spMkLst>
        </pc:spChg>
        <pc:spChg chg="mod">
          <ac:chgData name="Tom" userId="8d57f41b-726d-4f03-93c0-d425ba835f2f" providerId="ADAL" clId="{955A3115-B0F6-4C6C-B329-89F11AE8B67B}" dt="2022-02-28T00:01:59.466" v="357" actId="20577"/>
          <ac:spMkLst>
            <pc:docMk/>
            <pc:sldMk cId="1973081548" sldId="265"/>
            <ac:spMk id="3" creationId="{9C5EDD6D-CD4B-4AE1-80E3-348B1F79EDCC}"/>
          </ac:spMkLst>
        </pc:spChg>
        <pc:spChg chg="add del mod">
          <ac:chgData name="Tom" userId="8d57f41b-726d-4f03-93c0-d425ba835f2f" providerId="ADAL" clId="{955A3115-B0F6-4C6C-B329-89F11AE8B67B}" dt="2022-02-28T00:00:28.717" v="309" actId="478"/>
          <ac:spMkLst>
            <pc:docMk/>
            <pc:sldMk cId="1973081548" sldId="265"/>
            <ac:spMk id="7" creationId="{7DEF796B-6922-43BA-8202-A52F43271F71}"/>
          </ac:spMkLst>
        </pc:spChg>
        <pc:picChg chg="add mod">
          <ac:chgData name="Tom" userId="8d57f41b-726d-4f03-93c0-d425ba835f2f" providerId="ADAL" clId="{955A3115-B0F6-4C6C-B329-89F11AE8B67B}" dt="2022-02-28T00:00:22.036" v="307" actId="1076"/>
          <ac:picMkLst>
            <pc:docMk/>
            <pc:sldMk cId="1973081548" sldId="265"/>
            <ac:picMk id="5" creationId="{343D089E-912D-480B-B8BD-E5F1A36BA279}"/>
          </ac:picMkLst>
        </pc:picChg>
      </pc:sldChg>
      <pc:sldChg chg="addSp delSp modSp new mod ord">
        <pc:chgData name="Tom" userId="8d57f41b-726d-4f03-93c0-d425ba835f2f" providerId="ADAL" clId="{955A3115-B0F6-4C6C-B329-89F11AE8B67B}" dt="2022-02-28T00:05:55.813" v="558"/>
        <pc:sldMkLst>
          <pc:docMk/>
          <pc:sldMk cId="3578105498" sldId="266"/>
        </pc:sldMkLst>
        <pc:spChg chg="mod">
          <ac:chgData name="Tom" userId="8d57f41b-726d-4f03-93c0-d425ba835f2f" providerId="ADAL" clId="{955A3115-B0F6-4C6C-B329-89F11AE8B67B}" dt="2022-02-28T00:03:08.325" v="414" actId="20577"/>
          <ac:spMkLst>
            <pc:docMk/>
            <pc:sldMk cId="3578105498" sldId="266"/>
            <ac:spMk id="2" creationId="{5C4B24DB-92D0-4EFA-B978-F02F7612E987}"/>
          </ac:spMkLst>
        </pc:spChg>
        <pc:spChg chg="add del mod">
          <ac:chgData name="Tom" userId="8d57f41b-726d-4f03-93c0-d425ba835f2f" providerId="ADAL" clId="{955A3115-B0F6-4C6C-B329-89F11AE8B67B}" dt="2022-02-28T00:03:26.318" v="424" actId="20577"/>
          <ac:spMkLst>
            <pc:docMk/>
            <pc:sldMk cId="3578105498" sldId="266"/>
            <ac:spMk id="3" creationId="{50FBA317-3486-4412-B447-6194F61C1F44}"/>
          </ac:spMkLst>
        </pc:spChg>
        <pc:picChg chg="add del mod ord">
          <ac:chgData name="Tom" userId="8d57f41b-726d-4f03-93c0-d425ba835f2f" providerId="ADAL" clId="{955A3115-B0F6-4C6C-B329-89F11AE8B67B}" dt="2022-02-28T00:03:12.365" v="416" actId="22"/>
          <ac:picMkLst>
            <pc:docMk/>
            <pc:sldMk cId="3578105498" sldId="266"/>
            <ac:picMk id="5" creationId="{532828B6-4E04-4E6D-955A-D1E87AFB44FD}"/>
          </ac:picMkLst>
        </pc:picChg>
        <pc:picChg chg="add mod">
          <ac:chgData name="Tom" userId="8d57f41b-726d-4f03-93c0-d425ba835f2f" providerId="ADAL" clId="{955A3115-B0F6-4C6C-B329-89F11AE8B67B}" dt="2022-02-28T00:03:15.135" v="418" actId="1076"/>
          <ac:picMkLst>
            <pc:docMk/>
            <pc:sldMk cId="3578105498" sldId="266"/>
            <ac:picMk id="7" creationId="{834A314E-AB38-4D08-A076-282A33377F59}"/>
          </ac:picMkLst>
        </pc:picChg>
      </pc:sldChg>
      <pc:sldChg chg="modSp new mod">
        <pc:chgData name="Tom" userId="8d57f41b-726d-4f03-93c0-d425ba835f2f" providerId="ADAL" clId="{955A3115-B0F6-4C6C-B329-89F11AE8B67B}" dt="2022-02-28T00:06:44.871" v="648" actId="20577"/>
        <pc:sldMkLst>
          <pc:docMk/>
          <pc:sldMk cId="2134679576" sldId="267"/>
        </pc:sldMkLst>
        <pc:spChg chg="mod">
          <ac:chgData name="Tom" userId="8d57f41b-726d-4f03-93c0-d425ba835f2f" providerId="ADAL" clId="{955A3115-B0F6-4C6C-B329-89F11AE8B67B}" dt="2022-02-28T00:03:43.102" v="432" actId="20577"/>
          <ac:spMkLst>
            <pc:docMk/>
            <pc:sldMk cId="2134679576" sldId="267"/>
            <ac:spMk id="2" creationId="{CD62D3A1-1423-4F03-B054-3402EF38B32B}"/>
          </ac:spMkLst>
        </pc:spChg>
        <pc:spChg chg="mod">
          <ac:chgData name="Tom" userId="8d57f41b-726d-4f03-93c0-d425ba835f2f" providerId="ADAL" clId="{955A3115-B0F6-4C6C-B329-89F11AE8B67B}" dt="2022-02-28T00:06:44.871" v="648" actId="20577"/>
          <ac:spMkLst>
            <pc:docMk/>
            <pc:sldMk cId="2134679576" sldId="267"/>
            <ac:spMk id="3" creationId="{67AFFA9B-0B97-49E7-A235-A35D876BA90B}"/>
          </ac:spMkLst>
        </pc:spChg>
      </pc:sldChg>
      <pc:sldChg chg="addSp delSp modSp new mod ord">
        <pc:chgData name="Tom" userId="8d57f41b-726d-4f03-93c0-d425ba835f2f" providerId="ADAL" clId="{955A3115-B0F6-4C6C-B329-89F11AE8B67B}" dt="2022-02-28T00:43:00.348" v="769"/>
        <pc:sldMkLst>
          <pc:docMk/>
          <pc:sldMk cId="2532677593" sldId="268"/>
        </pc:sldMkLst>
        <pc:spChg chg="mod">
          <ac:chgData name="Tom" userId="8d57f41b-726d-4f03-93c0-d425ba835f2f" providerId="ADAL" clId="{955A3115-B0F6-4C6C-B329-89F11AE8B67B}" dt="2022-02-28T00:30:11.798" v="724" actId="1076"/>
          <ac:spMkLst>
            <pc:docMk/>
            <pc:sldMk cId="2532677593" sldId="268"/>
            <ac:spMk id="2" creationId="{A98C1B06-D178-4F28-856E-746B975984AD}"/>
          </ac:spMkLst>
        </pc:spChg>
        <pc:spChg chg="del">
          <ac:chgData name="Tom" userId="8d57f41b-726d-4f03-93c0-d425ba835f2f" providerId="ADAL" clId="{955A3115-B0F6-4C6C-B329-89F11AE8B67B}" dt="2022-02-28T00:14:30.164" v="707" actId="22"/>
          <ac:spMkLst>
            <pc:docMk/>
            <pc:sldMk cId="2532677593" sldId="268"/>
            <ac:spMk id="3" creationId="{5E0AB164-34AF-4CC0-98E1-0C47927CF927}"/>
          </ac:spMkLst>
        </pc:spChg>
        <pc:spChg chg="add mod">
          <ac:chgData name="Tom" userId="8d57f41b-726d-4f03-93c0-d425ba835f2f" providerId="ADAL" clId="{955A3115-B0F6-4C6C-B329-89F11AE8B67B}" dt="2022-02-28T00:30:48.121" v="755" actId="14100"/>
          <ac:spMkLst>
            <pc:docMk/>
            <pc:sldMk cId="2532677593" sldId="268"/>
            <ac:spMk id="8" creationId="{34199AF4-E613-4BE5-A6D3-48118742019B}"/>
          </ac:spMkLst>
        </pc:spChg>
        <pc:picChg chg="add mod ord">
          <ac:chgData name="Tom" userId="8d57f41b-726d-4f03-93c0-d425ba835f2f" providerId="ADAL" clId="{955A3115-B0F6-4C6C-B329-89F11AE8B67B}" dt="2022-02-28T00:32:36.677" v="763" actId="12789"/>
          <ac:picMkLst>
            <pc:docMk/>
            <pc:sldMk cId="2532677593" sldId="268"/>
            <ac:picMk id="5" creationId="{4FD1932E-B2A7-4F26-8E43-3DAD55CCB0B2}"/>
          </ac:picMkLst>
        </pc:picChg>
        <pc:picChg chg="add mod">
          <ac:chgData name="Tom" userId="8d57f41b-726d-4f03-93c0-d425ba835f2f" providerId="ADAL" clId="{955A3115-B0F6-4C6C-B329-89F11AE8B67B}" dt="2022-02-28T00:32:36.677" v="763" actId="12789"/>
          <ac:picMkLst>
            <pc:docMk/>
            <pc:sldMk cId="2532677593" sldId="268"/>
            <ac:picMk id="7" creationId="{AD581083-6EFC-496A-A2E5-4C8C96267F73}"/>
          </ac:picMkLst>
        </pc:picChg>
        <pc:picChg chg="add mod">
          <ac:chgData name="Tom" userId="8d57f41b-726d-4f03-93c0-d425ba835f2f" providerId="ADAL" clId="{955A3115-B0F6-4C6C-B329-89F11AE8B67B}" dt="2022-02-28T00:32:36.677" v="763" actId="12789"/>
          <ac:picMkLst>
            <pc:docMk/>
            <pc:sldMk cId="2532677593" sldId="268"/>
            <ac:picMk id="10" creationId="{B51FF11A-4B74-45D1-8639-DDF85DF5C2F8}"/>
          </ac:picMkLst>
        </pc:picChg>
        <pc:picChg chg="add mod">
          <ac:chgData name="Tom" userId="8d57f41b-726d-4f03-93c0-d425ba835f2f" providerId="ADAL" clId="{955A3115-B0F6-4C6C-B329-89F11AE8B67B}" dt="2022-02-28T00:41:51.536" v="765" actId="1076"/>
          <ac:picMkLst>
            <pc:docMk/>
            <pc:sldMk cId="2532677593" sldId="268"/>
            <ac:picMk id="12" creationId="{26451D99-B29F-4CF0-A232-E2E9E267BFEC}"/>
          </ac:picMkLst>
        </pc:picChg>
      </pc:sldChg>
    </pc:docChg>
  </pc:docChgLst>
  <pc:docChgLst>
    <pc:chgData name="BUSHELL, TOM (UG)" userId="8d57f41b-726d-4f03-93c0-d425ba835f2f" providerId="ADAL" clId="{8EECEA91-27C3-4322-A458-32A1677F91F8}"/>
    <pc:docChg chg="undo custSel addSld modSld">
      <pc:chgData name="BUSHELL, TOM (UG)" userId="8d57f41b-726d-4f03-93c0-d425ba835f2f" providerId="ADAL" clId="{8EECEA91-27C3-4322-A458-32A1677F91F8}" dt="2022-02-28T12:55:31.304" v="260" actId="20577"/>
      <pc:docMkLst>
        <pc:docMk/>
      </pc:docMkLst>
      <pc:sldChg chg="modSp mod">
        <pc:chgData name="BUSHELL, TOM (UG)" userId="8d57f41b-726d-4f03-93c0-d425ba835f2f" providerId="ADAL" clId="{8EECEA91-27C3-4322-A458-32A1677F91F8}" dt="2022-02-28T11:29:41.995" v="30" actId="207"/>
        <pc:sldMkLst>
          <pc:docMk/>
          <pc:sldMk cId="2134679576" sldId="267"/>
        </pc:sldMkLst>
        <pc:spChg chg="mod">
          <ac:chgData name="BUSHELL, TOM (UG)" userId="8d57f41b-726d-4f03-93c0-d425ba835f2f" providerId="ADAL" clId="{8EECEA91-27C3-4322-A458-32A1677F91F8}" dt="2022-02-28T11:29:41.995" v="30" actId="207"/>
          <ac:spMkLst>
            <pc:docMk/>
            <pc:sldMk cId="2134679576" sldId="267"/>
            <ac:spMk id="3" creationId="{67AFFA9B-0B97-49E7-A235-A35D876BA90B}"/>
          </ac:spMkLst>
        </pc:spChg>
      </pc:sldChg>
      <pc:sldChg chg="addSp delSp modSp new mod">
        <pc:chgData name="BUSHELL, TOM (UG)" userId="8d57f41b-726d-4f03-93c0-d425ba835f2f" providerId="ADAL" clId="{8EECEA91-27C3-4322-A458-32A1677F91F8}" dt="2022-02-28T12:55:31.304" v="260" actId="20577"/>
        <pc:sldMkLst>
          <pc:docMk/>
          <pc:sldMk cId="4140090794" sldId="269"/>
        </pc:sldMkLst>
        <pc:spChg chg="mod">
          <ac:chgData name="BUSHELL, TOM (UG)" userId="8d57f41b-726d-4f03-93c0-d425ba835f2f" providerId="ADAL" clId="{8EECEA91-27C3-4322-A458-32A1677F91F8}" dt="2022-02-28T12:18:40.107" v="39" actId="20577"/>
          <ac:spMkLst>
            <pc:docMk/>
            <pc:sldMk cId="4140090794" sldId="269"/>
            <ac:spMk id="2" creationId="{C6030F80-C05E-4A47-8B41-8280E94A60AC}"/>
          </ac:spMkLst>
        </pc:spChg>
        <pc:spChg chg="mod">
          <ac:chgData name="BUSHELL, TOM (UG)" userId="8d57f41b-726d-4f03-93c0-d425ba835f2f" providerId="ADAL" clId="{8EECEA91-27C3-4322-A458-32A1677F91F8}" dt="2022-02-28T12:55:31.304" v="260" actId="20577"/>
          <ac:spMkLst>
            <pc:docMk/>
            <pc:sldMk cId="4140090794" sldId="269"/>
            <ac:spMk id="3" creationId="{80C5D0A4-A387-4943-B786-16628E283C90}"/>
          </ac:spMkLst>
        </pc:spChg>
        <pc:spChg chg="add del mod">
          <ac:chgData name="BUSHELL, TOM (UG)" userId="8d57f41b-726d-4f03-93c0-d425ba835f2f" providerId="ADAL" clId="{8EECEA91-27C3-4322-A458-32A1677F91F8}" dt="2022-02-28T12:44:25.380" v="77" actId="478"/>
          <ac:spMkLst>
            <pc:docMk/>
            <pc:sldMk cId="4140090794" sldId="269"/>
            <ac:spMk id="8" creationId="{FD8F4B83-8AD1-493C-B054-02501720EBE2}"/>
          </ac:spMkLst>
        </pc:spChg>
        <pc:spChg chg="add del mod">
          <ac:chgData name="BUSHELL, TOM (UG)" userId="8d57f41b-726d-4f03-93c0-d425ba835f2f" providerId="ADAL" clId="{8EECEA91-27C3-4322-A458-32A1677F91F8}" dt="2022-02-28T12:44:27.063" v="78" actId="478"/>
          <ac:spMkLst>
            <pc:docMk/>
            <pc:sldMk cId="4140090794" sldId="269"/>
            <ac:spMk id="9" creationId="{ABA8FA10-ADE1-4505-903E-3E4452D9C266}"/>
          </ac:spMkLst>
        </pc:spChg>
        <pc:spChg chg="add mod">
          <ac:chgData name="BUSHELL, TOM (UG)" userId="8d57f41b-726d-4f03-93c0-d425ba835f2f" providerId="ADAL" clId="{8EECEA91-27C3-4322-A458-32A1677F91F8}" dt="2022-02-28T12:45:04.013" v="91" actId="1076"/>
          <ac:spMkLst>
            <pc:docMk/>
            <pc:sldMk cId="4140090794" sldId="269"/>
            <ac:spMk id="12" creationId="{00E5E18B-6DEB-4DB6-892A-971104F2F3A8}"/>
          </ac:spMkLst>
        </pc:spChg>
        <pc:spChg chg="add mod">
          <ac:chgData name="BUSHELL, TOM (UG)" userId="8d57f41b-726d-4f03-93c0-d425ba835f2f" providerId="ADAL" clId="{8EECEA91-27C3-4322-A458-32A1677F91F8}" dt="2022-02-28T12:45:11.106" v="95" actId="20577"/>
          <ac:spMkLst>
            <pc:docMk/>
            <pc:sldMk cId="4140090794" sldId="269"/>
            <ac:spMk id="13" creationId="{11AE0BC7-1F2A-4196-8444-5A2B011943FC}"/>
          </ac:spMkLst>
        </pc:spChg>
        <pc:spChg chg="add mod">
          <ac:chgData name="BUSHELL, TOM (UG)" userId="8d57f41b-726d-4f03-93c0-d425ba835f2f" providerId="ADAL" clId="{8EECEA91-27C3-4322-A458-32A1677F91F8}" dt="2022-02-28T12:45:26.078" v="101" actId="14100"/>
          <ac:spMkLst>
            <pc:docMk/>
            <pc:sldMk cId="4140090794" sldId="269"/>
            <ac:spMk id="14" creationId="{0A356E1F-06F0-428F-A920-FE6D51F5ACF5}"/>
          </ac:spMkLst>
        </pc:spChg>
        <pc:spChg chg="add mod">
          <ac:chgData name="BUSHELL, TOM (UG)" userId="8d57f41b-726d-4f03-93c0-d425ba835f2f" providerId="ADAL" clId="{8EECEA91-27C3-4322-A458-32A1677F91F8}" dt="2022-02-28T12:45:31.803" v="105" actId="20577"/>
          <ac:spMkLst>
            <pc:docMk/>
            <pc:sldMk cId="4140090794" sldId="269"/>
            <ac:spMk id="15" creationId="{73AA02CC-D598-4156-8652-69457ECCBCFA}"/>
          </ac:spMkLst>
        </pc:spChg>
        <pc:spChg chg="add mod">
          <ac:chgData name="BUSHELL, TOM (UG)" userId="8d57f41b-726d-4f03-93c0-d425ba835f2f" providerId="ADAL" clId="{8EECEA91-27C3-4322-A458-32A1677F91F8}" dt="2022-02-28T12:53:38.535" v="185" actId="20577"/>
          <ac:spMkLst>
            <pc:docMk/>
            <pc:sldMk cId="4140090794" sldId="269"/>
            <ac:spMk id="16" creationId="{160018FA-D38C-4CCF-9659-A2454C3AB710}"/>
          </ac:spMkLst>
        </pc:spChg>
        <pc:spChg chg="add mod">
          <ac:chgData name="BUSHELL, TOM (UG)" userId="8d57f41b-726d-4f03-93c0-d425ba835f2f" providerId="ADAL" clId="{8EECEA91-27C3-4322-A458-32A1677F91F8}" dt="2022-02-28T12:48:25.014" v="141" actId="1076"/>
          <ac:spMkLst>
            <pc:docMk/>
            <pc:sldMk cId="4140090794" sldId="269"/>
            <ac:spMk id="17" creationId="{8430DD36-27B5-40B9-A084-AD74E26084FB}"/>
          </ac:spMkLst>
        </pc:spChg>
        <pc:spChg chg="add mod">
          <ac:chgData name="BUSHELL, TOM (UG)" userId="8d57f41b-726d-4f03-93c0-d425ba835f2f" providerId="ADAL" clId="{8EECEA91-27C3-4322-A458-32A1677F91F8}" dt="2022-02-28T12:48:53.187" v="149" actId="14100"/>
          <ac:spMkLst>
            <pc:docMk/>
            <pc:sldMk cId="4140090794" sldId="269"/>
            <ac:spMk id="18" creationId="{12F5D927-6D33-4012-8AED-D8BD3491E5A4}"/>
          </ac:spMkLst>
        </pc:spChg>
        <pc:spChg chg="add mod">
          <ac:chgData name="BUSHELL, TOM (UG)" userId="8d57f41b-726d-4f03-93c0-d425ba835f2f" providerId="ADAL" clId="{8EECEA91-27C3-4322-A458-32A1677F91F8}" dt="2022-02-28T12:50:59.871" v="175" actId="1076"/>
          <ac:spMkLst>
            <pc:docMk/>
            <pc:sldMk cId="4140090794" sldId="269"/>
            <ac:spMk id="19" creationId="{57D817D7-31DE-4335-B89A-171952E869C2}"/>
          </ac:spMkLst>
        </pc:spChg>
        <pc:picChg chg="add del mod">
          <ac:chgData name="BUSHELL, TOM (UG)" userId="8d57f41b-726d-4f03-93c0-d425ba835f2f" providerId="ADAL" clId="{8EECEA91-27C3-4322-A458-32A1677F91F8}" dt="2022-02-28T12:28:17.295" v="44" actId="478"/>
          <ac:picMkLst>
            <pc:docMk/>
            <pc:sldMk cId="4140090794" sldId="269"/>
            <ac:picMk id="5" creationId="{4A7D29D1-E3F8-4ABD-82B8-B431ADC64060}"/>
          </ac:picMkLst>
        </pc:picChg>
        <pc:picChg chg="add del mod">
          <ac:chgData name="BUSHELL, TOM (UG)" userId="8d57f41b-726d-4f03-93c0-d425ba835f2f" providerId="ADAL" clId="{8EECEA91-27C3-4322-A458-32A1677F91F8}" dt="2022-02-28T12:44:01.810" v="62" actId="478"/>
          <ac:picMkLst>
            <pc:docMk/>
            <pc:sldMk cId="4140090794" sldId="269"/>
            <ac:picMk id="7" creationId="{FD68F82D-6180-4D15-A8EE-DF1DE5EAC1CC}"/>
          </ac:picMkLst>
        </pc:picChg>
        <pc:picChg chg="add mod ord">
          <ac:chgData name="BUSHELL, TOM (UG)" userId="8d57f41b-726d-4f03-93c0-d425ba835f2f" providerId="ADAL" clId="{8EECEA91-27C3-4322-A458-32A1677F91F8}" dt="2022-02-28T12:45:38.281" v="106" actId="1076"/>
          <ac:picMkLst>
            <pc:docMk/>
            <pc:sldMk cId="4140090794" sldId="269"/>
            <ac:picMk id="11" creationId="{93071E08-3E8D-48E6-A4B8-2C160458D7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64F4-9A7D-46B8-87EF-C577C3A32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4AF9-6387-4A8D-BEEB-D0FF1544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8F93-A09D-4553-B904-8057151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DD5A-E3F7-418C-BB87-84BF5454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7890-904A-4594-9699-6B58ED88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8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664B-E954-4138-BBA3-911F08DB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D83C4-99BF-4C1D-84B6-2DC85562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307A-7A36-4D81-A382-7BFDA07B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0694-9F1C-4FBB-83A8-DC163874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224F-CF01-4763-9BA6-D4CEE3B1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79B48-CB0C-432D-A4C8-D7665E258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5ADDF-DE29-471E-A641-C09E3D74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5E29-A0C0-4123-9853-6FD5EF65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39B1-C36A-4AD0-A3EB-545D6B4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A9CB-505D-4A3D-B6B2-110CFEC7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8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2EEE-6A69-40CA-85AC-0F94CC2C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5D1A-1B56-4D9C-8762-03844A03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3DF7-F946-4B9F-9D88-106DDEB0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3322-8B50-45D4-8F00-FEB2128B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E1CD-0BDB-410D-BB70-51E69BA4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1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611B-A417-42B8-8561-ABF089B9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3DA5-2DF2-4071-9AED-C93AD490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C92E-53C9-47E6-B6C0-7828680B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0040-468D-4FE1-912D-D6C30839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E6CD-8A7D-47A6-B4E3-FE1EB7E7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5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F67-5C4D-4078-8C1C-194085C1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DA58-11D7-444B-B48F-51CC6430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3332C-3AAF-4ADB-BD5A-18237E25C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A89D-2012-4C08-9E41-3A188FF2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44119-1F95-440F-A9B9-404820F3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40EB-692F-4D38-9F8A-4A8C400C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6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DE21-D6A9-44DE-8545-0FE16EFB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40B3-099B-404C-B39F-47010A7F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74AB2-C8AB-4C92-A2BE-3AC32DE97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69A6E-2469-413F-A832-F3445FBC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7C7E9-9A4F-4659-93DB-B0A4614A3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21BB1-C393-4616-A3EA-6FFDCFD8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50DCB-6F16-443D-85C9-E53A25E0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8F992-A954-4E8B-AAEE-71C1B36D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CE85-5096-4240-A5C9-FB7098F0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C7631-AE0B-484B-852B-094975CE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EA539-B65E-4143-879D-A7B37AFC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78994-B43C-4EC2-BB54-3D0FB8C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EC158-76CA-4D4D-AFBD-8CF0A04A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8253F-4328-4E5F-B868-6DD35F51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F9147-4BB0-4A1F-AFE6-7C1B8CEC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E121-CE5C-42E9-AFE1-D805F0E9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0133-2761-4A7A-A6AD-3D9F0B02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4C684-11E6-4253-8B0F-F8D7DA55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6E08-952B-4DFA-8AAE-FEE4B5DD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5287-B142-4AEF-9883-7C4E4B1F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7F11-DC2F-458B-B021-E1F3591E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D746-1D6F-4602-9AAD-52FD3CA0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80D76-3AF8-4001-A4E3-876FAC88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E9B66-A13D-43B5-AC65-7860C4EE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51CB7-35BC-464B-859E-6209F4F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8F15-BBAA-4664-B6A8-36A6D93A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C6A65-E88A-4F8E-9F19-50150E06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3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EAC74-D98A-4AE9-B886-B4E3FC15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9F97-6F28-4F56-81D3-6B71B1A0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CF3D-D229-45BE-A923-4EC29EE18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4E5D-5B6D-498B-872A-A4B4B3D53CEC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BA94-5404-48A9-928E-9F0A83CDB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4D65-56EB-4055-97A4-A6AF703D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F3FE-D4C2-47C1-BB95-D4974E52E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1AE6-DEA4-47CE-9ACF-D1C2A63C3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413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3155-1027-4D0B-B984-5755D4D7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unstable in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7E0D-3545-4248-B090-FB06D769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9142" cy="4351338"/>
          </a:xfrm>
        </p:spPr>
        <p:txBody>
          <a:bodyPr/>
          <a:lstStyle/>
          <a:p>
            <a:r>
              <a:rPr lang="en-GB" dirty="0"/>
              <a:t>Looking for gamma in energy range </a:t>
            </a:r>
            <a:r>
              <a:rPr lang="en-GB" dirty="0">
                <a:solidFill>
                  <a:srgbClr val="FF0000"/>
                </a:solidFill>
              </a:rPr>
              <a:t>0-400keV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E54A8-F8CB-4571-9D01-7C4386AB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12" y="1965281"/>
            <a:ext cx="554432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BC2F-0027-440C-AB9E-94B4C0E5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unstable prompt TPC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7542-B3AA-40B8-B0B4-7A3D68A2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89"/>
            <a:ext cx="10862187" cy="1517343"/>
          </a:xfrm>
        </p:spPr>
        <p:txBody>
          <a:bodyPr/>
          <a:lstStyle/>
          <a:p>
            <a:r>
              <a:rPr lang="en-GB" dirty="0"/>
              <a:t>Only prompt isotopes</a:t>
            </a:r>
          </a:p>
          <a:p>
            <a:r>
              <a:rPr lang="en-GB" dirty="0"/>
              <a:t>Filter with half life greater than deadtime (to survive)</a:t>
            </a:r>
          </a:p>
          <a:p>
            <a:r>
              <a:rPr lang="en-GB" dirty="0"/>
              <a:t>Filter with beta &amp; gamma energy ranges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6B84F-6EFC-4AF4-935A-D4C8F055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9" y="3142732"/>
            <a:ext cx="1201270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E7A-AF01-4195-9F33-182A79A3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unstable delayed TPC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DD6D-CD4B-4AE1-80E3-348B1F79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3735" cy="4351338"/>
          </a:xfrm>
        </p:spPr>
        <p:txBody>
          <a:bodyPr/>
          <a:lstStyle/>
          <a:p>
            <a:r>
              <a:rPr lang="sv-SE" dirty="0"/>
              <a:t>Only delayed isotopes</a:t>
            </a:r>
          </a:p>
          <a:p>
            <a:r>
              <a:rPr lang="sv-SE" dirty="0"/>
              <a:t>Filter with beta &amp; gamma energy ranges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3BAB2-B988-42CD-AE2F-AAC3247C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27" y="1825625"/>
            <a:ext cx="7113574" cy="49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DD6D-CD4B-4AE1-80E3-348B1F79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63761" cy="4351338"/>
          </a:xfrm>
        </p:spPr>
        <p:txBody>
          <a:bodyPr/>
          <a:lstStyle/>
          <a:p>
            <a:r>
              <a:rPr lang="en-GB" dirty="0"/>
              <a:t>…continued</a:t>
            </a:r>
          </a:p>
          <a:p>
            <a:r>
              <a:rPr lang="en-GB" dirty="0"/>
              <a:t>Table = </a:t>
            </a:r>
            <a:r>
              <a:rPr lang="en-GB" dirty="0" err="1"/>
              <a:t>prev</a:t>
            </a:r>
            <a:r>
              <a:rPr lang="en-GB" dirty="0"/>
              <a:t> bar plot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D089E-912D-480B-B8BD-E5F1A36B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89" y="0"/>
            <a:ext cx="85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282DF-3466-4F5B-B108-A403AEC3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5" y="1665057"/>
            <a:ext cx="5677692" cy="4039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0E560-26BC-4E04-BCC3-B195BAEC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07" y="1674583"/>
            <a:ext cx="552527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2609-3C8F-4003-A301-2F36F7C1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1024-182D-440D-9306-5D229DC7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ROOT collate data into txt</a:t>
            </a:r>
          </a:p>
          <a:p>
            <a:pPr lvl="1"/>
            <a:r>
              <a:rPr lang="en-GB" sz="2000" dirty="0"/>
              <a:t>Buffers</a:t>
            </a:r>
          </a:p>
          <a:p>
            <a:pPr lvl="1"/>
            <a:r>
              <a:rPr lang="en-GB" sz="2000" dirty="0"/>
              <a:t>TPC – prompt</a:t>
            </a:r>
          </a:p>
          <a:p>
            <a:pPr lvl="1"/>
            <a:r>
              <a:rPr lang="en-GB" sz="2000" dirty="0"/>
              <a:t>TPC – delayed</a:t>
            </a:r>
          </a:p>
          <a:p>
            <a:r>
              <a:rPr lang="en-GB" sz="2000" dirty="0"/>
              <a:t>Calculate production &amp; decays (/</a:t>
            </a:r>
            <a:r>
              <a:rPr lang="en-GB" sz="2000" dirty="0" err="1"/>
              <a:t>yr</a:t>
            </a:r>
            <a:r>
              <a:rPr lang="en-GB" sz="2000" dirty="0"/>
              <a:t>)</a:t>
            </a:r>
          </a:p>
          <a:p>
            <a:r>
              <a:rPr lang="en-GB" sz="2000" dirty="0"/>
              <a:t>Filter by realistic half life → max 1 </a:t>
            </a:r>
            <a:r>
              <a:rPr lang="en-GB" sz="2000" dirty="0" err="1"/>
              <a:t>yr</a:t>
            </a:r>
            <a:endParaRPr lang="en-GB" sz="2000" dirty="0"/>
          </a:p>
          <a:p>
            <a:pPr lvl="1"/>
            <a:r>
              <a:rPr lang="en-GB" sz="2000" dirty="0"/>
              <a:t>Only removes ~ 5 isotopes</a:t>
            </a:r>
          </a:p>
          <a:p>
            <a:r>
              <a:rPr lang="en-GB" sz="2000" dirty="0"/>
              <a:t>Filter by decay energy 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Beta: 0-100 keV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Gamma: 0-400keV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454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D3A1-1423-4F03-B054-3402EF38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FA9B-0B97-49E7-A235-A35D876B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counts w. physics models → </a:t>
            </a:r>
            <a:r>
              <a:rPr lang="en-GB" dirty="0">
                <a:solidFill>
                  <a:srgbClr val="FF0000"/>
                </a:solidFill>
              </a:rPr>
              <a:t>What is original?</a:t>
            </a:r>
          </a:p>
          <a:p>
            <a:r>
              <a:rPr lang="en-GB" dirty="0"/>
              <a:t>Total isotope yields w. physics models</a:t>
            </a:r>
          </a:p>
          <a:p>
            <a:r>
              <a:rPr lang="en-GB" dirty="0"/>
              <a:t>Ratio of detector volumes</a:t>
            </a:r>
          </a:p>
          <a:p>
            <a:r>
              <a:rPr lang="en-GB" dirty="0"/>
              <a:t>Ratio of prompt to delayed</a:t>
            </a:r>
          </a:p>
          <a:p>
            <a:r>
              <a:rPr lang="en-GB" dirty="0"/>
              <a:t>Important unstable in buffer</a:t>
            </a:r>
          </a:p>
          <a:p>
            <a:r>
              <a:rPr lang="en-GB" dirty="0"/>
              <a:t>Important unstable prompt in TPC</a:t>
            </a:r>
          </a:p>
          <a:p>
            <a:r>
              <a:rPr lang="en-GB" dirty="0"/>
              <a:t>Important unstable delayed in TPC</a:t>
            </a:r>
          </a:p>
          <a:p>
            <a:r>
              <a:rPr lang="en-GB" dirty="0"/>
              <a:t>Total important beta &amp; gamma isotopes w. physics models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6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071E08-3E8D-48E6-A4B8-2C160458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66" y="0"/>
            <a:ext cx="8385967" cy="6715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30F80-C05E-4A47-8B41-8280E94A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D0A4-A387-4943-B786-16628E28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2341" cy="4351338"/>
          </a:xfrm>
        </p:spPr>
        <p:txBody>
          <a:bodyPr/>
          <a:lstStyle/>
          <a:p>
            <a:r>
              <a:rPr lang="en-GB" dirty="0"/>
              <a:t>Are </a:t>
            </a:r>
            <a:r>
              <a:rPr lang="en-GB"/>
              <a:t>labels correct?</a:t>
            </a:r>
            <a:endParaRPr lang="en-GB" dirty="0"/>
          </a:p>
          <a:p>
            <a:r>
              <a:rPr lang="en-GB" dirty="0"/>
              <a:t>Is tank on bottom of hall?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5E18B-6DEB-4DB6-892A-971104F2F3A8}"/>
              </a:ext>
            </a:extLst>
          </p:cNvPr>
          <p:cNvSpPr txBox="1"/>
          <p:nvPr/>
        </p:nvSpPr>
        <p:spPr>
          <a:xfrm>
            <a:off x="7499929" y="3569823"/>
            <a:ext cx="8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E0BC7-1F2A-4196-8444-5A2B011943FC}"/>
              </a:ext>
            </a:extLst>
          </p:cNvPr>
          <p:cNvSpPr txBox="1"/>
          <p:nvPr/>
        </p:nvSpPr>
        <p:spPr>
          <a:xfrm>
            <a:off x="7606147" y="4276405"/>
            <a:ext cx="8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56E1F-06F0-428F-A920-FE6D51F5ACF5}"/>
              </a:ext>
            </a:extLst>
          </p:cNvPr>
          <p:cNvSpPr txBox="1"/>
          <p:nvPr/>
        </p:nvSpPr>
        <p:spPr>
          <a:xfrm>
            <a:off x="7606147" y="4506791"/>
            <a:ext cx="4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A02CC-D598-4156-8652-69457ECCBCFA}"/>
              </a:ext>
            </a:extLst>
          </p:cNvPr>
          <p:cNvSpPr txBox="1"/>
          <p:nvPr/>
        </p:nvSpPr>
        <p:spPr>
          <a:xfrm>
            <a:off x="7569663" y="4982987"/>
            <a:ext cx="4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018FA-D38C-4CCF-9659-A2454C3AB710}"/>
              </a:ext>
            </a:extLst>
          </p:cNvPr>
          <p:cNvSpPr txBox="1"/>
          <p:nvPr/>
        </p:nvSpPr>
        <p:spPr>
          <a:xfrm>
            <a:off x="6285324" y="5633624"/>
            <a:ext cx="30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Membrane + Insulator + Tank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0DD36-27B5-40B9-A084-AD74E26084FB}"/>
              </a:ext>
            </a:extLst>
          </p:cNvPr>
          <p:cNvSpPr txBox="1"/>
          <p:nvPr/>
        </p:nvSpPr>
        <p:spPr>
          <a:xfrm>
            <a:off x="4684991" y="4454044"/>
            <a:ext cx="71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5D927-6D33-4012-8AED-D8BD3491E5A4}"/>
              </a:ext>
            </a:extLst>
          </p:cNvPr>
          <p:cNvSpPr txBox="1"/>
          <p:nvPr/>
        </p:nvSpPr>
        <p:spPr>
          <a:xfrm>
            <a:off x="4574939" y="5895494"/>
            <a:ext cx="82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817D7-31DE-4335-B89A-171952E869C2}"/>
              </a:ext>
            </a:extLst>
          </p:cNvPr>
          <p:cNvSpPr txBox="1"/>
          <p:nvPr/>
        </p:nvSpPr>
        <p:spPr>
          <a:xfrm>
            <a:off x="6884174" y="4693569"/>
            <a:ext cx="9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Faraday</a:t>
            </a:r>
          </a:p>
        </p:txBody>
      </p:sp>
    </p:spTree>
    <p:extLst>
      <p:ext uri="{BB962C8B-B14F-4D97-AF65-F5344CB8AC3E}">
        <p14:creationId xmlns:p14="http://schemas.microsoft.com/office/powerpoint/2010/main" val="41400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B06-D178-4F28-856E-746B9759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84" y="554311"/>
            <a:ext cx="8547537" cy="1325563"/>
          </a:xfrm>
        </p:spPr>
        <p:txBody>
          <a:bodyPr>
            <a:normAutofit/>
          </a:bodyPr>
          <a:lstStyle/>
          <a:p>
            <a:r>
              <a:rPr lang="en-GB" dirty="0"/>
              <a:t>Plotted time in ROOT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1932E-B2A7-4F26-8E43-3DAD55CCB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8" y="2977055"/>
            <a:ext cx="3877295" cy="29224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81083-6EFC-496A-A2E5-4C8C9626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52" y="2987011"/>
            <a:ext cx="3877296" cy="29024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199AF4-E613-4BE5-A6D3-4811874201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Original, NC, FTFP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1FF11A-4B74-45D1-8639-DDF85DF5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227" y="2995993"/>
            <a:ext cx="3877294" cy="2884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451D99-B29F-4CF0-A232-E2E9E267B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124" y="413040"/>
            <a:ext cx="491558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24DB-92D0-4EFA-B978-F02F7612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counts w. physics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A317-3486-4412-B447-6194F61C1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826" cy="4351338"/>
          </a:xfrm>
        </p:spPr>
        <p:txBody>
          <a:bodyPr/>
          <a:lstStyle/>
          <a:p>
            <a:r>
              <a:rPr lang="en-GB" dirty="0"/>
              <a:t>All 3 physics models → Original, NC, FTFP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A314E-AB38-4D08-A076-282A3337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0148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0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CA587-9495-4945-B61E-6ED078C1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226703"/>
            <a:ext cx="9212825" cy="66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A904-CCAA-4AA5-AABC-6174FD45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 of Detector Volumes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3DA858-22CC-45D5-816E-9288F133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6523" cy="4351338"/>
          </a:xfrm>
        </p:spPr>
        <p:txBody>
          <a:bodyPr/>
          <a:lstStyle/>
          <a:p>
            <a:r>
              <a:rPr lang="en-GB" dirty="0"/>
              <a:t>All 3 physics models → Original, NC, FTFP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013508F-BDBC-4F43-8E23-E046E9A2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74" y="1319821"/>
            <a:ext cx="6319684" cy="55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7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728C-BAA7-418A-9D1E-7D675FB8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 of Prompt to delayed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82FC-7E3D-41A2-A2D7-EED1078E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9477" cy="4351338"/>
          </a:xfrm>
        </p:spPr>
        <p:txBody>
          <a:bodyPr/>
          <a:lstStyle/>
          <a:p>
            <a:r>
              <a:rPr lang="en-GB" dirty="0"/>
              <a:t>All 3 physics models → Original, NC, FTFP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46CDA-3CC4-4D14-94D3-DE80EEC6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64" y="2613686"/>
            <a:ext cx="2769226" cy="206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D8E94-3595-4003-8739-80DAFEF6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965" y="206780"/>
            <a:ext cx="2643424" cy="2406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00FF4-5133-428D-8CBB-2F0AEB57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064" y="4677784"/>
            <a:ext cx="2769226" cy="20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Results</vt:lpstr>
      <vt:lpstr>Method </vt:lpstr>
      <vt:lpstr>Results</vt:lpstr>
      <vt:lpstr>Geometry</vt:lpstr>
      <vt:lpstr>Plotted time in ROOT</vt:lpstr>
      <vt:lpstr>Total counts w. physics models</vt:lpstr>
      <vt:lpstr>PowerPoint Presentation</vt:lpstr>
      <vt:lpstr>Ratio of Detector Volumes</vt:lpstr>
      <vt:lpstr>Ratio of Prompt to delayed</vt:lpstr>
      <vt:lpstr>Important unstable in buffer</vt:lpstr>
      <vt:lpstr>Important unstable prompt TPC</vt:lpstr>
      <vt:lpstr>Important unstable delayed TPC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Tom Bushell</dc:creator>
  <cp:lastModifiedBy>BUSHELL, TOM (UG)</cp:lastModifiedBy>
  <cp:revision>1</cp:revision>
  <dcterms:created xsi:type="dcterms:W3CDTF">2022-02-27T23:50:40Z</dcterms:created>
  <dcterms:modified xsi:type="dcterms:W3CDTF">2022-02-28T12:55:32Z</dcterms:modified>
</cp:coreProperties>
</file>