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64" autoAdjust="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EB7DC-2218-440C-A520-2B65866E7025}" type="datetimeFigureOut">
              <a:rPr lang="hu-HU" smtClean="0"/>
              <a:t>2024. 11. 21.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15E05-5579-4A9C-A664-9CACF86E90FE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3D18-DD0D-4146-B891-2A41F0129707}" type="datetimeFigureOut">
              <a:rPr lang="hu-HU" smtClean="0"/>
              <a:t>2024. 11. 21.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BF13-D37D-4FD7-A887-1243D766F03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3D18-DD0D-4146-B891-2A41F0129707}" type="datetimeFigureOut">
              <a:rPr lang="hu-HU" smtClean="0"/>
              <a:t>2024. 11. 21.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BF13-D37D-4FD7-A887-1243D766F03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3D18-DD0D-4146-B891-2A41F0129707}" type="datetimeFigureOut">
              <a:rPr lang="hu-HU" smtClean="0"/>
              <a:t>2024. 11. 21.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BF13-D37D-4FD7-A887-1243D766F03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3D18-DD0D-4146-B891-2A41F0129707}" type="datetimeFigureOut">
              <a:rPr lang="hu-HU" smtClean="0"/>
              <a:t>2024. 11. 21.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BF13-D37D-4FD7-A887-1243D766F03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3D18-DD0D-4146-B891-2A41F0129707}" type="datetimeFigureOut">
              <a:rPr lang="hu-HU" smtClean="0"/>
              <a:t>2024. 11. 21.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BF13-D37D-4FD7-A887-1243D766F03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3D18-DD0D-4146-B891-2A41F0129707}" type="datetimeFigureOut">
              <a:rPr lang="hu-HU" smtClean="0"/>
              <a:t>2024. 11. 21.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BF13-D37D-4FD7-A887-1243D766F03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3D18-DD0D-4146-B891-2A41F0129707}" type="datetimeFigureOut">
              <a:rPr lang="hu-HU" smtClean="0"/>
              <a:t>2024. 11. 21.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BF13-D37D-4FD7-A887-1243D766F03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3D18-DD0D-4146-B891-2A41F0129707}" type="datetimeFigureOut">
              <a:rPr lang="hu-HU" smtClean="0"/>
              <a:t>2024. 11. 21.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BF13-D37D-4FD7-A887-1243D766F03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3D18-DD0D-4146-B891-2A41F0129707}" type="datetimeFigureOut">
              <a:rPr lang="hu-HU" smtClean="0"/>
              <a:t>2024. 11. 21.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BF13-D37D-4FD7-A887-1243D766F03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3D18-DD0D-4146-B891-2A41F0129707}" type="datetimeFigureOut">
              <a:rPr lang="hu-HU" smtClean="0"/>
              <a:t>2024. 11. 21.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BF13-D37D-4FD7-A887-1243D766F03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3D18-DD0D-4146-B891-2A41F0129707}" type="datetimeFigureOut">
              <a:rPr lang="hu-HU" smtClean="0"/>
              <a:t>2024. 11. 21.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BF13-D37D-4FD7-A887-1243D766F03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43D18-DD0D-4146-B891-2A41F0129707}" type="datetimeFigureOut">
              <a:rPr lang="hu-HU" smtClean="0"/>
              <a:t>2024. 11. 21.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BF13-D37D-4FD7-A887-1243D766F036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Felhasználó\Desktop\hurrica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7222" y="0"/>
            <a:ext cx="11963245" cy="6858000"/>
          </a:xfrm>
          <a:prstGeom prst="rect">
            <a:avLst/>
          </a:prstGeom>
          <a:noFill/>
        </p:spPr>
      </p:pic>
      <p:sp>
        <p:nvSpPr>
          <p:cNvPr id="19" name="Téglalap 18"/>
          <p:cNvSpPr/>
          <p:nvPr/>
        </p:nvSpPr>
        <p:spPr>
          <a:xfrm>
            <a:off x="-357222" y="5000636"/>
            <a:ext cx="12001584" cy="20717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-428660" y="5387975"/>
            <a:ext cx="7772400" cy="1470025"/>
          </a:xfrm>
          <a:solidFill>
            <a:schemeClr val="tx1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hu-HU" sz="9600" b="1" dirty="0" err="1" smtClean="0">
                <a:solidFill>
                  <a:schemeClr val="bg1"/>
                </a:solidFill>
              </a:rPr>
              <a:t>Hurricanes</a:t>
            </a:r>
            <a:endParaRPr lang="hu-HU" sz="9600" b="1" dirty="0">
              <a:solidFill>
                <a:schemeClr val="bg1"/>
              </a:solidFill>
            </a:endParaRPr>
          </a:p>
        </p:txBody>
      </p:sp>
      <p:sp>
        <p:nvSpPr>
          <p:cNvPr id="18" name="Alcím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huricanes</a:t>
            </a:r>
            <a:endParaRPr lang="hu-HU" dirty="0"/>
          </a:p>
        </p:txBody>
      </p:sp>
      <p:pic>
        <p:nvPicPr>
          <p:cNvPr id="4" name="Kép 3" descr="topic_hurricane_top_415359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668" y="142852"/>
            <a:ext cx="12446055" cy="6858054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571536" y="0"/>
            <a:ext cx="2714644" cy="6858000"/>
          </a:xfrm>
          <a:solidFill>
            <a:schemeClr val="tx2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>
            <a:noAutofit/>
          </a:bodyPr>
          <a:lstStyle/>
          <a:p>
            <a:pPr lvl="1"/>
            <a:r>
              <a:rPr lang="en-US" sz="1400" b="1" dirty="0" smtClean="0">
                <a:latin typeface="Arial Black" pitchFamily="34" charset="0"/>
              </a:rPr>
              <a:t>A </a:t>
            </a:r>
            <a:r>
              <a:rPr lang="hu-HU" sz="1400" b="1" dirty="0" err="1" smtClean="0">
                <a:latin typeface="Arial Black" pitchFamily="34" charset="0"/>
              </a:rPr>
              <a:t>huricane</a:t>
            </a:r>
            <a:r>
              <a:rPr lang="en-US" sz="1400" b="1" dirty="0" smtClean="0">
                <a:latin typeface="Arial Black" pitchFamily="34" charset="0"/>
              </a:rPr>
              <a:t> is a rotating </a:t>
            </a:r>
            <a:endParaRPr lang="hu-HU" sz="1400" b="1" dirty="0" smtClean="0">
              <a:latin typeface="Arial Black" pitchFamily="34" charset="0"/>
            </a:endParaRPr>
          </a:p>
          <a:p>
            <a:pPr lvl="1"/>
            <a:r>
              <a:rPr lang="en-US" sz="1400" b="1" dirty="0" smtClean="0">
                <a:latin typeface="Arial Black" pitchFamily="34" charset="0"/>
              </a:rPr>
              <a:t>low-pressure weather system </a:t>
            </a:r>
            <a:endParaRPr lang="hu-HU" sz="1400" b="1" dirty="0" smtClean="0">
              <a:latin typeface="Arial Black" pitchFamily="34" charset="0"/>
            </a:endParaRPr>
          </a:p>
          <a:p>
            <a:pPr lvl="1"/>
            <a:r>
              <a:rPr lang="en-US" sz="1400" b="1" dirty="0" smtClean="0">
                <a:latin typeface="Arial Black" pitchFamily="34" charset="0"/>
              </a:rPr>
              <a:t>that has organized thunderstorms </a:t>
            </a:r>
            <a:endParaRPr lang="hu-HU" sz="1400" b="1" dirty="0" smtClean="0">
              <a:latin typeface="Arial Black" pitchFamily="34" charset="0"/>
            </a:endParaRPr>
          </a:p>
          <a:p>
            <a:pPr lvl="1"/>
            <a:r>
              <a:rPr lang="en-US" sz="1400" b="1" dirty="0" smtClean="0">
                <a:latin typeface="Arial Black" pitchFamily="34" charset="0"/>
              </a:rPr>
              <a:t>but no fronts (a boundary </a:t>
            </a:r>
            <a:endParaRPr lang="hu-HU" sz="1400" b="1" dirty="0" smtClean="0">
              <a:latin typeface="Arial Black" pitchFamily="34" charset="0"/>
            </a:endParaRPr>
          </a:p>
          <a:p>
            <a:pPr lvl="1"/>
            <a:r>
              <a:rPr lang="en-US" sz="1400" b="1" dirty="0" smtClean="0">
                <a:latin typeface="Arial Black" pitchFamily="34" charset="0"/>
              </a:rPr>
              <a:t>separating two air masses of different densities)</a:t>
            </a:r>
            <a:endParaRPr lang="hu-HU" sz="14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-428660" y="0"/>
            <a:ext cx="12073022" cy="857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052" name="Picture 4" descr="C:\Users\Felhasználó\Desktop\hurricane powerpoint\skynews-hurricane-milton-extreme-weather_671096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00098" y="0"/>
            <a:ext cx="12192000" cy="6858000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 fontScale="90000"/>
          </a:bodyPr>
          <a:lstStyle/>
          <a:p>
            <a:r>
              <a:rPr lang="hu-HU" sz="4300" b="1" i="1" dirty="0" err="1" smtClean="0"/>
              <a:t>What</a:t>
            </a:r>
            <a:r>
              <a:rPr lang="hu-HU" sz="4300" b="1" i="1" dirty="0" smtClean="0"/>
              <a:t> </a:t>
            </a:r>
            <a:r>
              <a:rPr lang="hu-HU" sz="4300" b="1" i="1" dirty="0" err="1" smtClean="0"/>
              <a:t>to</a:t>
            </a:r>
            <a:r>
              <a:rPr lang="hu-HU" sz="4300" b="1" i="1" dirty="0" smtClean="0"/>
              <a:t> </a:t>
            </a:r>
            <a:r>
              <a:rPr lang="hu-HU" sz="4300" b="1" i="1" dirty="0" err="1" smtClean="0"/>
              <a:t>do</a:t>
            </a:r>
            <a:r>
              <a:rPr lang="hu-HU" sz="4300" b="1" i="1" dirty="0" smtClean="0"/>
              <a:t> </a:t>
            </a:r>
            <a:r>
              <a:rPr lang="hu-HU" sz="4300" b="1" i="1" dirty="0" err="1" smtClean="0"/>
              <a:t>when</a:t>
            </a:r>
            <a:r>
              <a:rPr lang="hu-HU" sz="4300" b="1" i="1" dirty="0" smtClean="0"/>
              <a:t> a </a:t>
            </a:r>
            <a:r>
              <a:rPr lang="hu-HU" sz="4300" b="1" i="1" dirty="0" err="1" smtClean="0"/>
              <a:t>hurricane</a:t>
            </a:r>
            <a:r>
              <a:rPr lang="hu-HU" sz="4300" b="1" i="1" dirty="0" smtClean="0"/>
              <a:t> </a:t>
            </a:r>
            <a:r>
              <a:rPr lang="hu-HU" sz="4300" b="1" i="1" dirty="0" err="1" smtClean="0"/>
              <a:t>strikes</a:t>
            </a:r>
            <a:r>
              <a:rPr lang="hu-HU" sz="4300" b="1" i="1" dirty="0" smtClean="0"/>
              <a:t> </a:t>
            </a:r>
            <a:br>
              <a:rPr lang="hu-HU" sz="4300" b="1" i="1" dirty="0" smtClean="0"/>
            </a:br>
            <a:endParaRPr lang="hu-HU" sz="4300" b="1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   </a:t>
            </a:r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 descr="Weather.gov-Hurricane-Safety-Tips_Hurricane-Matthew-663x102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80010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39</Words>
  <Application>Microsoft Office PowerPoint</Application>
  <PresentationFormat>Diavetítés a képernyőre (4:3 oldalarány)</PresentationFormat>
  <Paragraphs>10</Paragraphs>
  <Slides>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5" baseType="lpstr">
      <vt:lpstr>Office-téma</vt:lpstr>
      <vt:lpstr>Hurricanes</vt:lpstr>
      <vt:lpstr>What are huricanes</vt:lpstr>
      <vt:lpstr>What to do when a hurricane strikes  </vt:lpstr>
      <vt:lpstr>4.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Huricanes</dc:title>
  <dc:creator>Felhasználó</dc:creator>
  <cp:lastModifiedBy>Felhasználó</cp:lastModifiedBy>
  <cp:revision>12</cp:revision>
  <dcterms:created xsi:type="dcterms:W3CDTF">2024-11-21T16:20:04Z</dcterms:created>
  <dcterms:modified xsi:type="dcterms:W3CDTF">2024-11-21T18:17:51Z</dcterms:modified>
</cp:coreProperties>
</file>