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301" r:id="rId3"/>
    <p:sldId id="302" r:id="rId4"/>
    <p:sldId id="265" r:id="rId5"/>
    <p:sldId id="320" r:id="rId6"/>
    <p:sldId id="303" r:id="rId7"/>
    <p:sldId id="321" r:id="rId8"/>
    <p:sldId id="313" r:id="rId9"/>
    <p:sldId id="322" r:id="rId10"/>
    <p:sldId id="306" r:id="rId11"/>
    <p:sldId id="323" r:id="rId12"/>
    <p:sldId id="308" r:id="rId13"/>
    <p:sldId id="324" r:id="rId14"/>
    <p:sldId id="319" r:id="rId15"/>
    <p:sldId id="326" r:id="rId16"/>
    <p:sldId id="327" r:id="rId17"/>
    <p:sldId id="325" r:id="rId18"/>
    <p:sldId id="309" r:id="rId19"/>
    <p:sldId id="290" r:id="rId20"/>
    <p:sldId id="273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69419" autoAdjust="0"/>
  </p:normalViewPr>
  <p:slideViewPr>
    <p:cSldViewPr snapToGrid="0">
      <p:cViewPr varScale="1">
        <p:scale>
          <a:sx n="58" d="100"/>
          <a:sy n="58" d="100"/>
        </p:scale>
        <p:origin x="16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88975-ABDE-4A6F-84D5-44E8058004A4}" type="datetimeFigureOut">
              <a:rPr lang="nl-BE" smtClean="0"/>
              <a:t>17/12/2021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C976F-3857-4DA5-82AE-5163CF5C774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3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003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A0A48-EDB1-4AFE-B1B7-10CE2A41649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003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24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C976F-3857-4DA5-82AE-5163CF5C774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097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Inleiding – Doelstelling - Blokschema: Han</a:t>
            </a:r>
          </a:p>
          <a:p>
            <a:r>
              <a:rPr lang="nl-BE" dirty="0"/>
              <a:t>Klasse </a:t>
            </a:r>
            <a:r>
              <a:rPr lang="nl-BE" dirty="0" err="1"/>
              <a:t>Solver</a:t>
            </a:r>
            <a:r>
              <a:rPr lang="nl-BE" dirty="0"/>
              <a:t>: Tom</a:t>
            </a:r>
          </a:p>
          <a:p>
            <a:r>
              <a:rPr lang="nl-BE" dirty="0"/>
              <a:t>Klasse Audio: Han</a:t>
            </a:r>
          </a:p>
          <a:p>
            <a:r>
              <a:rPr lang="nl-BE" dirty="0"/>
              <a:t>Demo – Conclusie: Tom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C976F-3857-4DA5-82AE-5163CF5C774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0474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2CAA6-34C7-4EFB-A42C-189BF8E552C9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21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17-12-2021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09" y="1599810"/>
            <a:ext cx="3840722" cy="293394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13" y="3221730"/>
            <a:ext cx="4422119" cy="13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907842" y="1607344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02456" y="4833784"/>
            <a:ext cx="10681842" cy="410063"/>
          </a:xfrm>
        </p:spPr>
        <p:txBody>
          <a:bodyPr>
            <a:normAutofit/>
          </a:bodyPr>
          <a:lstStyle>
            <a:lvl1pPr marL="0" indent="0" algn="l">
              <a:lnSpc>
                <a:spcPts val="2531"/>
              </a:lnSpc>
              <a:buNone/>
              <a:defRPr sz="2109" baseline="0">
                <a:solidFill>
                  <a:srgbClr val="FFD200"/>
                </a:solidFill>
              </a:defRPr>
            </a:lvl1pPr>
            <a:lvl2pPr marL="457144" indent="0" algn="ctr">
              <a:buNone/>
              <a:defRPr sz="2000"/>
            </a:lvl2pPr>
            <a:lvl3pPr marL="914289" indent="0" algn="ctr">
              <a:buNone/>
              <a:defRPr sz="1800"/>
            </a:lvl3pPr>
            <a:lvl4pPr marL="1371433" indent="0" algn="ctr">
              <a:buNone/>
              <a:defRPr sz="1600"/>
            </a:lvl4pPr>
            <a:lvl5pPr marL="1828577" indent="0" algn="ctr">
              <a:buNone/>
              <a:defRPr sz="1600"/>
            </a:lvl5pPr>
            <a:lvl6pPr marL="2285723" indent="0" algn="ctr">
              <a:buNone/>
              <a:defRPr sz="1600"/>
            </a:lvl6pPr>
            <a:lvl7pPr marL="2742867" indent="0" algn="ctr">
              <a:buNone/>
              <a:defRPr sz="1600"/>
            </a:lvl7pPr>
            <a:lvl8pPr marL="3200011" indent="0" algn="ctr">
              <a:buNone/>
              <a:defRPr sz="1600"/>
            </a:lvl8pPr>
            <a:lvl9pPr marL="3657156" indent="0" algn="ctr">
              <a:buNone/>
              <a:defRPr sz="1600"/>
            </a:lvl9pPr>
          </a:lstStyle>
          <a:p>
            <a:r>
              <a:rPr lang="nl-BE" noProof="0"/>
              <a:t>Klik om de ondertitel / presentator / datum [</a:t>
            </a:r>
            <a:r>
              <a:rPr lang="nl-BE" noProof="0" err="1"/>
              <a:t>dd</a:t>
            </a:r>
            <a:r>
              <a:rPr lang="nl-BE" noProof="0"/>
              <a:t>-mm-</a:t>
            </a:r>
            <a:r>
              <a:rPr lang="nl-BE" noProof="0" err="1"/>
              <a:t>yyyy</a:t>
            </a:r>
            <a:r>
              <a:rPr lang="nl-BE" noProof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964465" y="4505625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22247" y="273186"/>
            <a:ext cx="5832070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195"/>
              </a:lnSpc>
              <a:buNone/>
              <a:defRPr sz="984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195"/>
              </a:lnSpc>
              <a:buNone/>
              <a:defRPr sz="984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01733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786791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7556242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642977" y="326531"/>
            <a:ext cx="10941321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66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391861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2282428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964465" y="5163750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642977" y="326531"/>
            <a:ext cx="10941321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66"/>
          </a:p>
        </p:txBody>
      </p:sp>
    </p:spTree>
    <p:extLst>
      <p:ext uri="{BB962C8B-B14F-4D97-AF65-F5344CB8AC3E}">
        <p14:creationId xmlns:p14="http://schemas.microsoft.com/office/powerpoint/2010/main" val="7268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7726" y="839787"/>
            <a:ext cx="11039437" cy="4708125"/>
          </a:xfrm>
        </p:spPr>
        <p:txBody>
          <a:bodyPr/>
          <a:lstStyle>
            <a:lvl1pPr defTabSz="32145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321457">
              <a:lnSpc>
                <a:spcPct val="120000"/>
              </a:lnSpc>
              <a:defRPr/>
            </a:lvl3pPr>
            <a:lvl4pPr marL="1637424" indent="-387312" defTabSz="1344987">
              <a:lnSpc>
                <a:spcPct val="120000"/>
              </a:lnSpc>
              <a:tabLst/>
              <a:defRPr/>
            </a:lvl4pPr>
            <a:lvl5pPr marL="2082776" indent="-311412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/>
              <a:t>Click </a:t>
            </a:r>
            <a:r>
              <a:rPr lang="nl-BE" noProof="0" err="1"/>
              <a:t>to</a:t>
            </a:r>
            <a:r>
              <a:rPr lang="nl-BE" noProof="0"/>
              <a:t> </a:t>
            </a:r>
            <a:r>
              <a:rPr lang="nl-BE" noProof="0" err="1"/>
              <a:t>edit</a:t>
            </a:r>
            <a:r>
              <a:rPr lang="nl-BE" noProof="0"/>
              <a:t> Master </a:t>
            </a:r>
            <a:r>
              <a:rPr lang="nl-BE" noProof="0" err="1"/>
              <a:t>text</a:t>
            </a:r>
            <a:r>
              <a:rPr lang="nl-BE" noProof="0"/>
              <a:t> </a:t>
            </a:r>
            <a:r>
              <a:rPr lang="nl-BE" noProof="0" err="1"/>
              <a:t>styles</a:t>
            </a:r>
            <a:endParaRPr lang="nl-BE" noProof="0"/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 err="1"/>
              <a:t>Third</a:t>
            </a:r>
            <a:r>
              <a:rPr lang="nl-BE" noProof="0"/>
              <a:t> level</a:t>
            </a:r>
          </a:p>
          <a:p>
            <a:pPr lvl="3"/>
            <a:r>
              <a:rPr lang="nl-BE" noProof="0" err="1"/>
              <a:t>Fourth</a:t>
            </a:r>
            <a:r>
              <a:rPr lang="nl-BE" noProof="0"/>
              <a:t> level</a:t>
            </a:r>
          </a:p>
          <a:p>
            <a:pPr lvl="4"/>
            <a:r>
              <a:rPr lang="nl-BE" noProof="0" err="1"/>
              <a:t>Fifth</a:t>
            </a:r>
            <a:r>
              <a:rPr lang="nl-BE" noProof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17/12/2021</a:t>
            </a:fld>
            <a:endParaRPr lang="nl-B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/>
          </a:p>
        </p:txBody>
      </p:sp>
    </p:spTree>
    <p:extLst>
      <p:ext uri="{BB962C8B-B14F-4D97-AF65-F5344CB8AC3E}">
        <p14:creationId xmlns:p14="http://schemas.microsoft.com/office/powerpoint/2010/main" val="334939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17/12/2021</a:t>
            </a:fld>
            <a:endParaRPr lang="nl-B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105117" y="964630"/>
            <a:ext cx="4429958" cy="4568906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7725" y="839787"/>
            <a:ext cx="5936144" cy="4708125"/>
          </a:xfrm>
        </p:spPr>
        <p:txBody>
          <a:bodyPr/>
          <a:lstStyle>
            <a:lvl1pPr defTabSz="32145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321457">
              <a:lnSpc>
                <a:spcPct val="120000"/>
              </a:lnSpc>
              <a:defRPr/>
            </a:lvl3pPr>
            <a:lvl4pPr defTabSz="321457">
              <a:lnSpc>
                <a:spcPct val="120000"/>
              </a:lnSpc>
              <a:defRPr/>
            </a:lvl4pPr>
            <a:lvl5pPr defTabSz="321457">
              <a:lnSpc>
                <a:spcPct val="120000"/>
              </a:lnSpc>
              <a:defRPr/>
            </a:lvl5pPr>
          </a:lstStyle>
          <a:p>
            <a:pPr lvl="0"/>
            <a:r>
              <a:rPr lang="nl-BE" noProof="0"/>
              <a:t>Click </a:t>
            </a:r>
            <a:r>
              <a:rPr lang="nl-BE" noProof="0" err="1"/>
              <a:t>to</a:t>
            </a:r>
            <a:r>
              <a:rPr lang="nl-BE" noProof="0"/>
              <a:t> </a:t>
            </a:r>
            <a:r>
              <a:rPr lang="nl-BE" noProof="0" err="1"/>
              <a:t>edit</a:t>
            </a:r>
            <a:r>
              <a:rPr lang="nl-BE" noProof="0"/>
              <a:t> Master </a:t>
            </a:r>
            <a:r>
              <a:rPr lang="nl-BE" noProof="0" err="1"/>
              <a:t>text</a:t>
            </a:r>
            <a:r>
              <a:rPr lang="nl-BE" noProof="0"/>
              <a:t> </a:t>
            </a:r>
            <a:r>
              <a:rPr lang="nl-BE" noProof="0" err="1"/>
              <a:t>styles</a:t>
            </a:r>
            <a:endParaRPr lang="nl-BE" noProof="0"/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 err="1"/>
              <a:t>Third</a:t>
            </a:r>
            <a:r>
              <a:rPr lang="nl-BE" noProof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98292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17/12/2021</a:t>
            </a:fld>
            <a:endParaRPr lang="nl-BE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9443" y="964406"/>
            <a:ext cx="10885039" cy="45714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61904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17-12-2021</a:t>
            </a:fld>
            <a:endParaRPr lang="nl-NL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219124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66" noProof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1244" cy="685800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6762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480395" y="2176875"/>
            <a:ext cx="5103311" cy="1207947"/>
          </a:xfrm>
        </p:spPr>
        <p:txBody>
          <a:bodyPr>
            <a:normAutofit/>
          </a:bodyPr>
          <a:lstStyle>
            <a:lvl1pPr marL="0" indent="0">
              <a:lnSpc>
                <a:spcPts val="2461"/>
              </a:lnSpc>
              <a:buNone/>
              <a:defRPr sz="1687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Klik om de namen van </a:t>
            </a:r>
            <a:r>
              <a:rPr lang="nl-NL" err="1"/>
              <a:t>social</a:t>
            </a:r>
            <a:r>
              <a:rPr lang="nl-NL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1225716"/>
            <a:ext cx="5217185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461"/>
              </a:lnSpc>
              <a:defRPr sz="175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/>
              <a:t>Klik om de gegevens van de presentator in te typen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964465" y="1285875"/>
            <a:ext cx="10555957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391861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6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3713" y="95643"/>
            <a:ext cx="11043450" cy="6072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726" y="839787"/>
            <a:ext cx="11039437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/>
              <a:t>Click </a:t>
            </a:r>
            <a:r>
              <a:rPr lang="nl-BE" noProof="0" err="1"/>
              <a:t>to</a:t>
            </a:r>
            <a:r>
              <a:rPr lang="nl-BE" noProof="0"/>
              <a:t> </a:t>
            </a:r>
            <a:r>
              <a:rPr lang="nl-BE" noProof="0" err="1"/>
              <a:t>edit</a:t>
            </a:r>
            <a:r>
              <a:rPr lang="nl-BE" noProof="0"/>
              <a:t> Master </a:t>
            </a:r>
            <a:r>
              <a:rPr lang="nl-BE" noProof="0" err="1"/>
              <a:t>text</a:t>
            </a:r>
            <a:r>
              <a:rPr lang="nl-BE" noProof="0"/>
              <a:t> </a:t>
            </a:r>
            <a:r>
              <a:rPr lang="nl-BE" noProof="0" err="1"/>
              <a:t>styles</a:t>
            </a:r>
            <a:endParaRPr lang="nl-BE" noProof="0"/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 err="1"/>
              <a:t>Third</a:t>
            </a:r>
            <a:r>
              <a:rPr lang="nl-BE" noProof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3577" y="6292057"/>
            <a:ext cx="1615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17/12/2021</a:t>
            </a:fld>
            <a:endParaRPr lang="nl-B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740" y="6324204"/>
            <a:ext cx="5873958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652023" y="258187"/>
            <a:ext cx="10885039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652023" y="1113750"/>
            <a:ext cx="5786791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653103" y="5539811"/>
            <a:ext cx="10883960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64" y="5559019"/>
            <a:ext cx="1623178" cy="1298981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6449530" y="1113750"/>
            <a:ext cx="64297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7101553" y="953691"/>
            <a:ext cx="4435509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19" y="6196247"/>
            <a:ext cx="1127503" cy="33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0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289" rtl="0" eaLnBrk="1" latinLnBrk="0" hangingPunct="1">
        <a:lnSpc>
          <a:spcPct val="90000"/>
        </a:lnSpc>
        <a:spcBef>
          <a:spcPct val="0"/>
        </a:spcBef>
        <a:buNone/>
        <a:defRPr sz="3797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377266" indent="-316993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822619" indent="-316993" algn="l" defTabSz="32145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234485" indent="-31639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1013483" indent="-387312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9" indent="-81480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5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9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3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8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9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1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6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12" y="745181"/>
            <a:ext cx="11042776" cy="607284"/>
          </a:xfrm>
        </p:spPr>
        <p:txBody>
          <a:bodyPr/>
          <a:lstStyle/>
          <a:p>
            <a:r>
              <a:rPr lang="nl-NL" u="none" cap="none" dirty="0"/>
              <a:t>Klasse </a:t>
            </a:r>
            <a:r>
              <a:rPr lang="nl-NL" u="none" cap="none" dirty="0" err="1"/>
              <a:t>Solver</a:t>
            </a:r>
            <a:endParaRPr lang="nl-NL" u="none" cap="non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A34BD22-376F-455E-9845-DD59E4B6166E}"/>
              </a:ext>
            </a:extLst>
          </p:cNvPr>
          <p:cNvSpPr/>
          <p:nvPr/>
        </p:nvSpPr>
        <p:spPr>
          <a:xfrm>
            <a:off x="3417216" y="1909709"/>
            <a:ext cx="428919" cy="3527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8E347D4-C758-4AF1-BF78-1094F6936608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Doelstelling – Blokschema – </a:t>
            </a:r>
            <a:r>
              <a:rPr lang="nl-BE" sz="1758" b="1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b="1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 Klasse Audio – Demo – Conclusie</a:t>
            </a:r>
          </a:p>
        </p:txBody>
      </p:sp>
    </p:spTree>
    <p:extLst>
      <p:ext uri="{BB962C8B-B14F-4D97-AF65-F5344CB8AC3E}">
        <p14:creationId xmlns:p14="http://schemas.microsoft.com/office/powerpoint/2010/main" val="158731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211" y="360382"/>
            <a:ext cx="11176628" cy="607284"/>
          </a:xfrm>
        </p:spPr>
        <p:txBody>
          <a:bodyPr/>
          <a:lstStyle/>
          <a:p>
            <a:r>
              <a:rPr lang="nl-NL" u="none" cap="none" dirty="0">
                <a:solidFill>
                  <a:schemeClr val="accent1"/>
                </a:solidFill>
                <a:latin typeface="Arial" panose="020B0604020202020204" pitchFamily="34" charset="0"/>
              </a:rPr>
              <a:t>Project: Legpuzzels</a:t>
            </a:r>
            <a:endParaRPr lang="nl-NL" u="none" cap="none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8062" y="1204912"/>
            <a:ext cx="11038764" cy="4332078"/>
          </a:xfrm>
        </p:spPr>
        <p:txBody>
          <a:bodyPr>
            <a:normAutofit/>
          </a:bodyPr>
          <a:lstStyle/>
          <a:p>
            <a:pPr marL="60273" indent="0">
              <a:buNone/>
            </a:pPr>
            <a:r>
              <a:rPr lang="nl-NL" sz="3000" dirty="0">
                <a:cs typeface="Arial"/>
              </a:rPr>
              <a:t>Inleiding</a:t>
            </a:r>
            <a:endParaRPr lang="en-US" sz="3000" dirty="0"/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Doelstelling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Blokschema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</a:t>
            </a:r>
            <a:r>
              <a:rPr lang="nl-NL" sz="3000" dirty="0" err="1">
                <a:cs typeface="Arial"/>
              </a:rPr>
              <a:t>Solver</a:t>
            </a:r>
            <a:endParaRPr lang="nl-NL" sz="3000" dirty="0">
              <a:cs typeface="Arial"/>
            </a:endParaRPr>
          </a:p>
          <a:p>
            <a:pPr marL="60273" indent="0">
              <a:buNone/>
            </a:pPr>
            <a:r>
              <a:rPr lang="nl-NL" sz="3000" b="1" dirty="0">
                <a:cs typeface="Arial"/>
              </a:rPr>
              <a:t>Klasse Audio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Demo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Conclusie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99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12" y="745181"/>
            <a:ext cx="11042776" cy="607284"/>
          </a:xfrm>
        </p:spPr>
        <p:txBody>
          <a:bodyPr/>
          <a:lstStyle/>
          <a:p>
            <a:r>
              <a:rPr lang="nl-NL" u="none" cap="none" dirty="0"/>
              <a:t>Klasse Audio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A8481F8-90AB-4C7C-A0E7-38EF24C562E4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Doelstelling – Blokschema – </a:t>
            </a:r>
            <a:r>
              <a:rPr lang="nl-BE" sz="1758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Klasse Audio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Demo – Conclusie</a:t>
            </a:r>
          </a:p>
        </p:txBody>
      </p:sp>
    </p:spTree>
    <p:extLst>
      <p:ext uri="{BB962C8B-B14F-4D97-AF65-F5344CB8AC3E}">
        <p14:creationId xmlns:p14="http://schemas.microsoft.com/office/powerpoint/2010/main" val="118289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211" y="360382"/>
            <a:ext cx="11176628" cy="607284"/>
          </a:xfrm>
        </p:spPr>
        <p:txBody>
          <a:bodyPr/>
          <a:lstStyle/>
          <a:p>
            <a:r>
              <a:rPr lang="nl-NL" u="none" cap="none" dirty="0">
                <a:solidFill>
                  <a:schemeClr val="accent1"/>
                </a:solidFill>
                <a:latin typeface="Arial" panose="020B0604020202020204" pitchFamily="34" charset="0"/>
              </a:rPr>
              <a:t>Project: Legpuzzels</a:t>
            </a:r>
            <a:endParaRPr lang="nl-NL" u="none" cap="none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8062" y="1204912"/>
            <a:ext cx="11038764" cy="4332078"/>
          </a:xfrm>
        </p:spPr>
        <p:txBody>
          <a:bodyPr>
            <a:normAutofit/>
          </a:bodyPr>
          <a:lstStyle/>
          <a:p>
            <a:pPr marL="60273" indent="0">
              <a:buNone/>
            </a:pPr>
            <a:r>
              <a:rPr lang="nl-NL" sz="3000" dirty="0">
                <a:cs typeface="Arial"/>
              </a:rPr>
              <a:t>Inleiding</a:t>
            </a:r>
            <a:endParaRPr lang="en-US" sz="3000" dirty="0"/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Doelstelling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Blokschema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</a:t>
            </a:r>
            <a:r>
              <a:rPr lang="nl-NL" sz="3000" dirty="0" err="1">
                <a:cs typeface="Arial"/>
              </a:rPr>
              <a:t>Solver</a:t>
            </a:r>
            <a:endParaRPr lang="nl-NL" sz="3000" dirty="0">
              <a:cs typeface="Arial"/>
            </a:endParaRP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Audio</a:t>
            </a:r>
          </a:p>
          <a:p>
            <a:pPr marL="60273" indent="0">
              <a:buNone/>
            </a:pPr>
            <a:r>
              <a:rPr lang="nl-NL" sz="3000" b="1" dirty="0">
                <a:cs typeface="Arial"/>
              </a:rPr>
              <a:t>Demo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Conclusie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28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12" y="745181"/>
            <a:ext cx="11042776" cy="607284"/>
          </a:xfrm>
        </p:spPr>
        <p:txBody>
          <a:bodyPr/>
          <a:lstStyle/>
          <a:p>
            <a:r>
              <a:rPr lang="nl-NL" u="none" cap="none" dirty="0"/>
              <a:t>Demo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8ACE378C-BA53-4E10-8EAC-E4114BF04338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Doelstelling – Blokschema – </a:t>
            </a:r>
            <a:r>
              <a:rPr lang="nl-BE" sz="1758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Klasse Audio – </a:t>
            </a: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Demo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Conclusie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5CCA293-0488-4F09-AD1C-84CB38C2A61D}"/>
              </a:ext>
            </a:extLst>
          </p:cNvPr>
          <p:cNvSpPr txBox="1"/>
          <p:nvPr/>
        </p:nvSpPr>
        <p:spPr>
          <a:xfrm>
            <a:off x="661481" y="1461033"/>
            <a:ext cx="10107038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dirty="0"/>
              <a:t>Resultaat</a:t>
            </a:r>
          </a:p>
          <a:p>
            <a:pPr>
              <a:lnSpc>
                <a:spcPct val="120000"/>
              </a:lnSpc>
            </a:pPr>
            <a:endParaRPr lang="nl-BE" sz="2500" dirty="0"/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76C8A14B-BC49-4BF7-B7E0-937B26A3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885" y="1896095"/>
            <a:ext cx="3459780" cy="3459780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FF63C3B3-70AE-4B50-8469-98D22E0DE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488" y="2211713"/>
            <a:ext cx="3800401" cy="3021582"/>
          </a:xfrm>
          <a:prstGeom prst="rect">
            <a:avLst/>
          </a:prstGeom>
        </p:spPr>
      </p:pic>
      <p:pic>
        <p:nvPicPr>
          <p:cNvPr id="28" name="Afbeelding 27" descr="Afbeelding met kleurrijk&#10;&#10;Automatisch gegenereerde beschrijving">
            <a:extLst>
              <a:ext uri="{FF2B5EF4-FFF2-40B4-BE49-F238E27FC236}">
                <a16:creationId xmlns:a16="http://schemas.microsoft.com/office/drawing/2014/main" id="{3CC8FACE-FE80-48A8-B290-F38606AA6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2" y="2299076"/>
            <a:ext cx="2846857" cy="2846857"/>
          </a:xfrm>
          <a:prstGeom prst="rect">
            <a:avLst/>
          </a:prstGeom>
        </p:spPr>
      </p:pic>
      <p:sp>
        <p:nvSpPr>
          <p:cNvPr id="29" name="Pijl: rechts 28">
            <a:extLst>
              <a:ext uri="{FF2B5EF4-FFF2-40B4-BE49-F238E27FC236}">
                <a16:creationId xmlns:a16="http://schemas.microsoft.com/office/drawing/2014/main" id="{CCB54BC7-652B-4D06-B33E-83E66D057872}"/>
              </a:ext>
            </a:extLst>
          </p:cNvPr>
          <p:cNvSpPr/>
          <p:nvPr/>
        </p:nvSpPr>
        <p:spPr>
          <a:xfrm>
            <a:off x="3511685" y="3429000"/>
            <a:ext cx="522708" cy="393970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FED70D50-11A0-4F9C-B35A-81563E397D7C}"/>
              </a:ext>
            </a:extLst>
          </p:cNvPr>
          <p:cNvSpPr/>
          <p:nvPr/>
        </p:nvSpPr>
        <p:spPr>
          <a:xfrm>
            <a:off x="7877889" y="3429000"/>
            <a:ext cx="522708" cy="393970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710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12" y="745181"/>
            <a:ext cx="11042776" cy="607284"/>
          </a:xfrm>
        </p:spPr>
        <p:txBody>
          <a:bodyPr/>
          <a:lstStyle/>
          <a:p>
            <a:r>
              <a:rPr lang="nl-NL" u="none" cap="none" dirty="0"/>
              <a:t>Demo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8ACE378C-BA53-4E10-8EAC-E4114BF04338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Doelstelling – Blokschema – </a:t>
            </a:r>
            <a:r>
              <a:rPr lang="nl-BE" sz="1758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Klasse Audio – </a:t>
            </a: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Demo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Conclusie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5CCA293-0488-4F09-AD1C-84CB38C2A61D}"/>
              </a:ext>
            </a:extLst>
          </p:cNvPr>
          <p:cNvSpPr txBox="1"/>
          <p:nvPr/>
        </p:nvSpPr>
        <p:spPr>
          <a:xfrm>
            <a:off x="661481" y="1461033"/>
            <a:ext cx="10107038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dirty="0"/>
              <a:t>Tijdstatistieken</a:t>
            </a:r>
          </a:p>
          <a:p>
            <a:pPr>
              <a:lnSpc>
                <a:spcPct val="120000"/>
              </a:lnSpc>
            </a:pPr>
            <a:endParaRPr lang="nl-BE" sz="2500" dirty="0"/>
          </a:p>
        </p:txBody>
      </p:sp>
    </p:spTree>
    <p:extLst>
      <p:ext uri="{BB962C8B-B14F-4D97-AF65-F5344CB8AC3E}">
        <p14:creationId xmlns:p14="http://schemas.microsoft.com/office/powerpoint/2010/main" val="368915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12" y="745181"/>
            <a:ext cx="11042776" cy="607284"/>
          </a:xfrm>
        </p:spPr>
        <p:txBody>
          <a:bodyPr/>
          <a:lstStyle/>
          <a:p>
            <a:r>
              <a:rPr lang="nl-NL" u="none" cap="none" dirty="0"/>
              <a:t>Demo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8ACE378C-BA53-4E10-8EAC-E4114BF04338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Doelstelling – Blokschema – </a:t>
            </a:r>
            <a:r>
              <a:rPr lang="nl-BE" sz="1758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Klasse Audio – </a:t>
            </a: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Demo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Conclusie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5CCA293-0488-4F09-AD1C-84CB38C2A61D}"/>
              </a:ext>
            </a:extLst>
          </p:cNvPr>
          <p:cNvSpPr txBox="1"/>
          <p:nvPr/>
        </p:nvSpPr>
        <p:spPr>
          <a:xfrm>
            <a:off x="4651644" y="2741792"/>
            <a:ext cx="2888712" cy="137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4400" dirty="0"/>
              <a:t>Live demo</a:t>
            </a:r>
          </a:p>
          <a:p>
            <a:pPr>
              <a:lnSpc>
                <a:spcPct val="120000"/>
              </a:lnSpc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9434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211" y="360382"/>
            <a:ext cx="11176628" cy="607284"/>
          </a:xfrm>
        </p:spPr>
        <p:txBody>
          <a:bodyPr/>
          <a:lstStyle/>
          <a:p>
            <a:r>
              <a:rPr lang="nl-NL" u="none" cap="none" dirty="0">
                <a:solidFill>
                  <a:schemeClr val="accent1"/>
                </a:solidFill>
                <a:latin typeface="Arial" panose="020B0604020202020204" pitchFamily="34" charset="0"/>
              </a:rPr>
              <a:t>Project: Legpuzzels</a:t>
            </a:r>
            <a:endParaRPr lang="nl-NL" u="none" cap="none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8062" y="1204912"/>
            <a:ext cx="11038764" cy="4332078"/>
          </a:xfrm>
        </p:spPr>
        <p:txBody>
          <a:bodyPr>
            <a:normAutofit/>
          </a:bodyPr>
          <a:lstStyle/>
          <a:p>
            <a:pPr marL="60273" indent="0">
              <a:buNone/>
            </a:pPr>
            <a:r>
              <a:rPr lang="nl-NL" sz="3000" dirty="0">
                <a:cs typeface="Arial"/>
              </a:rPr>
              <a:t>Inleiding</a:t>
            </a:r>
            <a:endParaRPr lang="en-US" sz="3000" dirty="0"/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Doelstelling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Blokschema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</a:t>
            </a:r>
            <a:r>
              <a:rPr lang="nl-NL" sz="3000" dirty="0" err="1">
                <a:cs typeface="Arial"/>
              </a:rPr>
              <a:t>Solver</a:t>
            </a:r>
            <a:endParaRPr lang="nl-NL" sz="3000" dirty="0">
              <a:cs typeface="Arial"/>
            </a:endParaRP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Audio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Demo</a:t>
            </a:r>
          </a:p>
          <a:p>
            <a:pPr marL="60273" indent="0">
              <a:buNone/>
            </a:pPr>
            <a:r>
              <a:rPr lang="nl-NL" sz="3000" b="1" dirty="0">
                <a:cs typeface="Arial"/>
              </a:rPr>
              <a:t>Conclusie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488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12" y="745181"/>
            <a:ext cx="11042776" cy="607284"/>
          </a:xfrm>
        </p:spPr>
        <p:txBody>
          <a:bodyPr/>
          <a:lstStyle/>
          <a:p>
            <a:r>
              <a:rPr lang="nl-NL" u="none" cap="none"/>
              <a:t>Conclusie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4E55C07-9A74-4208-BDB0-7C684D4E562D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Doelstelling – Blokschema – </a:t>
            </a:r>
            <a:r>
              <a:rPr lang="nl-BE" sz="1758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Klasse Audio – Demo – Conclusie</a:t>
            </a:r>
          </a:p>
        </p:txBody>
      </p:sp>
    </p:spTree>
    <p:extLst>
      <p:ext uri="{BB962C8B-B14F-4D97-AF65-F5344CB8AC3E}">
        <p14:creationId xmlns:p14="http://schemas.microsoft.com/office/powerpoint/2010/main" val="382621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67140-69D5-4B4E-B89F-975016D3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49" y="383532"/>
            <a:ext cx="11042776" cy="607284"/>
          </a:xfrm>
        </p:spPr>
        <p:txBody>
          <a:bodyPr/>
          <a:lstStyle/>
          <a:p>
            <a:r>
              <a:rPr lang="nl-BE" u="none" cap="none"/>
              <a:t>Vragen?</a:t>
            </a:r>
          </a:p>
        </p:txBody>
      </p:sp>
      <p:pic>
        <p:nvPicPr>
          <p:cNvPr id="6" name="Tijdelijke aanduiding voor inhoud 5" descr="Vragen silhouet">
            <a:extLst>
              <a:ext uri="{FF2B5EF4-FFF2-40B4-BE49-F238E27FC236}">
                <a16:creationId xmlns:a16="http://schemas.microsoft.com/office/drawing/2014/main" id="{B5E6404E-5A0A-4029-B6F3-66F77643C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7147" y="1400147"/>
            <a:ext cx="4057706" cy="4057706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715E411-4A17-4CA3-83E2-F264913E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4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871C0-5F85-40AD-A366-45618BC1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159" y="1607344"/>
            <a:ext cx="10675804" cy="2259736"/>
          </a:xfrm>
        </p:spPr>
        <p:txBody>
          <a:bodyPr/>
          <a:lstStyle/>
          <a:p>
            <a:r>
              <a:rPr lang="nl-NL" sz="5625" u="none" cap="none" dirty="0">
                <a:solidFill>
                  <a:srgbClr val="FFFFFF"/>
                </a:solidFill>
                <a:latin typeface="Arial" panose="020B0604020202020204" pitchFamily="34" charset="0"/>
              </a:rPr>
              <a:t>Multimedia project:</a:t>
            </a:r>
            <a:br>
              <a:rPr lang="nl-NL" sz="5625" u="none" cap="none" dirty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nl-NL" sz="5625" u="none" cap="none" dirty="0">
                <a:solidFill>
                  <a:srgbClr val="FFFFFF"/>
                </a:solidFill>
                <a:latin typeface="Arial" panose="020B0604020202020204" pitchFamily="34" charset="0"/>
              </a:rPr>
              <a:t>Legpuzzels</a:t>
            </a:r>
            <a:endParaRPr lang="nl-BE" sz="5625" u="none" cap="non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F440A14-0D8D-4F7D-BB9C-838761C77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159" y="4832474"/>
            <a:ext cx="10681190" cy="836364"/>
          </a:xfrm>
        </p:spPr>
        <p:txBody>
          <a:bodyPr>
            <a:normAutofit/>
          </a:bodyPr>
          <a:lstStyle/>
          <a:p>
            <a:pPr algn="l" rtl="0" fontAlgn="base"/>
            <a:r>
              <a:rPr lang="nl-BE" b="0" i="0" u="none" strike="noStrike" dirty="0">
                <a:solidFill>
                  <a:srgbClr val="FFD200"/>
                </a:solidFill>
                <a:effectLst/>
                <a:latin typeface="Arial" panose="020B0604020202020204" pitchFamily="34" charset="0"/>
              </a:rPr>
              <a:t>Begeleiders: Sanne </a:t>
            </a:r>
            <a:r>
              <a:rPr lang="nl-BE" b="0" i="0" u="none" strike="noStrike" dirty="0" err="1">
                <a:solidFill>
                  <a:srgbClr val="FFD200"/>
                </a:solidFill>
                <a:effectLst/>
                <a:latin typeface="Arial" panose="020B0604020202020204" pitchFamily="34" charset="0"/>
              </a:rPr>
              <a:t>Roegiers</a:t>
            </a:r>
            <a:r>
              <a:rPr lang="nl-BE" b="0" i="0" u="none" strike="noStrike" dirty="0">
                <a:solidFill>
                  <a:srgbClr val="FFD200"/>
                </a:solidFill>
                <a:effectLst/>
                <a:latin typeface="Arial" panose="020B0604020202020204" pitchFamily="34" charset="0"/>
              </a:rPr>
              <a:t>, Martin </a:t>
            </a:r>
            <a:r>
              <a:rPr lang="nl-BE" b="0" i="0" u="none" strike="noStrike" dirty="0" err="1">
                <a:solidFill>
                  <a:srgbClr val="FFD200"/>
                </a:solidFill>
                <a:effectLst/>
                <a:latin typeface="Arial" panose="020B0604020202020204" pitchFamily="34" charset="0"/>
              </a:rPr>
              <a:t>Dimitrievski</a:t>
            </a:r>
            <a:endParaRPr lang="nl-BE" b="0" i="0" u="none" strike="noStrike" dirty="0">
              <a:solidFill>
                <a:srgbClr val="FFD2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nl-BE" b="0" i="0" u="none" strike="noStrike" dirty="0">
                <a:solidFill>
                  <a:srgbClr val="FFD200"/>
                </a:solidFill>
                <a:effectLst/>
                <a:latin typeface="Arial" panose="020B0604020202020204" pitchFamily="34" charset="0"/>
              </a:rPr>
              <a:t>Verantwoordelijke lesgever: Prof. dr. ir. Bart Goossens en Prof. dr. ir. Peter </a:t>
            </a:r>
            <a:r>
              <a:rPr lang="nl-BE" b="0" i="0" u="none" strike="noStrike" dirty="0" err="1">
                <a:solidFill>
                  <a:srgbClr val="FFD200"/>
                </a:solidFill>
                <a:effectLst/>
                <a:latin typeface="Arial" panose="020B0604020202020204" pitchFamily="34" charset="0"/>
              </a:rPr>
              <a:t>Veelaert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DB5613-85E6-47EF-AAD0-3C5052D5F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22252" y="273186"/>
            <a:ext cx="5831714" cy="510188"/>
          </a:xfrm>
        </p:spPr>
        <p:txBody>
          <a:bodyPr/>
          <a:lstStyle/>
          <a:p>
            <a:r>
              <a:rPr lang="en-US" b="1" i="0" u="sng" cap="all" err="1">
                <a:solidFill>
                  <a:srgbClr val="1E64C8"/>
                </a:solidFill>
                <a:effectLst/>
                <a:latin typeface="Arial" panose="020B0604020202020204" pitchFamily="34" charset="0"/>
              </a:rPr>
              <a:t>Vakgroep</a:t>
            </a:r>
            <a:r>
              <a:rPr lang="en-US" b="1" i="0" u="sng" cap="all">
                <a:solidFill>
                  <a:srgbClr val="1E64C8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1" i="0" u="sng" cap="all" err="1">
                <a:solidFill>
                  <a:srgbClr val="1E64C8"/>
                </a:solidFill>
                <a:effectLst/>
                <a:latin typeface="Arial" panose="020B0604020202020204" pitchFamily="34" charset="0"/>
              </a:rPr>
              <a:t>Informatietechnologie</a:t>
            </a:r>
            <a:r>
              <a:rPr lang="en-US" b="1" i="0" u="sng" cap="all">
                <a:solidFill>
                  <a:srgbClr val="1E64C8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b="1" i="0" u="sng" cap="all" err="1">
                <a:solidFill>
                  <a:srgbClr val="1E64C8"/>
                </a:solidFill>
                <a:effectLst/>
                <a:latin typeface="Arial" panose="020B0604020202020204" pitchFamily="34" charset="0"/>
              </a:rPr>
              <a:t>elektromagnetisme</a:t>
            </a:r>
            <a:endParaRPr lang="nl-BE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8B0BDDC1-1F07-4DEB-90D0-84B35844B7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C91AEE1F-5A4D-4B2D-B3E7-38ABC43470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30ACDBA4-3E9D-4685-9097-25954EC6A6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88D159C-10B2-4819-A805-D7F5D0F474D0}"/>
              </a:ext>
            </a:extLst>
          </p:cNvPr>
          <p:cNvSpPr txBox="1"/>
          <p:nvPr/>
        </p:nvSpPr>
        <p:spPr>
          <a:xfrm>
            <a:off x="908159" y="4079857"/>
            <a:ext cx="10945807" cy="6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094" b="0" i="0" u="none" strike="noStrike" kern="1200" cap="none" spc="0" normalizeH="0" baseline="0" noProof="0" dirty="0">
                <a:ln>
                  <a:noFill/>
                </a:ln>
                <a:solidFill>
                  <a:srgbClr val="FFD2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Han Van Bladel, Tom Windels		</a:t>
            </a:r>
            <a:endParaRPr kumimoji="0" lang="nl-BE" sz="37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01D1EA3-9F8F-4676-8AFB-B266C5036646}"/>
              </a:ext>
            </a:extLst>
          </p:cNvPr>
          <p:cNvSpPr txBox="1"/>
          <p:nvPr/>
        </p:nvSpPr>
        <p:spPr>
          <a:xfrm>
            <a:off x="9336629" y="4079857"/>
            <a:ext cx="1974715" cy="6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3094" dirty="0">
                <a:solidFill>
                  <a:srgbClr val="FFD200"/>
                </a:solidFill>
                <a:latin typeface="Arial" panose="020B0604020202020204" pitchFamily="34" charset="0"/>
              </a:rPr>
              <a:t>21/12/21</a:t>
            </a:r>
          </a:p>
        </p:txBody>
      </p:sp>
    </p:spTree>
    <p:extLst>
      <p:ext uri="{BB962C8B-B14F-4D97-AF65-F5344CB8AC3E}">
        <p14:creationId xmlns:p14="http://schemas.microsoft.com/office/powerpoint/2010/main" val="173523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0273"/>
            <a:r>
              <a:rPr lang="nl-NL" err="1"/>
              <a:t>Ghent</a:t>
            </a:r>
            <a:r>
              <a:rPr lang="nl-NL"/>
              <a:t> University</a:t>
            </a:r>
            <a:br>
              <a:rPr lang="nl-NL"/>
            </a:br>
            <a:r>
              <a:rPr lang="nl-NL"/>
              <a:t>@</a:t>
            </a:r>
            <a:r>
              <a:rPr lang="nl-NL" err="1"/>
              <a:t>ugent</a:t>
            </a:r>
            <a:br>
              <a:rPr lang="nl-NL"/>
            </a:br>
            <a:r>
              <a:rPr lang="nl-NL" err="1"/>
              <a:t>Ghent</a:t>
            </a:r>
            <a:r>
              <a:rPr lang="nl-NL"/>
              <a:t> University</a:t>
            </a:r>
          </a:p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159" y="1078458"/>
            <a:ext cx="5216867" cy="4393339"/>
          </a:xfrm>
        </p:spPr>
        <p:txBody>
          <a:bodyPr/>
          <a:lstStyle/>
          <a:p>
            <a:r>
              <a:rPr lang="nl-BE" sz="2461" err="1"/>
              <a:t>Elian</a:t>
            </a:r>
            <a:r>
              <a:rPr lang="nl-BE" sz="2461"/>
              <a:t> De </a:t>
            </a:r>
            <a:r>
              <a:rPr lang="nl-BE" sz="2461" err="1"/>
              <a:t>Crock</a:t>
            </a:r>
            <a:br>
              <a:rPr lang="nl-BE"/>
            </a:br>
            <a:r>
              <a:rPr lang="nl-BE">
                <a:uFill>
                  <a:solidFill>
                    <a:prstClr val="white"/>
                  </a:solidFill>
                </a:uFill>
                <a:cs typeface="Arial"/>
              </a:rPr>
              <a:t>Student</a:t>
            </a:r>
            <a:br>
              <a:rPr lang="nl-BE"/>
            </a:br>
            <a:r>
              <a:rPr lang="nl-BE"/>
              <a:t>E   Elian.DeCrock@ugent.be</a:t>
            </a:r>
            <a:br>
              <a:rPr lang="nl-BE"/>
            </a:br>
            <a:br>
              <a:rPr lang="nl-BE"/>
            </a:br>
            <a:r>
              <a:rPr lang="nl-BE" sz="2461">
                <a:ea typeface="+mn-lt"/>
                <a:cs typeface="+mn-lt"/>
              </a:rPr>
              <a:t>Ward </a:t>
            </a:r>
            <a:r>
              <a:rPr lang="nl-BE" sz="2461" err="1">
                <a:ea typeface="+mn-lt"/>
                <a:cs typeface="+mn-lt"/>
              </a:rPr>
              <a:t>Coolman</a:t>
            </a:r>
            <a:br>
              <a:rPr lang="nl-BE">
                <a:ea typeface="+mn-lt"/>
                <a:cs typeface="+mn-lt"/>
              </a:rPr>
            </a:br>
            <a:r>
              <a:rPr lang="nl-BE">
                <a:ea typeface="+mn-lt"/>
                <a:cs typeface="+mn-lt"/>
              </a:rPr>
              <a:t>Student</a:t>
            </a:r>
            <a:br>
              <a:rPr lang="nl-BE">
                <a:ea typeface="+mn-lt"/>
                <a:cs typeface="+mn-lt"/>
              </a:rPr>
            </a:br>
            <a:r>
              <a:rPr lang="nl-BE">
                <a:ea typeface="+mn-lt"/>
                <a:cs typeface="+mn-lt"/>
              </a:rPr>
              <a:t>E   Ward.Coolman@ugent.be</a:t>
            </a:r>
            <a:br>
              <a:rPr lang="nl-BE"/>
            </a:br>
            <a:br>
              <a:rPr lang="nl-BE"/>
            </a:br>
            <a:r>
              <a:rPr lang="nl-BE" sz="2461">
                <a:uFill>
                  <a:solidFill>
                    <a:prstClr val="white"/>
                  </a:solidFill>
                </a:uFill>
                <a:ea typeface="+mn-lt"/>
                <a:cs typeface="+mn-lt"/>
              </a:rPr>
              <a:t>Han Van Bladel</a:t>
            </a:r>
            <a:br>
              <a:rPr lang="nl-BE">
                <a:ea typeface="+mn-lt"/>
                <a:cs typeface="+mn-lt"/>
              </a:rPr>
            </a:br>
            <a:r>
              <a:rPr lang="nl-BE">
                <a:ea typeface="+mn-lt"/>
                <a:cs typeface="+mn-lt"/>
              </a:rPr>
              <a:t>Student</a:t>
            </a:r>
            <a:br>
              <a:rPr lang="nl-BE">
                <a:ea typeface="+mn-lt"/>
                <a:cs typeface="+mn-lt"/>
              </a:rPr>
            </a:br>
            <a:r>
              <a:rPr lang="nl-BE">
                <a:ea typeface="+mn-lt"/>
                <a:cs typeface="+mn-lt"/>
              </a:rPr>
              <a:t>E   Han.VanBladel@ugent.be</a:t>
            </a:r>
            <a:br>
              <a:rPr lang="nl-BE"/>
            </a:br>
            <a:br>
              <a:rPr lang="nl-BE"/>
            </a:br>
            <a:r>
              <a:rPr lang="nl-BE"/>
              <a:t>www.ugent.be</a:t>
            </a:r>
            <a:br>
              <a:rPr lang="nl-BE"/>
            </a:br>
            <a:br>
              <a:rPr lang="nl-BE"/>
            </a:br>
            <a:endParaRPr lang="nl-BE">
              <a:uFill>
                <a:solidFill>
                  <a:prstClr val="white"/>
                </a:solidFill>
              </a:uFill>
              <a:cs typeface="Arial"/>
            </a:endParaRP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27" y="2232745"/>
            <a:ext cx="197168" cy="235744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26" y="2526035"/>
            <a:ext cx="197168" cy="250746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27" y="2894971"/>
            <a:ext cx="197168" cy="1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7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211" y="360382"/>
            <a:ext cx="11176628" cy="607284"/>
          </a:xfrm>
        </p:spPr>
        <p:txBody>
          <a:bodyPr/>
          <a:lstStyle/>
          <a:p>
            <a:r>
              <a:rPr lang="nl-NL" u="none" cap="none" dirty="0">
                <a:solidFill>
                  <a:schemeClr val="accent1"/>
                </a:solidFill>
                <a:latin typeface="Arial" panose="020B0604020202020204" pitchFamily="34" charset="0"/>
              </a:rPr>
              <a:t>Project: Legpuzzels</a:t>
            </a:r>
            <a:endParaRPr lang="nl-NL" u="none" cap="none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8062" y="1204912"/>
            <a:ext cx="11038764" cy="4332078"/>
          </a:xfrm>
        </p:spPr>
        <p:txBody>
          <a:bodyPr>
            <a:normAutofit/>
          </a:bodyPr>
          <a:lstStyle/>
          <a:p>
            <a:pPr marL="60273" indent="0">
              <a:buNone/>
            </a:pPr>
            <a:r>
              <a:rPr lang="nl-NL" sz="3000" b="1" dirty="0">
                <a:cs typeface="Arial"/>
              </a:rPr>
              <a:t>Inleiding</a:t>
            </a:r>
            <a:endParaRPr lang="en-US" sz="3000" b="1" dirty="0"/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Doelstelling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Blokschema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</a:t>
            </a:r>
            <a:r>
              <a:rPr lang="nl-NL" sz="3000" dirty="0" err="1">
                <a:cs typeface="Arial"/>
              </a:rPr>
              <a:t>Solver</a:t>
            </a:r>
            <a:endParaRPr lang="nl-NL" sz="3000" dirty="0">
              <a:cs typeface="Arial"/>
            </a:endParaRP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Audio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Demo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Conclusie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41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12" y="745181"/>
            <a:ext cx="11042776" cy="607284"/>
          </a:xfrm>
        </p:spPr>
        <p:txBody>
          <a:bodyPr/>
          <a:lstStyle/>
          <a:p>
            <a:r>
              <a:rPr lang="nl-NL" u="none" cap="none"/>
              <a:t>Inleiding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1EDC7FD-ED94-4CAB-B44A-8A7DDCA31818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Doelstelling – Blokschema – </a:t>
            </a:r>
            <a:r>
              <a:rPr lang="nl-BE" sz="1758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Klasse Audio – Demo – Conclusie</a:t>
            </a:r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211" y="360382"/>
            <a:ext cx="11176628" cy="607284"/>
          </a:xfrm>
        </p:spPr>
        <p:txBody>
          <a:bodyPr/>
          <a:lstStyle/>
          <a:p>
            <a:r>
              <a:rPr lang="nl-NL" u="none" cap="none" dirty="0">
                <a:solidFill>
                  <a:schemeClr val="accent1"/>
                </a:solidFill>
                <a:latin typeface="Arial" panose="020B0604020202020204" pitchFamily="34" charset="0"/>
              </a:rPr>
              <a:t>Project: Legpuzzels</a:t>
            </a:r>
            <a:endParaRPr lang="nl-NL" u="none" cap="none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8062" y="1204912"/>
            <a:ext cx="11038764" cy="4332078"/>
          </a:xfrm>
        </p:spPr>
        <p:txBody>
          <a:bodyPr>
            <a:normAutofit/>
          </a:bodyPr>
          <a:lstStyle/>
          <a:p>
            <a:pPr marL="60273" indent="0">
              <a:buNone/>
            </a:pPr>
            <a:r>
              <a:rPr lang="nl-NL" sz="3000" dirty="0">
                <a:cs typeface="Arial"/>
              </a:rPr>
              <a:t>Inleiding</a:t>
            </a:r>
            <a:endParaRPr lang="en-US" sz="3000" dirty="0"/>
          </a:p>
          <a:p>
            <a:pPr marL="60273" indent="0">
              <a:buNone/>
            </a:pPr>
            <a:r>
              <a:rPr lang="nl-NL" sz="3000" b="1" dirty="0">
                <a:cs typeface="Arial"/>
              </a:rPr>
              <a:t>Doelstelling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Blokschema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</a:t>
            </a:r>
            <a:r>
              <a:rPr lang="nl-NL" sz="3000" dirty="0" err="1">
                <a:cs typeface="Arial"/>
              </a:rPr>
              <a:t>Solver</a:t>
            </a:r>
            <a:endParaRPr lang="nl-NL" sz="3000" dirty="0">
              <a:cs typeface="Arial"/>
            </a:endParaRP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Audio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Demo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Conclusie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62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2289" y="1055006"/>
            <a:ext cx="11042776" cy="607284"/>
          </a:xfrm>
        </p:spPr>
        <p:txBody>
          <a:bodyPr/>
          <a:lstStyle/>
          <a:p>
            <a:r>
              <a:rPr lang="nl-NL" u="none" cap="none"/>
              <a:t>Doelstelling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47251E2-F7D2-44DD-A9ED-9955D20A23A4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Doelstelling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Blokschema – </a:t>
            </a:r>
            <a:r>
              <a:rPr lang="nl-BE" sz="1758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Klasse Audio – Demo – Conclusie</a:t>
            </a:r>
          </a:p>
        </p:txBody>
      </p:sp>
      <p:pic>
        <p:nvPicPr>
          <p:cNvPr id="8" name="Afbeelding 7" descr="Afbeelding met vogel, kleurrijk&#10;&#10;Automatisch gegenereerde beschrijving">
            <a:extLst>
              <a:ext uri="{FF2B5EF4-FFF2-40B4-BE49-F238E27FC236}">
                <a16:creationId xmlns:a16="http://schemas.microsoft.com/office/drawing/2014/main" id="{FEC86299-35A3-4D41-872F-FE8A9D5B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57" y="1699110"/>
            <a:ext cx="1493512" cy="1493512"/>
          </a:xfrm>
          <a:prstGeom prst="rect">
            <a:avLst/>
          </a:prstGeom>
        </p:spPr>
      </p:pic>
      <p:pic>
        <p:nvPicPr>
          <p:cNvPr id="10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C3373F8B-3AA8-4068-94D4-1D7CEB702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57" y="3732642"/>
            <a:ext cx="1493513" cy="1493513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90077A0-483C-4551-BA3C-3871F8F6A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361" y="1699110"/>
            <a:ext cx="3459780" cy="3459780"/>
          </a:xfrm>
          <a:prstGeom prst="rect">
            <a:avLst/>
          </a:prstGeom>
        </p:spPr>
      </p:pic>
      <p:pic>
        <p:nvPicPr>
          <p:cNvPr id="14" name="Afbeelding 13" descr="Afbeelding met primaat, mond, zoogdier, geel&#10;&#10;Automatisch gegenereerde beschrijving">
            <a:extLst>
              <a:ext uri="{FF2B5EF4-FFF2-40B4-BE49-F238E27FC236}">
                <a16:creationId xmlns:a16="http://schemas.microsoft.com/office/drawing/2014/main" id="{7B78F9FB-2FAB-4CBF-B69F-713D2591D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18" y="2684198"/>
            <a:ext cx="1493513" cy="1493513"/>
          </a:xfrm>
          <a:prstGeom prst="rect">
            <a:avLst/>
          </a:prstGeom>
        </p:spPr>
      </p:pic>
      <p:sp>
        <p:nvSpPr>
          <p:cNvPr id="15" name="Pijl: rechts 14">
            <a:extLst>
              <a:ext uri="{FF2B5EF4-FFF2-40B4-BE49-F238E27FC236}">
                <a16:creationId xmlns:a16="http://schemas.microsoft.com/office/drawing/2014/main" id="{47356BF0-B94E-49D5-B5B2-CB373C3B6E33}"/>
              </a:ext>
            </a:extLst>
          </p:cNvPr>
          <p:cNvSpPr/>
          <p:nvPr/>
        </p:nvSpPr>
        <p:spPr>
          <a:xfrm>
            <a:off x="5609679" y="3125358"/>
            <a:ext cx="1799617" cy="607284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609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211" y="360382"/>
            <a:ext cx="11176628" cy="607284"/>
          </a:xfrm>
        </p:spPr>
        <p:txBody>
          <a:bodyPr/>
          <a:lstStyle/>
          <a:p>
            <a:r>
              <a:rPr lang="nl-NL" u="none" cap="none" dirty="0">
                <a:solidFill>
                  <a:schemeClr val="accent1"/>
                </a:solidFill>
                <a:latin typeface="Arial" panose="020B0604020202020204" pitchFamily="34" charset="0"/>
              </a:rPr>
              <a:t>Project: Legpuzzels</a:t>
            </a:r>
            <a:endParaRPr lang="nl-NL" u="none" cap="none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8062" y="1204912"/>
            <a:ext cx="11038764" cy="4332078"/>
          </a:xfrm>
        </p:spPr>
        <p:txBody>
          <a:bodyPr>
            <a:normAutofit/>
          </a:bodyPr>
          <a:lstStyle/>
          <a:p>
            <a:pPr marL="60273" indent="0">
              <a:buNone/>
            </a:pPr>
            <a:r>
              <a:rPr lang="nl-NL" sz="3000" dirty="0">
                <a:cs typeface="Arial"/>
              </a:rPr>
              <a:t>Inleiding</a:t>
            </a:r>
            <a:endParaRPr lang="en-US" sz="3000" dirty="0"/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Doelstelling</a:t>
            </a:r>
          </a:p>
          <a:p>
            <a:pPr marL="60273" indent="0">
              <a:buNone/>
            </a:pPr>
            <a:r>
              <a:rPr lang="nl-NL" sz="3000" b="1" dirty="0">
                <a:cs typeface="Arial"/>
              </a:rPr>
              <a:t>Blokschema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</a:t>
            </a:r>
            <a:r>
              <a:rPr lang="nl-NL" sz="3000" dirty="0" err="1">
                <a:cs typeface="Arial"/>
              </a:rPr>
              <a:t>Solver</a:t>
            </a:r>
            <a:endParaRPr lang="nl-NL" sz="3000" dirty="0">
              <a:cs typeface="Arial"/>
            </a:endParaRP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Audio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Demo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Conclusie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23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12" y="745181"/>
            <a:ext cx="11042776" cy="607284"/>
          </a:xfrm>
        </p:spPr>
        <p:txBody>
          <a:bodyPr/>
          <a:lstStyle/>
          <a:p>
            <a:r>
              <a:rPr lang="nl-NL" u="none" cap="none" dirty="0"/>
              <a:t>Blokschema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5F491B2-1825-411F-B65E-C05D035BE095}"/>
              </a:ext>
            </a:extLst>
          </p:cNvPr>
          <p:cNvSpPr txBox="1"/>
          <p:nvPr/>
        </p:nvSpPr>
        <p:spPr>
          <a:xfrm>
            <a:off x="574612" y="1352465"/>
            <a:ext cx="11036378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BE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BE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3A7E42F-DC5D-414A-9409-020B48AF0E41}"/>
              </a:ext>
            </a:extLst>
          </p:cNvPr>
          <p:cNvSpPr txBox="1"/>
          <p:nvPr/>
        </p:nvSpPr>
        <p:spPr>
          <a:xfrm>
            <a:off x="1492878" y="249456"/>
            <a:ext cx="9206243" cy="38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758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Inleiding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Doelstelling – </a:t>
            </a:r>
            <a:r>
              <a:rPr kumimoji="0" lang="nl-BE" sz="175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Blokschema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lang="nl-BE" sz="1758" dirty="0">
                <a:solidFill>
                  <a:prstClr val="black"/>
                </a:solidFill>
                <a:latin typeface="Arial"/>
              </a:rPr>
              <a:t>Klasse </a:t>
            </a:r>
            <a:r>
              <a:rPr lang="nl-BE" sz="1758" dirty="0" err="1">
                <a:solidFill>
                  <a:prstClr val="black"/>
                </a:solidFill>
                <a:latin typeface="Arial"/>
              </a:rPr>
              <a:t>Solver</a:t>
            </a:r>
            <a:r>
              <a:rPr kumimoji="0" lang="nl-BE" sz="1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Klasse Audio – Demo – Conclusie</a:t>
            </a:r>
          </a:p>
        </p:txBody>
      </p:sp>
    </p:spTree>
    <p:extLst>
      <p:ext uri="{BB962C8B-B14F-4D97-AF65-F5344CB8AC3E}">
        <p14:creationId xmlns:p14="http://schemas.microsoft.com/office/powerpoint/2010/main" val="236935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211" y="360382"/>
            <a:ext cx="11176628" cy="607284"/>
          </a:xfrm>
        </p:spPr>
        <p:txBody>
          <a:bodyPr/>
          <a:lstStyle/>
          <a:p>
            <a:r>
              <a:rPr lang="nl-NL" u="none" cap="none" dirty="0">
                <a:solidFill>
                  <a:schemeClr val="accent1"/>
                </a:solidFill>
                <a:latin typeface="Arial" panose="020B0604020202020204" pitchFamily="34" charset="0"/>
              </a:rPr>
              <a:t>Project: Legpuzzels</a:t>
            </a:r>
            <a:endParaRPr lang="nl-NL" u="none" cap="none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8062" y="1204912"/>
            <a:ext cx="11038764" cy="4332078"/>
          </a:xfrm>
        </p:spPr>
        <p:txBody>
          <a:bodyPr>
            <a:normAutofit/>
          </a:bodyPr>
          <a:lstStyle/>
          <a:p>
            <a:pPr marL="60273" indent="0">
              <a:buNone/>
            </a:pPr>
            <a:r>
              <a:rPr lang="nl-NL" sz="3000" dirty="0">
                <a:cs typeface="Arial"/>
              </a:rPr>
              <a:t>Inleiding</a:t>
            </a:r>
            <a:endParaRPr lang="en-US" sz="3000" dirty="0"/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Doelstelling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Blokschema</a:t>
            </a:r>
          </a:p>
          <a:p>
            <a:pPr marL="60273" indent="0">
              <a:buNone/>
            </a:pPr>
            <a:r>
              <a:rPr lang="nl-NL" sz="3000" b="1" dirty="0">
                <a:cs typeface="Arial"/>
              </a:rPr>
              <a:t>Klasse </a:t>
            </a:r>
            <a:r>
              <a:rPr lang="nl-NL" sz="3000" b="1" dirty="0" err="1">
                <a:cs typeface="Arial"/>
              </a:rPr>
              <a:t>Solver</a:t>
            </a:r>
            <a:endParaRPr lang="nl-NL" sz="3000" b="1" dirty="0">
              <a:cs typeface="Arial"/>
            </a:endParaRP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Klasse Audio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Demo</a:t>
            </a:r>
          </a:p>
          <a:p>
            <a:pPr marL="60273" indent="0">
              <a:buNone/>
            </a:pPr>
            <a:r>
              <a:rPr lang="nl-NL" sz="3000" dirty="0">
                <a:cs typeface="Arial"/>
              </a:rPr>
              <a:t>Conclusie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643407"/>
      </p:ext>
    </p:extLst>
  </p:cSld>
  <p:clrMapOvr>
    <a:masterClrMapping/>
  </p:clrMapOvr>
</p:sld>
</file>

<file path=ppt/theme/theme1.xml><?xml version="1.0" encoding="utf-8"?>
<a:theme xmlns:a="http://schemas.openxmlformats.org/drawingml/2006/main" name="1_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2" id="{8B921E9B-B065-409F-8AF1-BAB99EC1755B}" vid="{96DE1475-2CFD-44CC-A987-AE22166968F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Breedbeeld</PresentationFormat>
  <Paragraphs>112</Paragraphs>
  <Slides>20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3" baseType="lpstr">
      <vt:lpstr>Arial</vt:lpstr>
      <vt:lpstr>Calibri</vt:lpstr>
      <vt:lpstr>1_Kantoorthema</vt:lpstr>
      <vt:lpstr>PowerPoint-presentatie</vt:lpstr>
      <vt:lpstr>Multimedia project: Legpuzzels</vt:lpstr>
      <vt:lpstr>Project: Legpuzzels</vt:lpstr>
      <vt:lpstr>Inleiding</vt:lpstr>
      <vt:lpstr>Project: Legpuzzels</vt:lpstr>
      <vt:lpstr>Doelstelling</vt:lpstr>
      <vt:lpstr>Project: Legpuzzels</vt:lpstr>
      <vt:lpstr>Blokschema</vt:lpstr>
      <vt:lpstr>Project: Legpuzzels</vt:lpstr>
      <vt:lpstr>Klasse Solver</vt:lpstr>
      <vt:lpstr>Project: Legpuzzels</vt:lpstr>
      <vt:lpstr>Klasse Audio</vt:lpstr>
      <vt:lpstr>Project: Legpuzzels</vt:lpstr>
      <vt:lpstr>Demo</vt:lpstr>
      <vt:lpstr>Demo</vt:lpstr>
      <vt:lpstr>Demo</vt:lpstr>
      <vt:lpstr>Project: Legpuzzels</vt:lpstr>
      <vt:lpstr>Conclusie</vt:lpstr>
      <vt:lpstr>Vragen?</vt:lpstr>
      <vt:lpstr>Elian De Crock Student E   Elian.DeCrock@ugent.be  Ward Coolman Student E   Ward.Coolman@ugent.be  Han Van Bladel Student E   Han.VanBladel@ugent.be  www.ugent.be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Han Van Bladel</dc:creator>
  <cp:lastModifiedBy>Han Van Bladel</cp:lastModifiedBy>
  <cp:revision>1</cp:revision>
  <dcterms:created xsi:type="dcterms:W3CDTF">2021-12-17T12:46:29Z</dcterms:created>
  <dcterms:modified xsi:type="dcterms:W3CDTF">2021-12-17T14:03:14Z</dcterms:modified>
</cp:coreProperties>
</file>