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3625" cy="30275213"/>
  <p:notesSz cx="9940925" cy="14370050"/>
  <p:defaultTextStyle>
    <a:defPPr>
      <a:defRPr lang="en-US"/>
    </a:defPPr>
    <a:lvl1pPr marL="0" algn="l" defTabSz="1376538" rtl="0" eaLnBrk="1" latinLnBrk="0" hangingPunct="1">
      <a:defRPr sz="2710" kern="1200">
        <a:solidFill>
          <a:schemeClr val="tx1"/>
        </a:solidFill>
        <a:latin typeface="+mn-lt"/>
        <a:ea typeface="+mn-ea"/>
        <a:cs typeface="+mn-cs"/>
      </a:defRPr>
    </a:lvl1pPr>
    <a:lvl2pPr marL="688269" algn="l" defTabSz="1376538" rtl="0" eaLnBrk="1" latinLnBrk="0" hangingPunct="1">
      <a:defRPr sz="2710" kern="1200">
        <a:solidFill>
          <a:schemeClr val="tx1"/>
        </a:solidFill>
        <a:latin typeface="+mn-lt"/>
        <a:ea typeface="+mn-ea"/>
        <a:cs typeface="+mn-cs"/>
      </a:defRPr>
    </a:lvl2pPr>
    <a:lvl3pPr marL="1376538" algn="l" defTabSz="1376538" rtl="0" eaLnBrk="1" latinLnBrk="0" hangingPunct="1">
      <a:defRPr sz="2710" kern="1200">
        <a:solidFill>
          <a:schemeClr val="tx1"/>
        </a:solidFill>
        <a:latin typeface="+mn-lt"/>
        <a:ea typeface="+mn-ea"/>
        <a:cs typeface="+mn-cs"/>
      </a:defRPr>
    </a:lvl3pPr>
    <a:lvl4pPr marL="2064807" algn="l" defTabSz="1376538" rtl="0" eaLnBrk="1" latinLnBrk="0" hangingPunct="1">
      <a:defRPr sz="2710" kern="1200">
        <a:solidFill>
          <a:schemeClr val="tx1"/>
        </a:solidFill>
        <a:latin typeface="+mn-lt"/>
        <a:ea typeface="+mn-ea"/>
        <a:cs typeface="+mn-cs"/>
      </a:defRPr>
    </a:lvl4pPr>
    <a:lvl5pPr marL="2753076" algn="l" defTabSz="1376538" rtl="0" eaLnBrk="1" latinLnBrk="0" hangingPunct="1">
      <a:defRPr sz="2710" kern="1200">
        <a:solidFill>
          <a:schemeClr val="tx1"/>
        </a:solidFill>
        <a:latin typeface="+mn-lt"/>
        <a:ea typeface="+mn-ea"/>
        <a:cs typeface="+mn-cs"/>
      </a:defRPr>
    </a:lvl5pPr>
    <a:lvl6pPr marL="3441344" algn="l" defTabSz="1376538" rtl="0" eaLnBrk="1" latinLnBrk="0" hangingPunct="1">
      <a:defRPr sz="2710" kern="1200">
        <a:solidFill>
          <a:schemeClr val="tx1"/>
        </a:solidFill>
        <a:latin typeface="+mn-lt"/>
        <a:ea typeface="+mn-ea"/>
        <a:cs typeface="+mn-cs"/>
      </a:defRPr>
    </a:lvl6pPr>
    <a:lvl7pPr marL="4129613" algn="l" defTabSz="1376538" rtl="0" eaLnBrk="1" latinLnBrk="0" hangingPunct="1">
      <a:defRPr sz="2710" kern="1200">
        <a:solidFill>
          <a:schemeClr val="tx1"/>
        </a:solidFill>
        <a:latin typeface="+mn-lt"/>
        <a:ea typeface="+mn-ea"/>
        <a:cs typeface="+mn-cs"/>
      </a:defRPr>
    </a:lvl7pPr>
    <a:lvl8pPr marL="4817882" algn="l" defTabSz="1376538" rtl="0" eaLnBrk="1" latinLnBrk="0" hangingPunct="1">
      <a:defRPr sz="2710" kern="1200">
        <a:solidFill>
          <a:schemeClr val="tx1"/>
        </a:solidFill>
        <a:latin typeface="+mn-lt"/>
        <a:ea typeface="+mn-ea"/>
        <a:cs typeface="+mn-cs"/>
      </a:defRPr>
    </a:lvl8pPr>
    <a:lvl9pPr marL="5506151" algn="l" defTabSz="1376538" rtl="0" eaLnBrk="1" latinLnBrk="0" hangingPunct="1">
      <a:defRPr sz="27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71D"/>
    <a:srgbClr val="004D75"/>
    <a:srgbClr val="AFCDD9"/>
    <a:srgbClr val="6BA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>
      <p:cViewPr varScale="1">
        <p:scale>
          <a:sx n="26" d="100"/>
          <a:sy n="26" d="100"/>
        </p:scale>
        <p:origin x="3036" y="168"/>
      </p:cViewPr>
      <p:guideLst>
        <p:guide orient="horz" pos="9536"/>
        <p:guide pos="6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513" cy="720545"/>
          </a:xfrm>
          <a:prstGeom prst="rect">
            <a:avLst/>
          </a:prstGeom>
        </p:spPr>
        <p:txBody>
          <a:bodyPr vert="horz" lIns="64779" tIns="32389" rIns="64779" bIns="32389" rtlCol="0"/>
          <a:lstStyle>
            <a:lvl1pPr algn="l">
              <a:defRPr sz="9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1193" y="1"/>
            <a:ext cx="4307511" cy="720545"/>
          </a:xfrm>
          <a:prstGeom prst="rect">
            <a:avLst/>
          </a:prstGeom>
        </p:spPr>
        <p:txBody>
          <a:bodyPr vert="horz" lIns="64779" tIns="32389" rIns="64779" bIns="32389" rtlCol="0"/>
          <a:lstStyle>
            <a:lvl1pPr algn="r">
              <a:defRPr sz="900"/>
            </a:lvl1pPr>
          </a:lstStyle>
          <a:p>
            <a:fld id="{59F2F95D-7A8F-4977-9CC5-BC67491B5098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649506"/>
            <a:ext cx="4307513" cy="720545"/>
          </a:xfrm>
          <a:prstGeom prst="rect">
            <a:avLst/>
          </a:prstGeom>
        </p:spPr>
        <p:txBody>
          <a:bodyPr vert="horz" lIns="64779" tIns="32389" rIns="64779" bIns="32389" rtlCol="0" anchor="b"/>
          <a:lstStyle>
            <a:lvl1pPr algn="l">
              <a:defRPr sz="9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1193" y="13649506"/>
            <a:ext cx="4307511" cy="720545"/>
          </a:xfrm>
          <a:prstGeom prst="rect">
            <a:avLst/>
          </a:prstGeom>
        </p:spPr>
        <p:txBody>
          <a:bodyPr vert="horz" lIns="64779" tIns="32389" rIns="64779" bIns="32389" rtlCol="0" anchor="b"/>
          <a:lstStyle>
            <a:lvl1pPr algn="r">
              <a:defRPr sz="900"/>
            </a:lvl1pPr>
          </a:lstStyle>
          <a:p>
            <a:fld id="{269CD67C-363B-4E6D-8AC5-70D47CB6A4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2978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7513" cy="720545"/>
          </a:xfrm>
          <a:prstGeom prst="rect">
            <a:avLst/>
          </a:prstGeom>
        </p:spPr>
        <p:txBody>
          <a:bodyPr vert="horz" lIns="64779" tIns="32389" rIns="64779" bIns="32389" rtlCol="0"/>
          <a:lstStyle>
            <a:lvl1pPr algn="l">
              <a:defRPr sz="9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1193" y="1"/>
            <a:ext cx="4307511" cy="720545"/>
          </a:xfrm>
          <a:prstGeom prst="rect">
            <a:avLst/>
          </a:prstGeom>
        </p:spPr>
        <p:txBody>
          <a:bodyPr vert="horz" lIns="64779" tIns="32389" rIns="64779" bIns="32389" rtlCol="0"/>
          <a:lstStyle>
            <a:lvl1pPr algn="r">
              <a:defRPr sz="900"/>
            </a:lvl1pPr>
          </a:lstStyle>
          <a:p>
            <a:fld id="{FC44B39B-1BDF-4265-AE45-3B107360CC66}" type="datetimeFigureOut">
              <a:rPr lang="en-GB" smtClean="0"/>
              <a:t>25/01/2021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7550" y="1797050"/>
            <a:ext cx="3425825" cy="4848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4779" tIns="32389" rIns="64779" bIns="3238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871" y="6916098"/>
            <a:ext cx="7953185" cy="5657697"/>
          </a:xfrm>
          <a:prstGeom prst="rect">
            <a:avLst/>
          </a:prstGeom>
        </p:spPr>
        <p:txBody>
          <a:bodyPr vert="horz" lIns="64779" tIns="32389" rIns="64779" bIns="323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49506"/>
            <a:ext cx="4307513" cy="720545"/>
          </a:xfrm>
          <a:prstGeom prst="rect">
            <a:avLst/>
          </a:prstGeom>
        </p:spPr>
        <p:txBody>
          <a:bodyPr vert="horz" lIns="64779" tIns="32389" rIns="64779" bIns="32389" rtlCol="0" anchor="b"/>
          <a:lstStyle>
            <a:lvl1pPr algn="l"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1193" y="13649506"/>
            <a:ext cx="4307511" cy="720545"/>
          </a:xfrm>
          <a:prstGeom prst="rect">
            <a:avLst/>
          </a:prstGeom>
        </p:spPr>
        <p:txBody>
          <a:bodyPr vert="horz" lIns="64779" tIns="32389" rIns="64779" bIns="32389" rtlCol="0" anchor="b"/>
          <a:lstStyle>
            <a:lvl1pPr algn="r">
              <a:defRPr sz="900"/>
            </a:lvl1pPr>
          </a:lstStyle>
          <a:p>
            <a:fld id="{92455D5F-E5C0-44F4-8A29-4C57270563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0135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376538" rtl="0" eaLnBrk="1" latinLnBrk="0" hangingPunct="1">
      <a:defRPr sz="1806" kern="1200">
        <a:solidFill>
          <a:schemeClr val="tx1"/>
        </a:solidFill>
        <a:latin typeface="+mn-lt"/>
        <a:ea typeface="+mn-ea"/>
        <a:cs typeface="+mn-cs"/>
      </a:defRPr>
    </a:lvl1pPr>
    <a:lvl2pPr marL="688269" algn="l" defTabSz="1376538" rtl="0" eaLnBrk="1" latinLnBrk="0" hangingPunct="1">
      <a:defRPr sz="1806" kern="1200">
        <a:solidFill>
          <a:schemeClr val="tx1"/>
        </a:solidFill>
        <a:latin typeface="+mn-lt"/>
        <a:ea typeface="+mn-ea"/>
        <a:cs typeface="+mn-cs"/>
      </a:defRPr>
    </a:lvl2pPr>
    <a:lvl3pPr marL="1376538" algn="l" defTabSz="1376538" rtl="0" eaLnBrk="1" latinLnBrk="0" hangingPunct="1">
      <a:defRPr sz="1806" kern="1200">
        <a:solidFill>
          <a:schemeClr val="tx1"/>
        </a:solidFill>
        <a:latin typeface="+mn-lt"/>
        <a:ea typeface="+mn-ea"/>
        <a:cs typeface="+mn-cs"/>
      </a:defRPr>
    </a:lvl3pPr>
    <a:lvl4pPr marL="2064807" algn="l" defTabSz="1376538" rtl="0" eaLnBrk="1" latinLnBrk="0" hangingPunct="1">
      <a:defRPr sz="1806" kern="1200">
        <a:solidFill>
          <a:schemeClr val="tx1"/>
        </a:solidFill>
        <a:latin typeface="+mn-lt"/>
        <a:ea typeface="+mn-ea"/>
        <a:cs typeface="+mn-cs"/>
      </a:defRPr>
    </a:lvl4pPr>
    <a:lvl5pPr marL="2753076" algn="l" defTabSz="1376538" rtl="0" eaLnBrk="1" latinLnBrk="0" hangingPunct="1">
      <a:defRPr sz="1806" kern="1200">
        <a:solidFill>
          <a:schemeClr val="tx1"/>
        </a:solidFill>
        <a:latin typeface="+mn-lt"/>
        <a:ea typeface="+mn-ea"/>
        <a:cs typeface="+mn-cs"/>
      </a:defRPr>
    </a:lvl5pPr>
    <a:lvl6pPr marL="3441344" algn="l" defTabSz="1376538" rtl="0" eaLnBrk="1" latinLnBrk="0" hangingPunct="1">
      <a:defRPr sz="1806" kern="1200">
        <a:solidFill>
          <a:schemeClr val="tx1"/>
        </a:solidFill>
        <a:latin typeface="+mn-lt"/>
        <a:ea typeface="+mn-ea"/>
        <a:cs typeface="+mn-cs"/>
      </a:defRPr>
    </a:lvl6pPr>
    <a:lvl7pPr marL="4129613" algn="l" defTabSz="1376538" rtl="0" eaLnBrk="1" latinLnBrk="0" hangingPunct="1">
      <a:defRPr sz="1806" kern="1200">
        <a:solidFill>
          <a:schemeClr val="tx1"/>
        </a:solidFill>
        <a:latin typeface="+mn-lt"/>
        <a:ea typeface="+mn-ea"/>
        <a:cs typeface="+mn-cs"/>
      </a:defRPr>
    </a:lvl7pPr>
    <a:lvl8pPr marL="4817882" algn="l" defTabSz="1376538" rtl="0" eaLnBrk="1" latinLnBrk="0" hangingPunct="1">
      <a:defRPr sz="1806" kern="1200">
        <a:solidFill>
          <a:schemeClr val="tx1"/>
        </a:solidFill>
        <a:latin typeface="+mn-lt"/>
        <a:ea typeface="+mn-ea"/>
        <a:cs typeface="+mn-cs"/>
      </a:defRPr>
    </a:lvl8pPr>
    <a:lvl9pPr marL="5506151" algn="l" defTabSz="1376538" rtl="0" eaLnBrk="1" latinLnBrk="0" hangingPunct="1">
      <a:defRPr sz="18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21397173" cy="30275210"/>
          </a:xfrm>
          <a:custGeom>
            <a:avLst/>
            <a:gdLst/>
            <a:ahLst/>
            <a:cxnLst/>
            <a:rect l="l" t="t" r="r" b="b"/>
            <a:pathLst>
              <a:path w="14220304" h="20104098">
                <a:moveTo>
                  <a:pt x="0" y="20104099"/>
                </a:moveTo>
                <a:lnTo>
                  <a:pt x="14220304" y="20104099"/>
                </a:lnTo>
                <a:lnTo>
                  <a:pt x="14220304" y="1"/>
                </a:lnTo>
                <a:lnTo>
                  <a:pt x="0" y="1"/>
                </a:lnTo>
                <a:lnTo>
                  <a:pt x="0" y="20104099"/>
                </a:lnTo>
              </a:path>
            </a:pathLst>
          </a:custGeom>
          <a:noFill/>
        </p:spPr>
        <p:txBody>
          <a:bodyPr wrap="square" lIns="0" tIns="0" rIns="0" bIns="0" rtlCol="0">
            <a:noAutofit/>
          </a:bodyPr>
          <a:lstStyle/>
          <a:p>
            <a:endParaRPr sz="4078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lvl1pPr algn="l" defTabSz="1375898" rtl="0" eaLnBrk="1" latinLnBrk="0" hangingPunct="1">
        <a:lnSpc>
          <a:spcPct val="90000"/>
        </a:lnSpc>
        <a:spcBef>
          <a:spcPct val="0"/>
        </a:spcBef>
        <a:buNone/>
        <a:defRPr sz="66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974" indent="-343974" algn="l" defTabSz="1375898" rtl="0" eaLnBrk="1" latinLnBrk="0" hangingPunct="1">
        <a:lnSpc>
          <a:spcPct val="90000"/>
        </a:lnSpc>
        <a:spcBef>
          <a:spcPts val="1505"/>
        </a:spcBef>
        <a:buFont typeface="Arial" panose="020B0604020202020204" pitchFamily="34" charset="0"/>
        <a:buChar char="•"/>
        <a:defRPr sz="4213" kern="1200">
          <a:solidFill>
            <a:schemeClr val="tx1"/>
          </a:solidFill>
          <a:latin typeface="+mn-lt"/>
          <a:ea typeface="+mn-ea"/>
          <a:cs typeface="+mn-cs"/>
        </a:defRPr>
      </a:lvl1pPr>
      <a:lvl2pPr marL="1031923" indent="-343974" algn="l" defTabSz="1375898" rtl="0" eaLnBrk="1" latinLnBrk="0" hangingPunct="1">
        <a:lnSpc>
          <a:spcPct val="90000"/>
        </a:lnSpc>
        <a:spcBef>
          <a:spcPts val="752"/>
        </a:spcBef>
        <a:buFont typeface="Arial" panose="020B0604020202020204" pitchFamily="34" charset="0"/>
        <a:buChar char="•"/>
        <a:defRPr sz="3611" kern="1200">
          <a:solidFill>
            <a:schemeClr val="tx1"/>
          </a:solidFill>
          <a:latin typeface="+mn-lt"/>
          <a:ea typeface="+mn-ea"/>
          <a:cs typeface="+mn-cs"/>
        </a:defRPr>
      </a:lvl2pPr>
      <a:lvl3pPr marL="1719872" indent="-343974" algn="l" defTabSz="1375898" rtl="0" eaLnBrk="1" latinLnBrk="0" hangingPunct="1">
        <a:lnSpc>
          <a:spcPct val="90000"/>
        </a:lnSpc>
        <a:spcBef>
          <a:spcPts val="752"/>
        </a:spcBef>
        <a:buFont typeface="Arial" panose="020B0604020202020204" pitchFamily="34" charset="0"/>
        <a:buChar char="•"/>
        <a:defRPr sz="3009" kern="1200">
          <a:solidFill>
            <a:schemeClr val="tx1"/>
          </a:solidFill>
          <a:latin typeface="+mn-lt"/>
          <a:ea typeface="+mn-ea"/>
          <a:cs typeface="+mn-cs"/>
        </a:defRPr>
      </a:lvl3pPr>
      <a:lvl4pPr marL="2407821" indent="-343974" algn="l" defTabSz="1375898" rtl="0" eaLnBrk="1" latinLnBrk="0" hangingPunct="1">
        <a:lnSpc>
          <a:spcPct val="90000"/>
        </a:lnSpc>
        <a:spcBef>
          <a:spcPts val="752"/>
        </a:spcBef>
        <a:buFont typeface="Arial" panose="020B0604020202020204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4pPr>
      <a:lvl5pPr marL="3095770" indent="-343974" algn="l" defTabSz="1375898" rtl="0" eaLnBrk="1" latinLnBrk="0" hangingPunct="1">
        <a:lnSpc>
          <a:spcPct val="90000"/>
        </a:lnSpc>
        <a:spcBef>
          <a:spcPts val="752"/>
        </a:spcBef>
        <a:buFont typeface="Arial" panose="020B0604020202020204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5pPr>
      <a:lvl6pPr marL="3783719" indent="-343974" algn="l" defTabSz="1375898" rtl="0" eaLnBrk="1" latinLnBrk="0" hangingPunct="1">
        <a:lnSpc>
          <a:spcPct val="90000"/>
        </a:lnSpc>
        <a:spcBef>
          <a:spcPts val="752"/>
        </a:spcBef>
        <a:buFont typeface="Arial" panose="020B0604020202020204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6pPr>
      <a:lvl7pPr marL="4471667" indent="-343974" algn="l" defTabSz="1375898" rtl="0" eaLnBrk="1" latinLnBrk="0" hangingPunct="1">
        <a:lnSpc>
          <a:spcPct val="90000"/>
        </a:lnSpc>
        <a:spcBef>
          <a:spcPts val="752"/>
        </a:spcBef>
        <a:buFont typeface="Arial" panose="020B0604020202020204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7pPr>
      <a:lvl8pPr marL="5159616" indent="-343974" algn="l" defTabSz="1375898" rtl="0" eaLnBrk="1" latinLnBrk="0" hangingPunct="1">
        <a:lnSpc>
          <a:spcPct val="90000"/>
        </a:lnSpc>
        <a:spcBef>
          <a:spcPts val="752"/>
        </a:spcBef>
        <a:buFont typeface="Arial" panose="020B0604020202020204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8pPr>
      <a:lvl9pPr marL="5847565" indent="-343974" algn="l" defTabSz="1375898" rtl="0" eaLnBrk="1" latinLnBrk="0" hangingPunct="1">
        <a:lnSpc>
          <a:spcPct val="90000"/>
        </a:lnSpc>
        <a:spcBef>
          <a:spcPts val="752"/>
        </a:spcBef>
        <a:buFont typeface="Arial" panose="020B0604020202020204" pitchFamily="34" charset="0"/>
        <a:buChar char="•"/>
        <a:defRPr sz="27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5898" rtl="0" eaLnBrk="1" latinLnBrk="0" hangingPunct="1">
        <a:defRPr sz="2708" kern="1200">
          <a:solidFill>
            <a:schemeClr val="tx1"/>
          </a:solidFill>
          <a:latin typeface="+mn-lt"/>
          <a:ea typeface="+mn-ea"/>
          <a:cs typeface="+mn-cs"/>
        </a:defRPr>
      </a:lvl1pPr>
      <a:lvl2pPr marL="687949" algn="l" defTabSz="1375898" rtl="0" eaLnBrk="1" latinLnBrk="0" hangingPunct="1">
        <a:defRPr sz="2708" kern="1200">
          <a:solidFill>
            <a:schemeClr val="tx1"/>
          </a:solidFill>
          <a:latin typeface="+mn-lt"/>
          <a:ea typeface="+mn-ea"/>
          <a:cs typeface="+mn-cs"/>
        </a:defRPr>
      </a:lvl2pPr>
      <a:lvl3pPr marL="1375898" algn="l" defTabSz="1375898" rtl="0" eaLnBrk="1" latinLnBrk="0" hangingPunct="1">
        <a:defRPr sz="2708" kern="1200">
          <a:solidFill>
            <a:schemeClr val="tx1"/>
          </a:solidFill>
          <a:latin typeface="+mn-lt"/>
          <a:ea typeface="+mn-ea"/>
          <a:cs typeface="+mn-cs"/>
        </a:defRPr>
      </a:lvl3pPr>
      <a:lvl4pPr marL="2063847" algn="l" defTabSz="1375898" rtl="0" eaLnBrk="1" latinLnBrk="0" hangingPunct="1">
        <a:defRPr sz="2708" kern="1200">
          <a:solidFill>
            <a:schemeClr val="tx1"/>
          </a:solidFill>
          <a:latin typeface="+mn-lt"/>
          <a:ea typeface="+mn-ea"/>
          <a:cs typeface="+mn-cs"/>
        </a:defRPr>
      </a:lvl4pPr>
      <a:lvl5pPr marL="2751795" algn="l" defTabSz="1375898" rtl="0" eaLnBrk="1" latinLnBrk="0" hangingPunct="1">
        <a:defRPr sz="2708" kern="1200">
          <a:solidFill>
            <a:schemeClr val="tx1"/>
          </a:solidFill>
          <a:latin typeface="+mn-lt"/>
          <a:ea typeface="+mn-ea"/>
          <a:cs typeface="+mn-cs"/>
        </a:defRPr>
      </a:lvl5pPr>
      <a:lvl6pPr marL="3439744" algn="l" defTabSz="1375898" rtl="0" eaLnBrk="1" latinLnBrk="0" hangingPunct="1">
        <a:defRPr sz="2708" kern="1200">
          <a:solidFill>
            <a:schemeClr val="tx1"/>
          </a:solidFill>
          <a:latin typeface="+mn-lt"/>
          <a:ea typeface="+mn-ea"/>
          <a:cs typeface="+mn-cs"/>
        </a:defRPr>
      </a:lvl6pPr>
      <a:lvl7pPr marL="4127693" algn="l" defTabSz="1375898" rtl="0" eaLnBrk="1" latinLnBrk="0" hangingPunct="1">
        <a:defRPr sz="2708" kern="1200">
          <a:solidFill>
            <a:schemeClr val="tx1"/>
          </a:solidFill>
          <a:latin typeface="+mn-lt"/>
          <a:ea typeface="+mn-ea"/>
          <a:cs typeface="+mn-cs"/>
        </a:defRPr>
      </a:lvl7pPr>
      <a:lvl8pPr marL="4815642" algn="l" defTabSz="1375898" rtl="0" eaLnBrk="1" latinLnBrk="0" hangingPunct="1">
        <a:defRPr sz="2708" kern="1200">
          <a:solidFill>
            <a:schemeClr val="tx1"/>
          </a:solidFill>
          <a:latin typeface="+mn-lt"/>
          <a:ea typeface="+mn-ea"/>
          <a:cs typeface="+mn-cs"/>
        </a:defRPr>
      </a:lvl8pPr>
      <a:lvl9pPr marL="5503591" algn="l" defTabSz="1375898" rtl="0" eaLnBrk="1" latinLnBrk="0" hangingPunct="1">
        <a:defRPr sz="27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object 4"/>
          <p:cNvSpPr/>
          <p:nvPr/>
        </p:nvSpPr>
        <p:spPr>
          <a:xfrm>
            <a:off x="460375" y="14524427"/>
            <a:ext cx="20415090" cy="6209296"/>
          </a:xfrm>
          <a:prstGeom prst="roundRect">
            <a:avLst>
              <a:gd name="adj" fmla="val 471"/>
            </a:avLst>
          </a:prstGeom>
          <a:solidFill>
            <a:schemeClr val="tx1"/>
          </a:solidFill>
          <a:ln w="38100">
            <a:noFill/>
          </a:ln>
        </p:spPr>
        <p:txBody>
          <a:bodyPr wrap="square" lIns="0" tIns="0" rIns="0" bIns="0" rtlCol="0">
            <a:noAutofit/>
          </a:bodyPr>
          <a:lstStyle/>
          <a:p>
            <a:endParaRPr sz="4078" dirty="0"/>
          </a:p>
        </p:txBody>
      </p:sp>
      <p:sp>
        <p:nvSpPr>
          <p:cNvPr id="17" name="bk object 18"/>
          <p:cNvSpPr/>
          <p:nvPr/>
        </p:nvSpPr>
        <p:spPr>
          <a:xfrm>
            <a:off x="460375" y="28230349"/>
            <a:ext cx="20368672" cy="1877038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 sz="4078"/>
          </a:p>
        </p:txBody>
      </p:sp>
      <p:sp>
        <p:nvSpPr>
          <p:cNvPr id="16" name="bk object 18"/>
          <p:cNvSpPr/>
          <p:nvPr/>
        </p:nvSpPr>
        <p:spPr>
          <a:xfrm>
            <a:off x="430483" y="375966"/>
            <a:ext cx="20444386" cy="3060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0" tIns="0" rIns="0" bIns="0" rtlCol="0">
            <a:noAutofit/>
          </a:bodyPr>
          <a:lstStyle/>
          <a:p>
            <a:endParaRPr sz="4078"/>
          </a:p>
        </p:txBody>
      </p:sp>
      <p:sp>
        <p:nvSpPr>
          <p:cNvPr id="6" name="object 6"/>
          <p:cNvSpPr txBox="1"/>
          <p:nvPr/>
        </p:nvSpPr>
        <p:spPr>
          <a:xfrm>
            <a:off x="782155" y="28286182"/>
            <a:ext cx="19774753" cy="1470042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marL="19110"/>
            <a:r>
              <a:rPr sz="2400" b="1" u="sng" spc="-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sz="2400" b="1" u="sng" spc="-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ferences</a:t>
            </a:r>
            <a:endParaRPr sz="2400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993">
              <a:tabLst>
                <a:tab pos="274224" algn="l"/>
              </a:tabLst>
            </a:pPr>
            <a:r>
              <a:rPr lang="en-GB" sz="1800" i="1" dirty="0">
                <a:solidFill>
                  <a:schemeClr val="bg2"/>
                </a:solidFill>
                <a:cs typeface="Arial" panose="020B0604020202020204" pitchFamily="34" charset="0"/>
              </a:rPr>
              <a:t>[1] </a:t>
            </a:r>
            <a:r>
              <a:rPr lang="en-US" sz="1800" i="1" dirty="0" err="1">
                <a:solidFill>
                  <a:schemeClr val="bg2"/>
                </a:solidFill>
                <a:effectLst/>
                <a:ea typeface="MS Mincho" panose="02020609040205080304" pitchFamily="49" charset="-128"/>
              </a:rPr>
              <a:t>Kaler</a:t>
            </a:r>
            <a:r>
              <a:rPr lang="en-US" sz="1800" i="1" dirty="0">
                <a:solidFill>
                  <a:schemeClr val="bg2"/>
                </a:solidFill>
                <a:effectLst/>
                <a:ea typeface="MS Mincho" panose="02020609040205080304" pitchFamily="49" charset="-128"/>
              </a:rPr>
              <a:t>, J., 2006. The Cambridge Encyclopedia Of Stars. 1st ed. Cambridge: Cambridge University Press, pp.99-102.</a:t>
            </a:r>
          </a:p>
          <a:p>
            <a:pPr marL="85993">
              <a:tabLst>
                <a:tab pos="274224" algn="l"/>
              </a:tabLst>
            </a:pPr>
            <a:r>
              <a:rPr lang="en-US" sz="1800" dirty="0">
                <a:solidFill>
                  <a:schemeClr val="bg2"/>
                </a:solidFill>
                <a:effectLst/>
                <a:ea typeface="MS Mincho" panose="02020609040205080304" pitchFamily="49" charset="-128"/>
              </a:rPr>
              <a:t>[2]</a:t>
            </a:r>
            <a:r>
              <a:rPr lang="en-US" sz="1800" dirty="0" err="1">
                <a:solidFill>
                  <a:schemeClr val="bg2"/>
                </a:solidFill>
                <a:effectLst/>
                <a:ea typeface="MS Mincho" panose="02020609040205080304" pitchFamily="49" charset="-128"/>
              </a:rPr>
              <a:t>Zinnecker</a:t>
            </a:r>
            <a:r>
              <a:rPr lang="en-US" sz="1800" dirty="0">
                <a:solidFill>
                  <a:schemeClr val="bg2"/>
                </a:solidFill>
                <a:effectLst/>
                <a:ea typeface="MS Mincho" panose="02020609040205080304" pitchFamily="49" charset="-128"/>
              </a:rPr>
              <a:t>, H. and Yorke, H., 2007. Toward Understanding Massive Star Formation. </a:t>
            </a:r>
            <a:r>
              <a:rPr lang="en-US" sz="1800" i="1" dirty="0">
                <a:solidFill>
                  <a:schemeClr val="bg2"/>
                </a:solidFill>
                <a:effectLst/>
                <a:ea typeface="MS Mincho" panose="02020609040205080304" pitchFamily="49" charset="-128"/>
              </a:rPr>
              <a:t>Annual Review of Astronomy and Astrophysics</a:t>
            </a:r>
            <a:r>
              <a:rPr lang="en-US" sz="1800" dirty="0">
                <a:solidFill>
                  <a:schemeClr val="bg2"/>
                </a:solidFill>
                <a:effectLst/>
                <a:ea typeface="MS Mincho" panose="02020609040205080304" pitchFamily="49" charset="-128"/>
              </a:rPr>
              <a:t>, 45(1), pp.11-15. </a:t>
            </a:r>
            <a:endParaRPr lang="en-US" sz="1800" i="1" dirty="0">
              <a:solidFill>
                <a:schemeClr val="bg2"/>
              </a:solidFill>
              <a:effectLst/>
              <a:ea typeface="MS Mincho" panose="02020609040205080304" pitchFamily="49" charset="-128"/>
            </a:endParaRPr>
          </a:p>
          <a:p>
            <a:pPr marL="85993">
              <a:tabLst>
                <a:tab pos="274224" algn="l"/>
              </a:tabLst>
            </a:pPr>
            <a:r>
              <a:rPr lang="en-US" sz="1800" i="1" dirty="0">
                <a:solidFill>
                  <a:schemeClr val="bg1">
                    <a:lumMod val="95000"/>
                  </a:schemeClr>
                </a:solidFill>
                <a:ea typeface="MS Mincho" panose="02020609040205080304" pitchFamily="49" charset="-128"/>
              </a:rPr>
              <a:t>[3] </a:t>
            </a:r>
            <a:r>
              <a:rPr lang="en-US" sz="1800" dirty="0" err="1">
                <a:solidFill>
                  <a:schemeClr val="bg1">
                    <a:lumMod val="95000"/>
                  </a:schemeClr>
                </a:solidFill>
                <a:effectLst/>
                <a:ea typeface="MS Mincho" panose="02020609040205080304" pitchFamily="49" charset="-128"/>
              </a:rPr>
              <a:t>Zoppi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effectLst/>
                <a:ea typeface="MS Mincho" panose="02020609040205080304" pitchFamily="49" charset="-128"/>
              </a:rPr>
              <a:t>, G., 2019. Thermal and nuclear energy. pp 64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  <a:effectLst/>
                <a:ea typeface="MS Mincho" panose="02020609040205080304" pitchFamily="49" charset="-128"/>
              </a:rPr>
              <a:t> </a:t>
            </a:r>
          </a:p>
          <a:p>
            <a:pPr marL="85993">
              <a:tabLst>
                <a:tab pos="274224" algn="l"/>
              </a:tabLst>
            </a:pPr>
            <a:r>
              <a:rPr lang="en-US" sz="1800" i="1" dirty="0">
                <a:solidFill>
                  <a:schemeClr val="bg2"/>
                </a:solidFill>
                <a:ea typeface="MS Mincho" panose="02020609040205080304" pitchFamily="49" charset="-128"/>
              </a:rPr>
              <a:t>[4] </a:t>
            </a:r>
            <a:r>
              <a:rPr lang="en-US" sz="1800" i="1" dirty="0" err="1">
                <a:solidFill>
                  <a:schemeClr val="bg2"/>
                </a:solidFill>
                <a:effectLst/>
                <a:ea typeface="MS Mincho" panose="02020609040205080304" pitchFamily="49" charset="-128"/>
              </a:rPr>
              <a:t>Grunhut</a:t>
            </a:r>
            <a:r>
              <a:rPr lang="en-US" sz="1800" i="1" dirty="0">
                <a:solidFill>
                  <a:schemeClr val="bg2"/>
                </a:solidFill>
                <a:effectLst/>
                <a:ea typeface="MS Mincho" panose="02020609040205080304" pitchFamily="49" charset="-128"/>
              </a:rPr>
              <a:t>, J., n.d. Magnetic Fields In Early-Type Stars. </a:t>
            </a:r>
            <a:r>
              <a:rPr lang="en-GB" sz="1800" i="1" dirty="0">
                <a:solidFill>
                  <a:schemeClr val="bg2"/>
                </a:solidFill>
                <a:cs typeface="Arial" panose="020B0604020202020204" pitchFamily="34" charset="0"/>
              </a:rPr>
              <a:t>[3] </a:t>
            </a:r>
            <a:r>
              <a:rPr lang="en-US" sz="1800" i="1" dirty="0">
                <a:solidFill>
                  <a:schemeClr val="bg2"/>
                </a:solidFill>
                <a:effectLst/>
                <a:ea typeface="MS Mincho" panose="02020609040205080304" pitchFamily="49" charset="-128"/>
              </a:rPr>
              <a:t>Astronomy.swin.edu.au. n.d. CNO Cycle | COSMOS. </a:t>
            </a:r>
          </a:p>
          <a:p>
            <a:pPr marL="85993">
              <a:tabLst>
                <a:tab pos="274224" algn="l"/>
              </a:tabLst>
            </a:pPr>
            <a:r>
              <a:rPr lang="en-US" sz="1800" i="1" dirty="0">
                <a:solidFill>
                  <a:schemeClr val="bg1"/>
                </a:solidFill>
                <a:ea typeface="MS Mincho" panose="02020609040205080304" pitchFamily="49" charset="-128"/>
                <a:cs typeface="Arial" panose="020B0604020202020204" pitchFamily="34" charset="0"/>
              </a:rPr>
              <a:t>[5] </a:t>
            </a:r>
            <a:r>
              <a:rPr lang="en-US" sz="1800" dirty="0">
                <a:solidFill>
                  <a:schemeClr val="bg1"/>
                </a:solidFill>
                <a:effectLst/>
                <a:ea typeface="MS Mincho" panose="02020609040205080304" pitchFamily="49" charset="-128"/>
              </a:rPr>
              <a:t>Castor, J. and </a:t>
            </a:r>
            <a:r>
              <a:rPr lang="en-US" sz="1800" dirty="0" err="1">
                <a:solidFill>
                  <a:schemeClr val="bg1"/>
                </a:solidFill>
                <a:effectLst/>
                <a:ea typeface="MS Mincho" panose="02020609040205080304" pitchFamily="49" charset="-128"/>
              </a:rPr>
              <a:t>Lamers</a:t>
            </a:r>
            <a:r>
              <a:rPr lang="en-US" sz="1800" dirty="0">
                <a:solidFill>
                  <a:schemeClr val="bg1"/>
                </a:solidFill>
                <a:effectLst/>
                <a:ea typeface="MS Mincho" panose="02020609040205080304" pitchFamily="49" charset="-128"/>
              </a:rPr>
              <a:t>, H., 1979. An atlas of theoretical P Cygni profiles. </a:t>
            </a:r>
            <a:r>
              <a:rPr lang="en-US" sz="1800" i="1" dirty="0">
                <a:solidFill>
                  <a:schemeClr val="bg1"/>
                </a:solidFill>
                <a:effectLst/>
                <a:ea typeface="MS Mincho" panose="02020609040205080304" pitchFamily="49" charset="-128"/>
              </a:rPr>
              <a:t>The Astrophysical Journal Supplement Series</a:t>
            </a:r>
            <a:r>
              <a:rPr lang="en-US" sz="1800" dirty="0">
                <a:solidFill>
                  <a:schemeClr val="bg1"/>
                </a:solidFill>
                <a:effectLst/>
                <a:ea typeface="MS Mincho" panose="02020609040205080304" pitchFamily="49" charset="-128"/>
              </a:rPr>
              <a:t>, 39, p.481. </a:t>
            </a:r>
            <a:endParaRPr lang="en-GB" sz="1800" i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19110"/>
            <a:endParaRPr lang="en-GB" sz="2000" u="sng" spc="-1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4729" y="591990"/>
            <a:ext cx="12205356" cy="2592288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marR="2866"/>
            <a:r>
              <a:rPr lang="en-GB" sz="5400" b="1" u="sng" dirty="0">
                <a:ln w="3175">
                  <a:noFill/>
                </a:ln>
                <a:solidFill>
                  <a:schemeClr val="bg1"/>
                </a:solidFill>
                <a:latin typeface="Arial"/>
                <a:cs typeface="Arial"/>
              </a:rPr>
              <a:t>The Formation and Evolution of Blue Supergiant Stars (BSGs)</a:t>
            </a:r>
          </a:p>
          <a:p>
            <a:pPr>
              <a:lnSpc>
                <a:spcPts val="903"/>
              </a:lnSpc>
              <a:spcBef>
                <a:spcPts val="62"/>
              </a:spcBef>
            </a:pPr>
            <a:endParaRPr lang="en-GB" sz="903" b="1" dirty="0">
              <a:ln w="3175">
                <a:noFill/>
              </a:ln>
            </a:endParaRPr>
          </a:p>
          <a:p>
            <a:pPr marR="955"/>
            <a:r>
              <a:rPr lang="en-US" sz="3600" u="sng" dirty="0">
                <a:solidFill>
                  <a:schemeClr val="bg1"/>
                </a:solidFill>
              </a:rPr>
              <a:t>Thomas Scattergood and Natasha Jeffrey</a:t>
            </a:r>
            <a:endParaRPr lang="en-US" sz="3600" u="sng" baseline="30000" dirty="0">
              <a:solidFill>
                <a:schemeClr val="bg1"/>
              </a:solidFill>
            </a:endParaRPr>
          </a:p>
          <a:p>
            <a:pPr marR="955"/>
            <a:endParaRPr sz="828" b="1" dirty="0">
              <a:ln w="3175">
                <a:noFill/>
              </a:ln>
            </a:endParaRPr>
          </a:p>
          <a:p>
            <a:pPr>
              <a:lnSpc>
                <a:spcPct val="100000"/>
              </a:lnSpc>
            </a:pPr>
            <a:r>
              <a:rPr lang="en-GB" sz="2400" b="1" u="sng" dirty="0">
                <a:ln w="3175">
                  <a:noFill/>
                </a:ln>
                <a:solidFill>
                  <a:srgbClr val="FFFFFF"/>
                </a:solidFill>
                <a:latin typeface="Arial"/>
                <a:cs typeface="Arial"/>
              </a:rPr>
              <a:t>BSC (HONS) Physics with Astrophysics </a:t>
            </a:r>
          </a:p>
          <a:p>
            <a:pPr>
              <a:lnSpc>
                <a:spcPct val="100000"/>
              </a:lnSpc>
            </a:pPr>
            <a:r>
              <a:rPr sz="2400" b="1" dirty="0">
                <a:ln w="3175">
                  <a:noFill/>
                </a:ln>
                <a:solidFill>
                  <a:srgbClr val="FFFFFF"/>
                </a:solidFill>
                <a:latin typeface="Arial"/>
                <a:cs typeface="Arial"/>
              </a:rPr>
              <a:t>Nort</a:t>
            </a:r>
            <a:r>
              <a:rPr sz="2400" b="1" spc="-8" dirty="0">
                <a:ln w="3175">
                  <a:noFill/>
                </a:ln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400" b="1" dirty="0">
                <a:ln w="3175">
                  <a:noFill/>
                </a:ln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-8" dirty="0">
                <a:ln w="3175">
                  <a:noFill/>
                </a:ln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400" b="1" dirty="0">
                <a:ln w="3175">
                  <a:noFill/>
                </a:ln>
                <a:solidFill>
                  <a:srgbClr val="FFFFFF"/>
                </a:solidFill>
                <a:latin typeface="Arial"/>
                <a:cs typeface="Arial"/>
              </a:rPr>
              <a:t>bria</a:t>
            </a:r>
            <a:r>
              <a:rPr sz="2400" b="1" spc="-30" dirty="0">
                <a:ln w="3175">
                  <a:noFill/>
                </a:ln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ln w="3175">
                  <a:noFill/>
                </a:ln>
                <a:solidFill>
                  <a:srgbClr val="FFFFFF"/>
                </a:solidFill>
                <a:latin typeface="Arial"/>
                <a:cs typeface="Arial"/>
              </a:rPr>
              <a:t>Universit</a:t>
            </a:r>
            <a:r>
              <a:rPr sz="2400" b="1" spc="-172" dirty="0">
                <a:ln w="3175">
                  <a:noFill/>
                </a:ln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lang="en-GB" sz="2400" b="1" spc="-172" dirty="0">
                <a:ln w="3175">
                  <a:noFill/>
                </a:ln>
                <a:solidFill>
                  <a:srgbClr val="FFFFFF"/>
                </a:solidFill>
                <a:latin typeface="Arial"/>
                <a:cs typeface="Arial"/>
              </a:rPr>
              <a:t> Newcastle</a:t>
            </a:r>
            <a:r>
              <a:rPr sz="2400" b="1" dirty="0">
                <a:ln w="3175">
                  <a:noFill/>
                </a:ln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400" b="1" spc="-23" dirty="0">
                <a:ln w="3175">
                  <a:noFill/>
                </a:ln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GB" sz="2400" b="1" spc="-23" dirty="0">
                <a:ln w="3175">
                  <a:noFill/>
                </a:ln>
                <a:solidFill>
                  <a:srgbClr val="FFFFFF"/>
                </a:solidFill>
                <a:latin typeface="Arial"/>
                <a:cs typeface="Arial"/>
              </a:rPr>
              <a:t>Newcastle Upon Tyne, NE1 8ST, </a:t>
            </a:r>
            <a:r>
              <a:rPr sz="2400" b="1" dirty="0">
                <a:ln w="3175">
                  <a:noFill/>
                </a:ln>
                <a:solidFill>
                  <a:srgbClr val="FFFFFF"/>
                </a:solidFill>
                <a:latin typeface="Arial"/>
                <a:cs typeface="Arial"/>
              </a:rPr>
              <a:t>UK</a:t>
            </a:r>
            <a:endParaRPr lang="en-GB" sz="2400" b="1" dirty="0">
              <a:ln w="3175">
                <a:noFill/>
              </a:ln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GB" sz="1800" b="1" dirty="0">
              <a:ln w="3175">
                <a:noFill/>
              </a:ln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AutoShape 2" descr="https://one.northumbria.ac.uk/service/vco/CorporateStrategy/PublishingImages/Pages/Brand-/NU_logo_whit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6" t="20549" r="8938" b="18961"/>
          <a:stretch/>
        </p:blipFill>
        <p:spPr>
          <a:xfrm>
            <a:off x="13343688" y="784330"/>
            <a:ext cx="7033200" cy="2255932"/>
          </a:xfrm>
          <a:prstGeom prst="rect">
            <a:avLst/>
          </a:prstGeom>
        </p:spPr>
      </p:pic>
      <p:sp>
        <p:nvSpPr>
          <p:cNvPr id="22" name="object 4"/>
          <p:cNvSpPr/>
          <p:nvPr/>
        </p:nvSpPr>
        <p:spPr>
          <a:xfrm>
            <a:off x="405368" y="20840120"/>
            <a:ext cx="10038586" cy="70789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078" dirty="0"/>
          </a:p>
        </p:txBody>
      </p:sp>
      <p:sp>
        <p:nvSpPr>
          <p:cNvPr id="24" name="object 4"/>
          <p:cNvSpPr/>
          <p:nvPr/>
        </p:nvSpPr>
        <p:spPr>
          <a:xfrm>
            <a:off x="10705014" y="20840120"/>
            <a:ext cx="10115444" cy="7078906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381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078" dirty="0"/>
          </a:p>
        </p:txBody>
      </p:sp>
      <p:sp>
        <p:nvSpPr>
          <p:cNvPr id="28" name="object 4"/>
          <p:cNvSpPr/>
          <p:nvPr/>
        </p:nvSpPr>
        <p:spPr>
          <a:xfrm>
            <a:off x="479197" y="3716413"/>
            <a:ext cx="9077583" cy="1051878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8100">
            <a:noFill/>
          </a:ln>
        </p:spPr>
        <p:txBody>
          <a:bodyPr wrap="square" lIns="0" tIns="0" rIns="0" bIns="0" rtlCol="0">
            <a:noAutofit/>
          </a:bodyPr>
          <a:lstStyle/>
          <a:p>
            <a:endParaRPr sz="4078" dirty="0"/>
          </a:p>
        </p:txBody>
      </p:sp>
      <p:sp>
        <p:nvSpPr>
          <p:cNvPr id="167" name="object 8"/>
          <p:cNvSpPr txBox="1"/>
          <p:nvPr/>
        </p:nvSpPr>
        <p:spPr>
          <a:xfrm>
            <a:off x="718703" y="3862884"/>
            <a:ext cx="8604957" cy="10202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110" marR="493030" algn="just"/>
            <a:r>
              <a:rPr lang="en-GB" sz="4600" u="sng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project </a:t>
            </a:r>
          </a:p>
          <a:p>
            <a:pPr marL="19110" marR="493030" algn="just"/>
            <a:r>
              <a:rPr lang="en-GB" sz="3200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BSGs are very luminous, high mass and temperature O and B type stars with main properties:</a:t>
            </a:r>
          </a:p>
          <a:p>
            <a:pPr marL="590610" marR="493030" indent="-571500" algn="just">
              <a:buFont typeface="Arial" panose="020B0604020202020204" pitchFamily="34" charset="0"/>
              <a:buChar char="•"/>
            </a:pPr>
            <a:r>
              <a:rPr lang="en-GB" sz="3200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surface temperature of 11,000K</a:t>
            </a:r>
          </a:p>
          <a:p>
            <a:pPr marL="590610" marR="493030" indent="-571500" algn="just">
              <a:buFont typeface="Arial" panose="020B0604020202020204" pitchFamily="34" charset="0"/>
              <a:buChar char="•"/>
            </a:pPr>
            <a:r>
              <a:rPr lang="en-GB" sz="3200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solar radius of 14 R</a:t>
            </a:r>
            <a:r>
              <a:rPr lang="en-US" sz="3200" spc="-10" baseline="-250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ʘ</a:t>
            </a:r>
            <a:endParaRPr lang="en-GB" sz="3200" spc="8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0610" marR="493030" indent="-571500" algn="just">
              <a:buFont typeface="Arial" panose="020B0604020202020204" pitchFamily="34" charset="0"/>
              <a:buChar char="•"/>
            </a:pPr>
            <a:r>
              <a:rPr lang="en-GB" sz="3200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luminosity of around 20,000L</a:t>
            </a:r>
            <a:r>
              <a:rPr lang="en-US" sz="3200" spc="-10" baseline="-250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ʘ</a:t>
            </a:r>
            <a:endParaRPr lang="en-GB" sz="3200" spc="8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0610" marR="493030" indent="-571500" algn="just">
              <a:buFont typeface="Arial" panose="020B0604020202020204" pitchFamily="34" charset="0"/>
              <a:buChar char="•"/>
            </a:pPr>
            <a:r>
              <a:rPr lang="en-GB" sz="3200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mass of 10M</a:t>
            </a:r>
            <a:r>
              <a:rPr lang="en-US" sz="3200" spc="-10" baseline="-250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ʘ</a:t>
            </a:r>
            <a:endParaRPr lang="en-GB" sz="3200" spc="8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90610" marR="493030" indent="-571500" algn="just">
              <a:buFont typeface="Arial" panose="020B0604020202020204" pitchFamily="34" charset="0"/>
              <a:buChar char="•"/>
            </a:pPr>
            <a:endParaRPr lang="en-GB" sz="3200" spc="8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110" marR="493030"/>
            <a:r>
              <a:rPr lang="en-GB" sz="3200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project’s main aim is to research each phase of BSGs to understand phenomena that occur in its life. My objectives to achieve this are: </a:t>
            </a:r>
          </a:p>
          <a:p>
            <a:pPr marL="476310" marR="493030" indent="-457200">
              <a:buFont typeface="Arial" panose="020B0604020202020204" pitchFamily="34" charset="0"/>
              <a:buChar char="•"/>
            </a:pPr>
            <a:r>
              <a:rPr lang="en-GB" sz="3200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compare the properties and formation conditions of BSG and solar stars</a:t>
            </a:r>
          </a:p>
          <a:p>
            <a:pPr marL="476310" marR="493030" indent="-457200">
              <a:buFont typeface="Arial" panose="020B0604020202020204" pitchFamily="34" charset="0"/>
              <a:buChar char="•"/>
            </a:pPr>
            <a:r>
              <a:rPr lang="en-GB" sz="3200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investigate how BSG evolve into one of their death stages and the impacts they have</a:t>
            </a:r>
          </a:p>
          <a:p>
            <a:pPr marL="476310" marR="493030" indent="-457200">
              <a:buFont typeface="Arial" panose="020B0604020202020204" pitchFamily="34" charset="0"/>
              <a:buChar char="•"/>
            </a:pPr>
            <a:r>
              <a:rPr lang="en-GB" sz="3200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 and compare stellar processes of BSG and solar stars</a:t>
            </a:r>
          </a:p>
        </p:txBody>
      </p:sp>
      <p:sp>
        <p:nvSpPr>
          <p:cNvPr id="30" name="object 4"/>
          <p:cNvSpPr/>
          <p:nvPr/>
        </p:nvSpPr>
        <p:spPr>
          <a:xfrm>
            <a:off x="9863719" y="3699869"/>
            <a:ext cx="10956737" cy="1065587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4078" dirty="0"/>
          </a:p>
        </p:txBody>
      </p:sp>
      <p:sp>
        <p:nvSpPr>
          <p:cNvPr id="32" name="object 21"/>
          <p:cNvSpPr txBox="1"/>
          <p:nvPr/>
        </p:nvSpPr>
        <p:spPr>
          <a:xfrm>
            <a:off x="9957694" y="13630234"/>
            <a:ext cx="10768785" cy="604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110" marR="19110" algn="ctr"/>
            <a:r>
              <a:rPr lang="en-US" sz="2800" b="1" spc="15" dirty="0">
                <a:solidFill>
                  <a:sysClr val="windowText" lastClr="000000"/>
                </a:solidFill>
                <a:latin typeface="Arial"/>
                <a:cs typeface="Arial"/>
              </a:rPr>
              <a:t>Hertzsprung-Russell diagram [1] 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8" name="object 8"/>
          <p:cNvSpPr txBox="1"/>
          <p:nvPr/>
        </p:nvSpPr>
        <p:spPr>
          <a:xfrm>
            <a:off x="554659" y="14341594"/>
            <a:ext cx="20171140" cy="57398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110" marR="493030">
              <a:lnSpc>
                <a:spcPct val="125000"/>
              </a:lnSpc>
            </a:pPr>
            <a:r>
              <a:rPr lang="en-GB" sz="4600" u="sng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findings</a:t>
            </a:r>
          </a:p>
          <a:p>
            <a:pPr marL="704910" marR="493030" indent="-6858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3200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research as my main method of findings I have discovered that:  </a:t>
            </a:r>
          </a:p>
          <a:p>
            <a:pPr marL="704910" marR="493030" indent="-6858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3200" spc="8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BSGs Form in giant molecular clouds with hydrogen densities larger than that of solar stars and radiative forces play a vital role in formation [2]</a:t>
            </a:r>
          </a:p>
          <a:p>
            <a:pPr marL="704910" marR="493030" indent="-6858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3200" spc="8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nuclear fusion process in BSG and other high-mass stars is the CNO cycle as opposed to Proton-Proton fusion which is for low-mass stars, produces around 25MeV per cycle [3].</a:t>
            </a:r>
          </a:p>
          <a:p>
            <a:pPr marL="704910" marR="493030" indent="-6858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3200" spc="8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BSGs have characteristic strong stellar wind caused by radiative pressure in the core which leads to  mass loss as material is ejected out of the star </a:t>
            </a:r>
          </a:p>
          <a:p>
            <a:pPr marL="704910" marR="493030" indent="-6858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GB" sz="3200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Goes supernova once fuel runs out, If above 3M</a:t>
            </a:r>
            <a:r>
              <a:rPr lang="en-US" sz="3200" spc="-10" baseline="-250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MS Mincho" panose="02020609040205080304" pitchFamily="49" charset="-128"/>
              </a:rPr>
              <a:t>ʘ</a:t>
            </a:r>
            <a:r>
              <a:rPr lang="en-GB" sz="3200" spc="8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then a black hole forms, if below then a neutron star forms </a:t>
            </a:r>
          </a:p>
        </p:txBody>
      </p:sp>
      <p:sp>
        <p:nvSpPr>
          <p:cNvPr id="122" name="object 21"/>
          <p:cNvSpPr txBox="1"/>
          <p:nvPr/>
        </p:nvSpPr>
        <p:spPr>
          <a:xfrm>
            <a:off x="554659" y="27290783"/>
            <a:ext cx="9721080" cy="6840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110" marR="19110" algn="ctr"/>
            <a:r>
              <a:rPr lang="en-US" sz="2800" b="1" spc="15" dirty="0">
                <a:solidFill>
                  <a:sysClr val="windowText" lastClr="000000"/>
                </a:solidFill>
                <a:latin typeface="Arial"/>
                <a:cs typeface="Arial"/>
              </a:rPr>
              <a:t>The CNO cycle [4]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3" name="object 21"/>
          <p:cNvSpPr txBox="1"/>
          <p:nvPr/>
        </p:nvSpPr>
        <p:spPr>
          <a:xfrm>
            <a:off x="10835828" y="25542762"/>
            <a:ext cx="9721080" cy="6840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110" marR="19110" algn="ctr"/>
            <a:endParaRPr sz="2800" dirty="0">
              <a:latin typeface="Arial"/>
              <a:cs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69790B-9FB4-47DB-B21E-3D37D17A33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890" y="3673516"/>
            <a:ext cx="11017954" cy="981191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81A4B-C82A-4D3A-9D99-353E758CC9A1}"/>
                  </a:ext>
                </a:extLst>
              </p:cNvPr>
              <p:cNvSpPr txBox="1"/>
              <p:nvPr/>
            </p:nvSpPr>
            <p:spPr>
              <a:xfrm>
                <a:off x="10835828" y="20907831"/>
                <a:ext cx="9721080" cy="6492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600" u="sng" dirty="0">
                    <a:solidFill>
                      <a:schemeClr val="bg2"/>
                    </a:solidFill>
                  </a:rPr>
                  <a:t>Next</a:t>
                </a:r>
                <a:r>
                  <a:rPr lang="en-GB" sz="4800" u="sng" dirty="0">
                    <a:solidFill>
                      <a:schemeClr val="bg2"/>
                    </a:solidFill>
                  </a:rPr>
                  <a:t> steps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GB" sz="3200" dirty="0">
                    <a:solidFill>
                      <a:schemeClr val="bg2"/>
                    </a:solidFill>
                  </a:rPr>
                  <a:t>Continue research into the CNO cycle and how it compares/differs to P-P fusion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GB" sz="3200" dirty="0">
                    <a:solidFill>
                      <a:schemeClr val="bg2"/>
                    </a:solidFill>
                  </a:rPr>
                  <a:t>Analyse mass loss of BSGs to see if it has a substantial effect on the main sequence phase using the equation: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3200" i="1" spc="-10" smtClean="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spc="-1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GB" sz="3200" i="1" spc="-10">
                                <a:solidFill>
                                  <a:schemeClr val="bg2"/>
                                </a:solidFill>
                                <a:effectLst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3200" i="1" spc="-1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spc="-1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Calibri" panose="020F0502020204030204" pitchFamily="34" charset="0"/>
                                  </a:rPr>
                                  <m:t>𝑑𝑀</m:t>
                                </m:r>
                              </m:num>
                              <m:den>
                                <m:r>
                                  <a:rPr lang="en-US" sz="3200" i="1" spc="-1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Calibri" panose="020F0502020204030204" pitchFamily="34" charset="0"/>
                                  </a:rPr>
                                  <m:t>𝑑𝑡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GB" sz="3200" i="1" spc="-1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 spc="-1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Calibri" panose="020F0502020204030204" pitchFamily="34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Calibri" panose="020F0502020204030204" pitchFamily="34" charset="0"/>
                                  </a:rPr>
                                  <m:t>∞</m:t>
                                </m:r>
                              </m:sub>
                            </m:sSub>
                            <m:rad>
                              <m:radPr>
                                <m:degHide m:val="on"/>
                                <m:ctrlPr>
                                  <a:rPr lang="en-GB" sz="3200" i="1" spc="-10">
                                    <a:solidFill>
                                      <a:schemeClr val="bg2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GB" sz="3200" i="1" spc="-1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 spc="-1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Calibri" panose="020F0502020204030204" pitchFamily="34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3200" i="1" spc="-10">
                                        <a:solidFill>
                                          <a:schemeClr val="bg2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Calibri" panose="020F0502020204030204" pitchFamily="34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rad>
                          </m:e>
                        </m:d>
                      </m:e>
                    </m:func>
                    <m:r>
                      <a:rPr lang="en-US" sz="3200" i="1" spc="-1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libri" panose="020F0502020204030204" pitchFamily="34" charset="0"/>
                      </a:rPr>
                      <m:t>= −10.47+1.557∗ </m:t>
                    </m:r>
                    <m:r>
                      <m:rPr>
                        <m:sty m:val="p"/>
                      </m:rPr>
                      <a:rPr lang="en-US" sz="3200" spc="-1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libri" panose="020F0502020204030204" pitchFamily="34" charset="0"/>
                      </a:rPr>
                      <m:t>log</m:t>
                    </m:r>
                    <m:r>
                      <a:rPr lang="en-US" sz="3200" spc="-1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libri" panose="020F0502020204030204" pitchFamily="34" charset="0"/>
                      </a:rPr>
                      <m:t>⁡</m:t>
                    </m:r>
                    <m:r>
                      <a:rPr lang="en-US" sz="3200" i="1" spc="-1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GB" sz="3200" i="1" spc="-1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3200" i="1" spc="-1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3200" i="1" spc="-10">
                            <a:solidFill>
                              <a:schemeClr val="bg2"/>
                            </a:solidFill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Calibri" panose="020F0502020204030204" pitchFamily="34" charset="0"/>
                          </a:rPr>
                          <m:t>∗</m:t>
                        </m:r>
                      </m:sub>
                    </m:sSub>
                    <m:r>
                      <a:rPr lang="en-US" sz="3200" i="1" spc="-1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GB" sz="3200" dirty="0">
                    <a:solidFill>
                      <a:schemeClr val="bg2"/>
                    </a:solidFill>
                  </a:rPr>
                  <a:t> [5]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GB" sz="3200" dirty="0">
                    <a:solidFill>
                      <a:schemeClr val="bg2"/>
                    </a:solidFill>
                  </a:rPr>
                  <a:t>Compare and determine the constructive and destructive effects of supernovas and black holes caused by the death of BSGs on the local galaxies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GB" sz="3200" dirty="0">
                    <a:solidFill>
                      <a:schemeClr val="bg2"/>
                    </a:solidFill>
                  </a:rPr>
                  <a:t>Determine the processes that BSGs experience and compare any that also occur in other types of stars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681A4B-C82A-4D3A-9D99-353E758CC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5828" y="20907831"/>
                <a:ext cx="9721080" cy="6492418"/>
              </a:xfrm>
              <a:prstGeom prst="rect">
                <a:avLst/>
              </a:prstGeom>
              <a:blipFill>
                <a:blip r:embed="rId4"/>
                <a:stretch>
                  <a:fillRect l="-2698" t="-2066" r="-1192" b="-21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The CNO cycle">
            <a:extLst>
              <a:ext uri="{FF2B5EF4-FFF2-40B4-BE49-F238E27FC236}">
                <a16:creationId xmlns:a16="http://schemas.microsoft.com/office/drawing/2014/main" id="{389BBEE5-20D9-4217-BDB1-49231302A8F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83" y="20868653"/>
            <a:ext cx="10010981" cy="6422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F8971D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3712</TotalTime>
  <Words>520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 Morris</dc:creator>
  <cp:lastModifiedBy>Thomas Scattergood</cp:lastModifiedBy>
  <cp:revision>117</cp:revision>
  <cp:lastPrinted>2018-09-06T10:22:08Z</cp:lastPrinted>
  <dcterms:created xsi:type="dcterms:W3CDTF">2017-07-05T10:02:06Z</dcterms:created>
  <dcterms:modified xsi:type="dcterms:W3CDTF">2021-01-25T16:00:41Z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2017-06-20T00:00:00Z</vt:filetime>
  </property>
  <property fmtid="{D5CDD505-2E9C-101B-9397-08002B2CF9AE}" pid="3" name="LastSaved">
    <vt:filetime>2017-07-05T00:00:00Z</vt:filetime>
  </property>
</Properties>
</file>