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10"/>
  </p:notesMasterIdLst>
  <p:sldIdLst>
    <p:sldId id="307" r:id="rId3"/>
    <p:sldId id="308" r:id="rId4"/>
    <p:sldId id="309" r:id="rId5"/>
    <p:sldId id="310" r:id="rId6"/>
    <p:sldId id="315" r:id="rId7"/>
    <p:sldId id="316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8"/>
    <p:restoredTop sz="91985"/>
  </p:normalViewPr>
  <p:slideViewPr>
    <p:cSldViewPr snapToGrid="0" snapToObjects="1">
      <p:cViewPr>
        <p:scale>
          <a:sx n="124" d="100"/>
          <a:sy n="124" d="100"/>
        </p:scale>
        <p:origin x="-30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afternoon we will be building a cloud connected </a:t>
            </a:r>
            <a:r>
              <a:rPr lang="en-US" dirty="0" err="1" smtClean="0"/>
              <a:t>Xamarin.Forms</a:t>
            </a:r>
            <a:r>
              <a:rPr lang="en-US" dirty="0" smtClean="0"/>
              <a:t> app that displays a list of</a:t>
            </a:r>
            <a:r>
              <a:rPr lang="en-US" baseline="0" dirty="0" smtClean="0"/>
              <a:t> </a:t>
            </a:r>
            <a:r>
              <a:rPr lang="en-US" dirty="0" smtClean="0"/>
              <a:t>Xamarin Dev Days</a:t>
            </a:r>
            <a:r>
              <a:rPr lang="en-US" baseline="0" dirty="0" smtClean="0"/>
              <a:t> speakers </a:t>
            </a:r>
            <a:r>
              <a:rPr lang="en-US" dirty="0" smtClean="0"/>
              <a:t>and shows their details.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start by building a business logic backend that pulls down data</a:t>
            </a:r>
            <a:r>
              <a:rPr lang="en-US" baseline="0" dirty="0" smtClean="0"/>
              <a:t> in </a:t>
            </a:r>
            <a:r>
              <a:rPr lang="en-US" dirty="0" smtClean="0"/>
              <a:t>JSON format from a RESTful endpoint</a:t>
            </a:r>
            <a:r>
              <a:rPr lang="en-US" baseline="0" dirty="0" smtClean="0"/>
              <a:t> 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afternoon we will be building a cloud connected </a:t>
            </a:r>
            <a:r>
              <a:rPr lang="en-US" dirty="0" err="1" smtClean="0"/>
              <a:t>Xamarin.Forms</a:t>
            </a:r>
            <a:r>
              <a:rPr lang="en-US" dirty="0" smtClean="0"/>
              <a:t> app that displays a list of</a:t>
            </a:r>
            <a:r>
              <a:rPr lang="en-US" baseline="0" dirty="0" smtClean="0"/>
              <a:t> </a:t>
            </a:r>
            <a:r>
              <a:rPr lang="en-US" dirty="0" smtClean="0"/>
              <a:t>Xamarin Dev Days</a:t>
            </a:r>
            <a:r>
              <a:rPr lang="en-US" baseline="0" dirty="0" smtClean="0"/>
              <a:t> speakers </a:t>
            </a:r>
            <a:r>
              <a:rPr lang="en-US" dirty="0" smtClean="0"/>
              <a:t>and shows their details.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start by building a business logic backend that pulls down data</a:t>
            </a:r>
            <a:r>
              <a:rPr lang="en-US" baseline="0" dirty="0" smtClean="0"/>
              <a:t> in </a:t>
            </a:r>
            <a:r>
              <a:rPr lang="en-US" dirty="0" smtClean="0"/>
              <a:t>JSON format from a RESTful endpoint</a:t>
            </a:r>
            <a:r>
              <a:rPr lang="en-US" baseline="0" dirty="0" smtClean="0"/>
              <a:t>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as an alternative we will connect it to 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Microsoft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Azure Mobile App backend with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 few lines of code.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8" r:id="rId9"/>
    <p:sldLayoutId id="2147483679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8" r:id="rId9"/>
    <p:sldLayoutId id="2147483699" r:id="rId10"/>
    <p:sldLayoutId id="2147483701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tif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4833225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</a:t>
            </a:r>
            <a:r>
              <a:rPr lang="en-US" sz="4400" dirty="0" smtClean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Download Code: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https://git.io/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9" name="Picture 8" descr="DevDay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287" y="540568"/>
            <a:ext cx="10058400" cy="2016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8" y="314854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System </a:t>
            </a:r>
            <a:r>
              <a:rPr lang="en-US" sz="4400" dirty="0" err="1" smtClean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Config</a:t>
            </a:r>
            <a:r>
              <a:rPr lang="en-US" sz="4400" dirty="0" smtClean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 Instructions: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ti.to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xamarin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/dev-days-twin-cities/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en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535013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git.io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8" y="0"/>
            <a:ext cx="8739579" cy="54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535013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git.io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79" y="0"/>
            <a:ext cx="8187377" cy="55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5013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git.io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6" y="88520"/>
            <a:ext cx="2768666" cy="1835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22" y="298832"/>
            <a:ext cx="2583445" cy="505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0" y="1001037"/>
            <a:ext cx="2076773" cy="3693885"/>
          </a:xfrm>
          <a:prstGeom prst="rect">
            <a:avLst/>
          </a:prstGeom>
        </p:spPr>
      </p:pic>
      <p:cxnSp>
        <p:nvCxnSpPr>
          <p:cNvPr id="38" name="Elbow Connector 37"/>
          <p:cNvCxnSpPr/>
          <p:nvPr/>
        </p:nvCxnSpPr>
        <p:spPr>
          <a:xfrm rot="10800000" flipV="1">
            <a:off x="4116640" y="1461456"/>
            <a:ext cx="4252660" cy="2716842"/>
          </a:xfrm>
          <a:prstGeom prst="bentConnector3">
            <a:avLst>
              <a:gd name="adj1" fmla="val 56271"/>
            </a:avLst>
          </a:prstGeom>
          <a:ln w="152400">
            <a:solidFill>
              <a:schemeClr val="accent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05" y="2502517"/>
            <a:ext cx="2254597" cy="9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5013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git.io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36" y="92308"/>
            <a:ext cx="2768666" cy="1835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22" y="298832"/>
            <a:ext cx="2583445" cy="505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0" y="1001037"/>
            <a:ext cx="2076773" cy="3693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769" y="2168097"/>
            <a:ext cx="2774002" cy="1585144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0800000" flipV="1">
            <a:off x="4116640" y="2960670"/>
            <a:ext cx="4252660" cy="1217628"/>
          </a:xfrm>
          <a:prstGeom prst="bentConnector3">
            <a:avLst>
              <a:gd name="adj1" fmla="val 56271"/>
            </a:avLst>
          </a:prstGeom>
          <a:ln w="152400">
            <a:solidFill>
              <a:schemeClr val="accent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005" y="2502517"/>
            <a:ext cx="2254597" cy="9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5350132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https://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git.io</a:t>
            </a: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/</a:t>
            </a:r>
            <a:r>
              <a:rPr lang="en-US" sz="4400" dirty="0" err="1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vPFem</a:t>
            </a:r>
            <a:endParaRPr lang="en-US" sz="4400" dirty="0">
              <a:solidFill>
                <a:srgbClr val="2B84D2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84" y="0"/>
            <a:ext cx="9573768" cy="53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39" y="308225"/>
            <a:ext cx="11887200" cy="626017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users: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If you unzip the GitHub repo and open the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HandsOnLab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solution, you’ll probably get this build error on first build: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/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Files 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has invalid value 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\x86\Debug\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DevDaysSpeakers.UWP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.C_.</a:t>
            </a: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Code.dev_days_labs_master.dev_days_labs_master.HandsOnLab.Finish.DevDaysSpeakers.DevDaysSpeakers.Shared.View.</a:t>
            </a:r>
            <a:r>
              <a:rPr lang="en-US" sz="16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DetailsPage.xaml.g.cs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The specified path, file name, or both are 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too long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. The 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fully qualified 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file name must be less than 260 </a:t>
            </a: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characters ...</a:t>
            </a:r>
            <a:endParaRPr lang="en-US" sz="16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That filename = 167 characters</a:t>
            </a:r>
            <a:endParaRPr lang="en-US" sz="16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rgbClr val="404040"/>
                  </a:gs>
                  <a:gs pos="30000">
                    <a:srgbClr val="40404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Path to </a:t>
            </a:r>
            <a:r>
              <a:rPr lang="en-US" sz="2400" dirty="0" err="1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obj</a:t>
            </a: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 folder = 104 characters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C:\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Code\dev-days-labs-master\</a:t>
            </a:r>
            <a:r>
              <a:rPr lang="en-US" sz="14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dev-days-labs-master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HandsOnLab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\Finish\</a:t>
            </a:r>
            <a:r>
              <a:rPr lang="en-US" sz="1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DevDaysSpeakers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DevDaysSpeakers.UWP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167 + 104 = 271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Answer: shave </a:t>
            </a:r>
            <a:r>
              <a:rPr lang="en-US" sz="24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off </a:t>
            </a:r>
            <a:r>
              <a:rPr lang="en-US" sz="2400" dirty="0" smtClean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12 </a:t>
            </a:r>
            <a:r>
              <a:rPr lang="en-US" sz="2400" dirty="0">
                <a:gradFill>
                  <a:gsLst>
                    <a:gs pos="2917">
                      <a:srgbClr val="404040"/>
                    </a:gs>
                    <a:gs pos="30000">
                      <a:srgbClr val="404040"/>
                    </a:gs>
                  </a:gsLst>
                  <a:lin ang="5400000" scaled="0"/>
                </a:gradFill>
              </a:rPr>
              <a:t>characters from your path</a:t>
            </a:r>
          </a:p>
        </p:txBody>
      </p:sp>
    </p:spTree>
    <p:extLst>
      <p:ext uri="{BB962C8B-B14F-4D97-AF65-F5344CB8AC3E}">
        <p14:creationId xmlns:p14="http://schemas.microsoft.com/office/powerpoint/2010/main" val="1788673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198</Words>
  <Application>Microsoft Macintosh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Courier</vt:lpstr>
      <vt:lpstr>Segoe UI</vt:lpstr>
      <vt:lpstr>Segoe UI Light</vt:lpstr>
      <vt:lpstr>Wingdings</vt:lpstr>
      <vt:lpstr>5-30629_Build_Template_WHITE</vt:lpstr>
      <vt:lpstr>1_5-30629_Build_Template_WHITE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Tom Soderling</cp:lastModifiedBy>
  <cp:revision>117</cp:revision>
  <dcterms:created xsi:type="dcterms:W3CDTF">2015-05-05T21:43:30Z</dcterms:created>
  <dcterms:modified xsi:type="dcterms:W3CDTF">2016-11-04T16:08:12Z</dcterms:modified>
</cp:coreProperties>
</file>