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1748"/>
    <p:restoredTop sz="94648"/>
  </p:normalViewPr>
  <p:slideViewPr>
    <p:cSldViewPr snapToGrid="0">
      <p:cViewPr varScale="1">
        <p:scale>
          <a:sx n="132" d="100"/>
          <a:sy n="132" d="100"/>
        </p:scale>
        <p:origin x="184" y="5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25" name="PlaceHolder 2"/>
          <p:cNvSpPr>
            <a:spLocks noGrp="1"/>
          </p:cNvSpPr>
          <p:nvPr>
            <p:ph type="body"/>
          </p:nvPr>
        </p:nvSpPr>
        <p:spPr>
          <a:xfrm>
            <a:off x="311760" y="1152360"/>
            <a:ext cx="8520120" cy="16293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6" name="PlaceHolder 3"/>
          <p:cNvSpPr>
            <a:spLocks noGrp="1"/>
          </p:cNvSpPr>
          <p:nvPr>
            <p:ph type="body"/>
          </p:nvPr>
        </p:nvSpPr>
        <p:spPr>
          <a:xfrm>
            <a:off x="311760" y="2936880"/>
            <a:ext cx="8520120" cy="16293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28" name="PlaceHolder 2"/>
          <p:cNvSpPr>
            <a:spLocks noGrp="1"/>
          </p:cNvSpPr>
          <p:nvPr>
            <p:ph type="body"/>
          </p:nvPr>
        </p:nvSpPr>
        <p:spPr>
          <a:xfrm>
            <a:off x="311760" y="1152360"/>
            <a:ext cx="4157640" cy="16293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9" name="PlaceHolder 3"/>
          <p:cNvSpPr>
            <a:spLocks noGrp="1"/>
          </p:cNvSpPr>
          <p:nvPr>
            <p:ph type="body"/>
          </p:nvPr>
        </p:nvSpPr>
        <p:spPr>
          <a:xfrm>
            <a:off x="4677840" y="1152360"/>
            <a:ext cx="4157640" cy="16293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0" name="PlaceHolder 4"/>
          <p:cNvSpPr>
            <a:spLocks noGrp="1"/>
          </p:cNvSpPr>
          <p:nvPr>
            <p:ph type="body"/>
          </p:nvPr>
        </p:nvSpPr>
        <p:spPr>
          <a:xfrm>
            <a:off x="311760" y="2936880"/>
            <a:ext cx="4157640" cy="16293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1" name="PlaceHolder 5"/>
          <p:cNvSpPr>
            <a:spLocks noGrp="1"/>
          </p:cNvSpPr>
          <p:nvPr>
            <p:ph type="body"/>
          </p:nvPr>
        </p:nvSpPr>
        <p:spPr>
          <a:xfrm>
            <a:off x="4677840" y="2936880"/>
            <a:ext cx="4157640" cy="16293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33" name="PlaceHolder 2"/>
          <p:cNvSpPr>
            <a:spLocks noGrp="1"/>
          </p:cNvSpPr>
          <p:nvPr>
            <p:ph type="body"/>
          </p:nvPr>
        </p:nvSpPr>
        <p:spPr>
          <a:xfrm>
            <a:off x="311760" y="1152360"/>
            <a:ext cx="2743200" cy="16293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4" name="PlaceHolder 3"/>
          <p:cNvSpPr>
            <a:spLocks noGrp="1"/>
          </p:cNvSpPr>
          <p:nvPr>
            <p:ph type="body"/>
          </p:nvPr>
        </p:nvSpPr>
        <p:spPr>
          <a:xfrm>
            <a:off x="3192480" y="1152360"/>
            <a:ext cx="2743200" cy="16293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5" name="PlaceHolder 4"/>
          <p:cNvSpPr>
            <a:spLocks noGrp="1"/>
          </p:cNvSpPr>
          <p:nvPr>
            <p:ph type="body"/>
          </p:nvPr>
        </p:nvSpPr>
        <p:spPr>
          <a:xfrm>
            <a:off x="6073200" y="1152360"/>
            <a:ext cx="2743200" cy="16293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6" name="PlaceHolder 5"/>
          <p:cNvSpPr>
            <a:spLocks noGrp="1"/>
          </p:cNvSpPr>
          <p:nvPr>
            <p:ph type="body"/>
          </p:nvPr>
        </p:nvSpPr>
        <p:spPr>
          <a:xfrm>
            <a:off x="311760" y="2936880"/>
            <a:ext cx="2743200" cy="16293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7" name="PlaceHolder 6"/>
          <p:cNvSpPr>
            <a:spLocks noGrp="1"/>
          </p:cNvSpPr>
          <p:nvPr>
            <p:ph type="body"/>
          </p:nvPr>
        </p:nvSpPr>
        <p:spPr>
          <a:xfrm>
            <a:off x="3192480" y="2936880"/>
            <a:ext cx="2743200" cy="16293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8" name="PlaceHolder 7"/>
          <p:cNvSpPr>
            <a:spLocks noGrp="1"/>
          </p:cNvSpPr>
          <p:nvPr>
            <p:ph type="body"/>
          </p:nvPr>
        </p:nvSpPr>
        <p:spPr>
          <a:xfrm>
            <a:off x="6073200" y="2936880"/>
            <a:ext cx="2743200" cy="16293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43" name="PlaceHolder 2"/>
          <p:cNvSpPr>
            <a:spLocks noGrp="1"/>
          </p:cNvSpPr>
          <p:nvPr>
            <p:ph type="subTitle"/>
          </p:nvPr>
        </p:nvSpPr>
        <p:spPr>
          <a:xfrm>
            <a:off x="311760" y="1152360"/>
            <a:ext cx="8520120" cy="34160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45" name="PlaceHolder 2"/>
          <p:cNvSpPr>
            <a:spLocks noGrp="1"/>
          </p:cNvSpPr>
          <p:nvPr>
            <p:ph type="body"/>
          </p:nvPr>
        </p:nvSpPr>
        <p:spPr>
          <a:xfrm>
            <a:off x="311760" y="1152360"/>
            <a:ext cx="8520120" cy="341604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47" name="PlaceHolder 2"/>
          <p:cNvSpPr>
            <a:spLocks noGrp="1"/>
          </p:cNvSpPr>
          <p:nvPr>
            <p:ph type="body"/>
          </p:nvPr>
        </p:nvSpPr>
        <p:spPr>
          <a:xfrm>
            <a:off x="311760" y="1152360"/>
            <a:ext cx="4157640" cy="34160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48" name="PlaceHolder 3"/>
          <p:cNvSpPr>
            <a:spLocks noGrp="1"/>
          </p:cNvSpPr>
          <p:nvPr>
            <p:ph type="body"/>
          </p:nvPr>
        </p:nvSpPr>
        <p:spPr>
          <a:xfrm>
            <a:off x="4677840" y="1152360"/>
            <a:ext cx="4157640" cy="341604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IN" sz="14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311760" y="444960"/>
            <a:ext cx="8520120" cy="26546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52" name="PlaceHolder 2"/>
          <p:cNvSpPr>
            <a:spLocks noGrp="1"/>
          </p:cNvSpPr>
          <p:nvPr>
            <p:ph type="body"/>
          </p:nvPr>
        </p:nvSpPr>
        <p:spPr>
          <a:xfrm>
            <a:off x="311760" y="1152360"/>
            <a:ext cx="4157640" cy="16293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53" name="PlaceHolder 3"/>
          <p:cNvSpPr>
            <a:spLocks noGrp="1"/>
          </p:cNvSpPr>
          <p:nvPr>
            <p:ph type="body"/>
          </p:nvPr>
        </p:nvSpPr>
        <p:spPr>
          <a:xfrm>
            <a:off x="4677840" y="1152360"/>
            <a:ext cx="4157640" cy="34160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54" name="PlaceHolder 4"/>
          <p:cNvSpPr>
            <a:spLocks noGrp="1"/>
          </p:cNvSpPr>
          <p:nvPr>
            <p:ph type="body"/>
          </p:nvPr>
        </p:nvSpPr>
        <p:spPr>
          <a:xfrm>
            <a:off x="311760" y="2936880"/>
            <a:ext cx="4157640" cy="16293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4" name="PlaceHolder 2"/>
          <p:cNvSpPr>
            <a:spLocks noGrp="1"/>
          </p:cNvSpPr>
          <p:nvPr>
            <p:ph type="subTitle"/>
          </p:nvPr>
        </p:nvSpPr>
        <p:spPr>
          <a:xfrm>
            <a:off x="311760" y="1152360"/>
            <a:ext cx="8520120" cy="34160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56" name="PlaceHolder 2"/>
          <p:cNvSpPr>
            <a:spLocks noGrp="1"/>
          </p:cNvSpPr>
          <p:nvPr>
            <p:ph type="body"/>
          </p:nvPr>
        </p:nvSpPr>
        <p:spPr>
          <a:xfrm>
            <a:off x="311760" y="1152360"/>
            <a:ext cx="4157640" cy="34160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57" name="PlaceHolder 3"/>
          <p:cNvSpPr>
            <a:spLocks noGrp="1"/>
          </p:cNvSpPr>
          <p:nvPr>
            <p:ph type="body"/>
          </p:nvPr>
        </p:nvSpPr>
        <p:spPr>
          <a:xfrm>
            <a:off x="4677840" y="1152360"/>
            <a:ext cx="4157640" cy="16293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58" name="PlaceHolder 4"/>
          <p:cNvSpPr>
            <a:spLocks noGrp="1"/>
          </p:cNvSpPr>
          <p:nvPr>
            <p:ph type="body"/>
          </p:nvPr>
        </p:nvSpPr>
        <p:spPr>
          <a:xfrm>
            <a:off x="4677840" y="2936880"/>
            <a:ext cx="4157640" cy="16293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60" name="PlaceHolder 2"/>
          <p:cNvSpPr>
            <a:spLocks noGrp="1"/>
          </p:cNvSpPr>
          <p:nvPr>
            <p:ph type="body"/>
          </p:nvPr>
        </p:nvSpPr>
        <p:spPr>
          <a:xfrm>
            <a:off x="311760" y="1152360"/>
            <a:ext cx="4157640" cy="16293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1" name="PlaceHolder 3"/>
          <p:cNvSpPr>
            <a:spLocks noGrp="1"/>
          </p:cNvSpPr>
          <p:nvPr>
            <p:ph type="body"/>
          </p:nvPr>
        </p:nvSpPr>
        <p:spPr>
          <a:xfrm>
            <a:off x="4677840" y="1152360"/>
            <a:ext cx="4157640" cy="16293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2" name="PlaceHolder 4"/>
          <p:cNvSpPr>
            <a:spLocks noGrp="1"/>
          </p:cNvSpPr>
          <p:nvPr>
            <p:ph type="body"/>
          </p:nvPr>
        </p:nvSpPr>
        <p:spPr>
          <a:xfrm>
            <a:off x="311760" y="2936880"/>
            <a:ext cx="8520120" cy="16293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64" name="PlaceHolder 2"/>
          <p:cNvSpPr>
            <a:spLocks noGrp="1"/>
          </p:cNvSpPr>
          <p:nvPr>
            <p:ph type="body"/>
          </p:nvPr>
        </p:nvSpPr>
        <p:spPr>
          <a:xfrm>
            <a:off x="311760" y="1152360"/>
            <a:ext cx="8520120" cy="16293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5" name="PlaceHolder 3"/>
          <p:cNvSpPr>
            <a:spLocks noGrp="1"/>
          </p:cNvSpPr>
          <p:nvPr>
            <p:ph type="body"/>
          </p:nvPr>
        </p:nvSpPr>
        <p:spPr>
          <a:xfrm>
            <a:off x="311760" y="2936880"/>
            <a:ext cx="8520120" cy="16293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67" name="PlaceHolder 2"/>
          <p:cNvSpPr>
            <a:spLocks noGrp="1"/>
          </p:cNvSpPr>
          <p:nvPr>
            <p:ph type="body"/>
          </p:nvPr>
        </p:nvSpPr>
        <p:spPr>
          <a:xfrm>
            <a:off x="311760" y="1152360"/>
            <a:ext cx="4157640" cy="16293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8" name="PlaceHolder 3"/>
          <p:cNvSpPr>
            <a:spLocks noGrp="1"/>
          </p:cNvSpPr>
          <p:nvPr>
            <p:ph type="body"/>
          </p:nvPr>
        </p:nvSpPr>
        <p:spPr>
          <a:xfrm>
            <a:off x="4677840" y="1152360"/>
            <a:ext cx="4157640" cy="16293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9" name="PlaceHolder 4"/>
          <p:cNvSpPr>
            <a:spLocks noGrp="1"/>
          </p:cNvSpPr>
          <p:nvPr>
            <p:ph type="body"/>
          </p:nvPr>
        </p:nvSpPr>
        <p:spPr>
          <a:xfrm>
            <a:off x="311760" y="2936880"/>
            <a:ext cx="4157640" cy="16293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0" name="PlaceHolder 5"/>
          <p:cNvSpPr>
            <a:spLocks noGrp="1"/>
          </p:cNvSpPr>
          <p:nvPr>
            <p:ph type="body"/>
          </p:nvPr>
        </p:nvSpPr>
        <p:spPr>
          <a:xfrm>
            <a:off x="4677840" y="2936880"/>
            <a:ext cx="4157640" cy="16293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72" name="PlaceHolder 2"/>
          <p:cNvSpPr>
            <a:spLocks noGrp="1"/>
          </p:cNvSpPr>
          <p:nvPr>
            <p:ph type="body"/>
          </p:nvPr>
        </p:nvSpPr>
        <p:spPr>
          <a:xfrm>
            <a:off x="311760" y="1152360"/>
            <a:ext cx="2743200" cy="16293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3" name="PlaceHolder 3"/>
          <p:cNvSpPr>
            <a:spLocks noGrp="1"/>
          </p:cNvSpPr>
          <p:nvPr>
            <p:ph type="body"/>
          </p:nvPr>
        </p:nvSpPr>
        <p:spPr>
          <a:xfrm>
            <a:off x="3192480" y="1152360"/>
            <a:ext cx="2743200" cy="16293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4" name="PlaceHolder 4"/>
          <p:cNvSpPr>
            <a:spLocks noGrp="1"/>
          </p:cNvSpPr>
          <p:nvPr>
            <p:ph type="body"/>
          </p:nvPr>
        </p:nvSpPr>
        <p:spPr>
          <a:xfrm>
            <a:off x="6073200" y="1152360"/>
            <a:ext cx="2743200" cy="16293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5" name="PlaceHolder 5"/>
          <p:cNvSpPr>
            <a:spLocks noGrp="1"/>
          </p:cNvSpPr>
          <p:nvPr>
            <p:ph type="body"/>
          </p:nvPr>
        </p:nvSpPr>
        <p:spPr>
          <a:xfrm>
            <a:off x="311760" y="2936880"/>
            <a:ext cx="2743200" cy="16293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6" name="PlaceHolder 6"/>
          <p:cNvSpPr>
            <a:spLocks noGrp="1"/>
          </p:cNvSpPr>
          <p:nvPr>
            <p:ph type="body"/>
          </p:nvPr>
        </p:nvSpPr>
        <p:spPr>
          <a:xfrm>
            <a:off x="3192480" y="2936880"/>
            <a:ext cx="2743200" cy="16293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7" name="PlaceHolder 7"/>
          <p:cNvSpPr>
            <a:spLocks noGrp="1"/>
          </p:cNvSpPr>
          <p:nvPr>
            <p:ph type="body"/>
          </p:nvPr>
        </p:nvSpPr>
        <p:spPr>
          <a:xfrm>
            <a:off x="6073200" y="2936880"/>
            <a:ext cx="2743200" cy="16293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6" name="PlaceHolder 2"/>
          <p:cNvSpPr>
            <a:spLocks noGrp="1"/>
          </p:cNvSpPr>
          <p:nvPr>
            <p:ph type="body"/>
          </p:nvPr>
        </p:nvSpPr>
        <p:spPr>
          <a:xfrm>
            <a:off x="311760" y="1152360"/>
            <a:ext cx="8520120" cy="341604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8" name="PlaceHolder 2"/>
          <p:cNvSpPr>
            <a:spLocks noGrp="1"/>
          </p:cNvSpPr>
          <p:nvPr>
            <p:ph type="body"/>
          </p:nvPr>
        </p:nvSpPr>
        <p:spPr>
          <a:xfrm>
            <a:off x="311760" y="1152360"/>
            <a:ext cx="4157640" cy="34160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9" name="PlaceHolder 3"/>
          <p:cNvSpPr>
            <a:spLocks noGrp="1"/>
          </p:cNvSpPr>
          <p:nvPr>
            <p:ph type="body"/>
          </p:nvPr>
        </p:nvSpPr>
        <p:spPr>
          <a:xfrm>
            <a:off x="4677840" y="1152360"/>
            <a:ext cx="4157640" cy="341604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IN" sz="14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11760" y="444960"/>
            <a:ext cx="8520120" cy="26546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3" name="PlaceHolder 2"/>
          <p:cNvSpPr>
            <a:spLocks noGrp="1"/>
          </p:cNvSpPr>
          <p:nvPr>
            <p:ph type="body"/>
          </p:nvPr>
        </p:nvSpPr>
        <p:spPr>
          <a:xfrm>
            <a:off x="311760" y="1152360"/>
            <a:ext cx="4157640" cy="16293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4" name="PlaceHolder 3"/>
          <p:cNvSpPr>
            <a:spLocks noGrp="1"/>
          </p:cNvSpPr>
          <p:nvPr>
            <p:ph type="body"/>
          </p:nvPr>
        </p:nvSpPr>
        <p:spPr>
          <a:xfrm>
            <a:off x="4677840" y="1152360"/>
            <a:ext cx="4157640" cy="34160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5" name="PlaceHolder 4"/>
          <p:cNvSpPr>
            <a:spLocks noGrp="1"/>
          </p:cNvSpPr>
          <p:nvPr>
            <p:ph type="body"/>
          </p:nvPr>
        </p:nvSpPr>
        <p:spPr>
          <a:xfrm>
            <a:off x="311760" y="2936880"/>
            <a:ext cx="4157640" cy="16293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7" name="PlaceHolder 2"/>
          <p:cNvSpPr>
            <a:spLocks noGrp="1"/>
          </p:cNvSpPr>
          <p:nvPr>
            <p:ph type="body"/>
          </p:nvPr>
        </p:nvSpPr>
        <p:spPr>
          <a:xfrm>
            <a:off x="311760" y="1152360"/>
            <a:ext cx="4157640" cy="34160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8" name="PlaceHolder 3"/>
          <p:cNvSpPr>
            <a:spLocks noGrp="1"/>
          </p:cNvSpPr>
          <p:nvPr>
            <p:ph type="body"/>
          </p:nvPr>
        </p:nvSpPr>
        <p:spPr>
          <a:xfrm>
            <a:off x="4677840" y="1152360"/>
            <a:ext cx="4157640" cy="16293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9" name="PlaceHolder 4"/>
          <p:cNvSpPr>
            <a:spLocks noGrp="1"/>
          </p:cNvSpPr>
          <p:nvPr>
            <p:ph type="body"/>
          </p:nvPr>
        </p:nvSpPr>
        <p:spPr>
          <a:xfrm>
            <a:off x="4677840" y="2936880"/>
            <a:ext cx="4157640" cy="16293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21" name="PlaceHolder 2"/>
          <p:cNvSpPr>
            <a:spLocks noGrp="1"/>
          </p:cNvSpPr>
          <p:nvPr>
            <p:ph type="body"/>
          </p:nvPr>
        </p:nvSpPr>
        <p:spPr>
          <a:xfrm>
            <a:off x="311760" y="1152360"/>
            <a:ext cx="4157640" cy="16293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2" name="PlaceHolder 3"/>
          <p:cNvSpPr>
            <a:spLocks noGrp="1"/>
          </p:cNvSpPr>
          <p:nvPr>
            <p:ph type="body"/>
          </p:nvPr>
        </p:nvSpPr>
        <p:spPr>
          <a:xfrm>
            <a:off x="4677840" y="1152360"/>
            <a:ext cx="4157640" cy="16293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3" name="PlaceHolder 4"/>
          <p:cNvSpPr>
            <a:spLocks noGrp="1"/>
          </p:cNvSpPr>
          <p:nvPr>
            <p:ph type="body"/>
          </p:nvPr>
        </p:nvSpPr>
        <p:spPr>
          <a:xfrm>
            <a:off x="311760" y="2936880"/>
            <a:ext cx="8520120" cy="16293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2151000"/>
            <a:ext cx="8520120" cy="841320"/>
          </a:xfrm>
          <a:prstGeom prst="rect">
            <a:avLst/>
          </a:prstGeom>
        </p:spPr>
        <p:txBody>
          <a:bodyPr tIns="91440" bIns="91440" anchor="ctr">
            <a:normAutofit/>
          </a:bodyPr>
          <a:lstStyle/>
          <a:p>
            <a:r>
              <a:rPr lang="en-IN" sz="3600" b="0" strike="noStrike" spc="-1">
                <a:solidFill>
                  <a:srgbClr val="000000"/>
                </a:solidFill>
                <a:latin typeface="Arial"/>
              </a:rPr>
              <a:t>Click to edit the title text format</a:t>
            </a:r>
          </a:p>
        </p:txBody>
      </p:sp>
      <p:sp>
        <p:nvSpPr>
          <p:cNvPr id="4" name="PlaceHolder 2"/>
          <p:cNvSpPr>
            <a:spLocks noGrp="1"/>
          </p:cNvSpPr>
          <p:nvPr>
            <p:ph type="sldNum"/>
          </p:nvPr>
        </p:nvSpPr>
        <p:spPr>
          <a:xfrm>
            <a:off x="8472600" y="4663080"/>
            <a:ext cx="548280" cy="393120"/>
          </a:xfrm>
          <a:prstGeom prst="rect">
            <a:avLst/>
          </a:prstGeom>
        </p:spPr>
        <p:txBody>
          <a:bodyPr tIns="91440" bIns="91440" anchor="ctr">
            <a:normAutofit/>
          </a:bodyPr>
          <a:lstStyle/>
          <a:p>
            <a:pPr algn="r">
              <a:lnSpc>
                <a:spcPct val="100000"/>
              </a:lnSpc>
              <a:tabLst>
                <a:tab pos="0" algn="l"/>
              </a:tabLst>
            </a:pPr>
            <a:fld id="{31A3F76C-F960-4AC4-9D62-FB42DED125F1}" type="slidenum">
              <a:rPr lang="en-GB" sz="1000" b="0" strike="noStrike" spc="-1">
                <a:solidFill>
                  <a:srgbClr val="595959"/>
                </a:solidFill>
                <a:latin typeface="Arial"/>
                <a:ea typeface="Arial"/>
              </a:rPr>
              <a:t>‹#›</a:t>
            </a:fld>
            <a:endParaRPr lang="en-IN" sz="1000" b="0" strike="noStrike" spc="-1">
              <a:latin typeface="Times New Roman"/>
            </a:endParaRPr>
          </a:p>
        </p:txBody>
      </p:sp>
      <p:sp>
        <p:nvSpPr>
          <p:cNvPr id="2" name="PlaceHolder 3"/>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311760" y="444960"/>
            <a:ext cx="8520120" cy="572400"/>
          </a:xfrm>
          <a:prstGeom prst="rect">
            <a:avLst/>
          </a:prstGeom>
        </p:spPr>
        <p:txBody>
          <a:bodyPr tIns="91440" bIns="91440">
            <a:normAutofit fontScale="97000"/>
          </a:bodyPr>
          <a:lstStyle/>
          <a:p>
            <a:r>
              <a:rPr lang="en-IN" sz="2800" b="0" strike="noStrike" spc="-1">
                <a:solidFill>
                  <a:srgbClr val="000000"/>
                </a:solidFill>
                <a:latin typeface="Arial"/>
              </a:rPr>
              <a:t>Click to edit the title text format</a:t>
            </a:r>
          </a:p>
        </p:txBody>
      </p:sp>
      <p:sp>
        <p:nvSpPr>
          <p:cNvPr id="40" name="PlaceHolder 2"/>
          <p:cNvSpPr>
            <a:spLocks noGrp="1"/>
          </p:cNvSpPr>
          <p:nvPr>
            <p:ph type="body"/>
          </p:nvPr>
        </p:nvSpPr>
        <p:spPr>
          <a:xfrm>
            <a:off x="311760" y="1152360"/>
            <a:ext cx="8520120" cy="3416040"/>
          </a:xfrm>
          <a:prstGeom prst="rect">
            <a:avLst/>
          </a:prstGeom>
        </p:spPr>
        <p:txBody>
          <a:bodyPr tIns="91440" bIns="91440">
            <a:normAutofit/>
          </a:bodyPr>
          <a:lstStyle/>
          <a:p>
            <a:pPr marL="432000" indent="-324000">
              <a:spcBef>
                <a:spcPts val="1417"/>
              </a:spcBef>
              <a:buClr>
                <a:srgbClr val="000000"/>
              </a:buClr>
              <a:buSzPct val="45000"/>
              <a:buFont typeface="Wingdings" charset="2"/>
              <a:buChar char=""/>
            </a:pPr>
            <a:r>
              <a:rPr lang="en-IN"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1800" b="0" strike="noStrike" spc="-1">
                <a:solidFill>
                  <a:srgbClr val="000000"/>
                </a:solidFill>
                <a:latin typeface="Arial"/>
              </a:rPr>
              <a:t>Seventh Outline Level</a:t>
            </a:r>
          </a:p>
        </p:txBody>
      </p:sp>
      <p:sp>
        <p:nvSpPr>
          <p:cNvPr id="41" name="PlaceHolder 3"/>
          <p:cNvSpPr>
            <a:spLocks noGrp="1"/>
          </p:cNvSpPr>
          <p:nvPr>
            <p:ph type="sldNum"/>
          </p:nvPr>
        </p:nvSpPr>
        <p:spPr>
          <a:xfrm>
            <a:off x="8472600" y="4663080"/>
            <a:ext cx="548280" cy="393120"/>
          </a:xfrm>
          <a:prstGeom prst="rect">
            <a:avLst/>
          </a:prstGeom>
        </p:spPr>
        <p:txBody>
          <a:bodyPr tIns="91440" bIns="91440" anchor="ctr">
            <a:normAutofit/>
          </a:bodyPr>
          <a:lstStyle/>
          <a:p>
            <a:pPr algn="r">
              <a:lnSpc>
                <a:spcPct val="100000"/>
              </a:lnSpc>
              <a:tabLst>
                <a:tab pos="0" algn="l"/>
              </a:tabLst>
            </a:pPr>
            <a:fld id="{6048E3B4-0518-45C0-8873-F331CBB3588B}" type="slidenum">
              <a:rPr lang="en-GB" sz="1000" b="0" strike="noStrike" spc="-1">
                <a:solidFill>
                  <a:srgbClr val="595959"/>
                </a:solidFill>
                <a:latin typeface="Arial"/>
                <a:ea typeface="Arial"/>
              </a:rPr>
              <a:t>‹#›</a:t>
            </a:fld>
            <a:endParaRPr lang="en-IN" sz="10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Google Shape;54;p13"/>
          <p:cNvSpPr txBox="1"/>
          <p:nvPr/>
        </p:nvSpPr>
        <p:spPr>
          <a:xfrm>
            <a:off x="373680" y="1751040"/>
            <a:ext cx="8520120" cy="1641240"/>
          </a:xfrm>
          <a:prstGeom prst="rect">
            <a:avLst/>
          </a:prstGeom>
          <a:noFill/>
          <a:ln w="0">
            <a:noFill/>
          </a:ln>
        </p:spPr>
        <p:txBody>
          <a:bodyPr tIns="91440" bIns="91440" anchor="ctr">
            <a:normAutofit/>
          </a:bodyPr>
          <a:lstStyle/>
          <a:p>
            <a:pPr algn="ctr">
              <a:lnSpc>
                <a:spcPct val="100000"/>
              </a:lnSpc>
              <a:tabLst>
                <a:tab pos="0" algn="l"/>
              </a:tabLst>
            </a:pPr>
            <a:r>
              <a:rPr lang="en-GB" sz="2400" b="0" strike="noStrike" spc="-1">
                <a:solidFill>
                  <a:srgbClr val="000000"/>
                </a:solidFill>
                <a:latin typeface="Arial"/>
                <a:ea typeface="Arial"/>
              </a:rPr>
              <a:t>Spring Boot Hibernate OneToOne Mapping</a:t>
            </a:r>
            <a:endParaRPr lang="en-IN" sz="2400" b="0" strike="noStrike" spc="-1">
              <a:solidFill>
                <a:srgbClr val="000000"/>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Google Shape;107;p22"/>
          <p:cNvSpPr txBox="1"/>
          <p:nvPr/>
        </p:nvSpPr>
        <p:spPr>
          <a:xfrm>
            <a:off x="311760" y="444960"/>
            <a:ext cx="8520120" cy="1203120"/>
          </a:xfrm>
          <a:prstGeom prst="rect">
            <a:avLst/>
          </a:prstGeom>
          <a:noFill/>
          <a:ln w="0">
            <a:noFill/>
          </a:ln>
        </p:spPr>
        <p:txBody>
          <a:bodyPr tIns="91440" bIns="91440">
            <a:noAutofit/>
          </a:bodyPr>
          <a:lstStyle/>
          <a:p>
            <a:pPr>
              <a:lnSpc>
                <a:spcPct val="100000"/>
              </a:lnSpc>
              <a:tabLst>
                <a:tab pos="0" algn="l"/>
              </a:tabLst>
            </a:pPr>
            <a:r>
              <a:rPr lang="en-GB" sz="2400" b="0" strike="noStrike" spc="-1">
                <a:solidFill>
                  <a:srgbClr val="000000"/>
                </a:solidFill>
                <a:latin typeface="Arial"/>
                <a:ea typeface="Arial"/>
              </a:rPr>
              <a:t>Hands On: Implement Bidirectional Relationship make Student the owning side of the relationship and the ToString issue and it's fix</a:t>
            </a:r>
            <a:endParaRPr lang="en-IN" sz="2400" b="0" strike="noStrike" spc="-1">
              <a:solidFill>
                <a:srgbClr val="000000"/>
              </a:solidFill>
              <a:latin typeface="Arial"/>
            </a:endParaRPr>
          </a:p>
        </p:txBody>
      </p:sp>
      <p:sp>
        <p:nvSpPr>
          <p:cNvPr id="96" name="Google Shape;108;p22"/>
          <p:cNvSpPr txBox="1"/>
          <p:nvPr/>
        </p:nvSpPr>
        <p:spPr>
          <a:xfrm>
            <a:off x="311760" y="1648080"/>
            <a:ext cx="8520120" cy="3416040"/>
          </a:xfrm>
          <a:prstGeom prst="rect">
            <a:avLst/>
          </a:prstGeom>
          <a:noFill/>
          <a:ln w="0">
            <a:noFill/>
          </a:ln>
        </p:spPr>
        <p:txBody>
          <a:bodyPr tIns="91440" bIns="91440">
            <a:normAutofit/>
          </a:bodyPr>
          <a:lstStyle/>
          <a:p>
            <a:pPr marL="457200" indent="-342720">
              <a:lnSpc>
                <a:spcPct val="115000"/>
              </a:lnSpc>
              <a:buClr>
                <a:srgbClr val="595959"/>
              </a:buClr>
              <a:buFont typeface="Arial"/>
              <a:buChar char="●"/>
            </a:pPr>
            <a:r>
              <a:rPr lang="en-GB" sz="1800" b="0" strike="noStrike" spc="-1">
                <a:solidFill>
                  <a:srgbClr val="595959"/>
                </a:solidFill>
                <a:latin typeface="Arial"/>
                <a:ea typeface="Arial"/>
              </a:rPr>
              <a:t>Implement Bidirectional relationship between student and passport.</a:t>
            </a:r>
            <a:endParaRPr lang="en-IN" sz="1800" b="0" strike="noStrike" spc="-1">
              <a:solidFill>
                <a:srgbClr val="000000"/>
              </a:solidFill>
              <a:latin typeface="Arial"/>
            </a:endParaRPr>
          </a:p>
          <a:p>
            <a:pPr marL="457200" indent="-342720">
              <a:lnSpc>
                <a:spcPct val="115000"/>
              </a:lnSpc>
              <a:buClr>
                <a:srgbClr val="595959"/>
              </a:buClr>
              <a:buFont typeface="Arial"/>
              <a:buChar char="●"/>
            </a:pPr>
            <a:r>
              <a:rPr lang="en-GB" sz="1800" b="0" strike="noStrike" spc="-1">
                <a:solidFill>
                  <a:srgbClr val="595959"/>
                </a:solidFill>
                <a:latin typeface="Arial"/>
                <a:ea typeface="Arial"/>
              </a:rPr>
              <a:t>Make Student the owning side of relationship.</a:t>
            </a:r>
            <a:endParaRPr lang="en-IN" sz="1800" b="0" strike="noStrike" spc="-1">
              <a:solidFill>
                <a:srgbClr val="000000"/>
              </a:solidFill>
              <a:latin typeface="Arial"/>
            </a:endParaRPr>
          </a:p>
          <a:p>
            <a:pPr marL="457200" indent="-342720">
              <a:lnSpc>
                <a:spcPct val="115000"/>
              </a:lnSpc>
              <a:buClr>
                <a:srgbClr val="595959"/>
              </a:buClr>
              <a:buFont typeface="Arial"/>
              <a:buChar char="●"/>
            </a:pPr>
            <a:r>
              <a:rPr lang="en-GB" sz="1800" b="0" strike="noStrike" spc="-1">
                <a:solidFill>
                  <a:srgbClr val="595959"/>
                </a:solidFill>
                <a:latin typeface="Arial"/>
                <a:ea typeface="Arial"/>
              </a:rPr>
              <a:t>Issue with default generated ToString method and its fix.</a:t>
            </a:r>
            <a:endParaRPr lang="en-IN" sz="1800" b="0" strike="noStrike" spc="-1">
              <a:solidFill>
                <a:srgbClr val="000000"/>
              </a:solidFill>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Google Shape;113;p23"/>
          <p:cNvSpPr txBox="1"/>
          <p:nvPr/>
        </p:nvSpPr>
        <p:spPr>
          <a:xfrm>
            <a:off x="311760" y="444960"/>
            <a:ext cx="8520120" cy="572400"/>
          </a:xfrm>
          <a:prstGeom prst="rect">
            <a:avLst/>
          </a:prstGeom>
          <a:noFill/>
          <a:ln w="0">
            <a:noFill/>
          </a:ln>
        </p:spPr>
        <p:txBody>
          <a:bodyPr tIns="91440" bIns="91440">
            <a:normAutofit/>
          </a:bodyPr>
          <a:lstStyle/>
          <a:p>
            <a:pPr marL="3200400" indent="457200">
              <a:lnSpc>
                <a:spcPct val="100000"/>
              </a:lnSpc>
              <a:tabLst>
                <a:tab pos="0" algn="l"/>
              </a:tabLst>
            </a:pPr>
            <a:r>
              <a:rPr lang="en-GB" sz="2400" b="0" strike="noStrike" spc="-1">
                <a:solidFill>
                  <a:srgbClr val="000000"/>
                </a:solidFill>
                <a:latin typeface="Arial"/>
                <a:ea typeface="Arial"/>
              </a:rPr>
              <a:t>Summary</a:t>
            </a:r>
            <a:endParaRPr lang="en-IN" sz="2400" b="0" strike="noStrike" spc="-1">
              <a:solidFill>
                <a:srgbClr val="000000"/>
              </a:solidFill>
              <a:latin typeface="Arial"/>
            </a:endParaRPr>
          </a:p>
        </p:txBody>
      </p:sp>
      <p:sp>
        <p:nvSpPr>
          <p:cNvPr id="98" name="Google Shape;114;p23"/>
          <p:cNvSpPr txBox="1"/>
          <p:nvPr/>
        </p:nvSpPr>
        <p:spPr>
          <a:xfrm>
            <a:off x="278280" y="1017720"/>
            <a:ext cx="8586720" cy="3416040"/>
          </a:xfrm>
          <a:prstGeom prst="rect">
            <a:avLst/>
          </a:prstGeom>
          <a:noFill/>
          <a:ln w="0">
            <a:noFill/>
          </a:ln>
        </p:spPr>
        <p:txBody>
          <a:bodyPr tIns="91440" bIns="91440">
            <a:normAutofit/>
          </a:bodyPr>
          <a:lstStyle/>
          <a:p>
            <a:pPr>
              <a:lnSpc>
                <a:spcPct val="115000"/>
              </a:lnSpc>
              <a:tabLst>
                <a:tab pos="0" algn="l"/>
              </a:tabLst>
            </a:pPr>
            <a:r>
              <a:rPr lang="en-GB" sz="1800" b="0" strike="noStrike" spc="-1">
                <a:solidFill>
                  <a:srgbClr val="595959"/>
                </a:solidFill>
                <a:latin typeface="Arial"/>
                <a:ea typeface="Arial"/>
              </a:rPr>
              <a:t>In this session we have learned and implemented bidirectional relationship between student and passport entities and we have also seen a issue with default generated ToString method and its fix.</a:t>
            </a:r>
            <a:endParaRPr lang="en-IN" sz="1800" b="0" strike="noStrike" spc="-1">
              <a:solidFill>
                <a:srgbClr val="000000"/>
              </a:solidFill>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Google Shape;59;p14"/>
          <p:cNvSpPr txBox="1"/>
          <p:nvPr/>
        </p:nvSpPr>
        <p:spPr>
          <a:xfrm>
            <a:off x="311760" y="444960"/>
            <a:ext cx="8520120" cy="572400"/>
          </a:xfrm>
          <a:prstGeom prst="rect">
            <a:avLst/>
          </a:prstGeom>
          <a:noFill/>
          <a:ln w="0">
            <a:noFill/>
          </a:ln>
        </p:spPr>
        <p:txBody>
          <a:bodyPr tIns="91440" bIns="91440">
            <a:normAutofit/>
          </a:bodyPr>
          <a:lstStyle/>
          <a:p>
            <a:pPr>
              <a:lnSpc>
                <a:spcPct val="100000"/>
              </a:lnSpc>
              <a:tabLst>
                <a:tab pos="0" algn="l"/>
              </a:tabLst>
            </a:pPr>
            <a:r>
              <a:rPr lang="en-GB" sz="2400" b="0" strike="noStrike" spc="-1">
                <a:solidFill>
                  <a:srgbClr val="000000"/>
                </a:solidFill>
                <a:latin typeface="Arial"/>
                <a:ea typeface="Arial"/>
              </a:rPr>
              <a:t>Hands On: Walkthrough of the Provided Spring Boot Project</a:t>
            </a:r>
            <a:endParaRPr lang="en-IN" sz="2400" b="0" strike="noStrike" spc="-1">
              <a:solidFill>
                <a:srgbClr val="000000"/>
              </a:solidFill>
              <a:latin typeface="Arial"/>
            </a:endParaRPr>
          </a:p>
        </p:txBody>
      </p:sp>
      <p:sp>
        <p:nvSpPr>
          <p:cNvPr id="80" name="Google Shape;60;p14"/>
          <p:cNvSpPr txBox="1"/>
          <p:nvPr/>
        </p:nvSpPr>
        <p:spPr>
          <a:xfrm>
            <a:off x="311760" y="1152360"/>
            <a:ext cx="8520120" cy="3416040"/>
          </a:xfrm>
          <a:prstGeom prst="rect">
            <a:avLst/>
          </a:prstGeom>
          <a:noFill/>
          <a:ln w="0">
            <a:noFill/>
          </a:ln>
        </p:spPr>
        <p:txBody>
          <a:bodyPr tIns="91440" bIns="91440">
            <a:normAutofit/>
          </a:bodyPr>
          <a:lstStyle/>
          <a:p>
            <a:pPr>
              <a:lnSpc>
                <a:spcPct val="115000"/>
              </a:lnSpc>
              <a:tabLst>
                <a:tab pos="0" algn="l"/>
              </a:tabLst>
            </a:pPr>
            <a:r>
              <a:rPr lang="en-GB" sz="1800" b="0" strike="noStrike" spc="-1">
                <a:solidFill>
                  <a:srgbClr val="595959"/>
                </a:solidFill>
                <a:latin typeface="Arial"/>
                <a:ea typeface="Arial"/>
              </a:rPr>
              <a:t>●Code Walkthrough.</a:t>
            </a:r>
            <a:endParaRPr lang="en-IN" sz="1800" b="0" strike="noStrike" spc="-1">
              <a:solidFill>
                <a:srgbClr val="000000"/>
              </a:solidFill>
              <a:latin typeface="Arial"/>
            </a:endParaRPr>
          </a:p>
          <a:p>
            <a:pPr>
              <a:lnSpc>
                <a:spcPct val="115000"/>
              </a:lnSpc>
              <a:tabLst>
                <a:tab pos="0" algn="l"/>
              </a:tabLst>
            </a:pPr>
            <a:r>
              <a:rPr lang="en-GB" sz="1800" b="0" strike="noStrike" spc="-1">
                <a:solidFill>
                  <a:srgbClr val="595959"/>
                </a:solidFill>
                <a:latin typeface="Arial"/>
                <a:ea typeface="Arial"/>
              </a:rPr>
              <a:t>●Functionality Walkthrough.</a:t>
            </a:r>
            <a:endParaRPr lang="en-IN" sz="1800" b="0" strike="noStrike" spc="-1">
              <a:solidFill>
                <a:srgbClr val="000000"/>
              </a:solidFill>
              <a:latin typeface="Arial"/>
            </a:endParaRPr>
          </a:p>
          <a:p>
            <a:pPr>
              <a:lnSpc>
                <a:spcPct val="115000"/>
              </a:lnSpc>
              <a:spcAft>
                <a:spcPts val="1199"/>
              </a:spcAft>
              <a:tabLst>
                <a:tab pos="0" algn="l"/>
              </a:tabLst>
            </a:pPr>
            <a:endParaRPr lang="en-IN" sz="1800" b="0" strike="noStrike" spc="-1">
              <a:solidFill>
                <a:srgbClr val="000000"/>
              </a:solidFill>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Google Shape;65;p15"/>
          <p:cNvSpPr txBox="1"/>
          <p:nvPr/>
        </p:nvSpPr>
        <p:spPr>
          <a:xfrm>
            <a:off x="311760" y="444960"/>
            <a:ext cx="8520120" cy="572400"/>
          </a:xfrm>
          <a:prstGeom prst="rect">
            <a:avLst/>
          </a:prstGeom>
          <a:noFill/>
          <a:ln w="0">
            <a:noFill/>
          </a:ln>
        </p:spPr>
        <p:txBody>
          <a:bodyPr tIns="91440" bIns="91440">
            <a:normAutofit/>
          </a:bodyPr>
          <a:lstStyle/>
          <a:p>
            <a:pPr marL="3200400" indent="457200">
              <a:lnSpc>
                <a:spcPct val="100000"/>
              </a:lnSpc>
              <a:tabLst>
                <a:tab pos="0" algn="l"/>
              </a:tabLst>
            </a:pPr>
            <a:r>
              <a:rPr lang="en-GB" sz="2400" b="0" strike="noStrike" spc="-1">
                <a:solidFill>
                  <a:srgbClr val="000000"/>
                </a:solidFill>
                <a:latin typeface="Arial"/>
                <a:ea typeface="Arial"/>
              </a:rPr>
              <a:t>Summary</a:t>
            </a:r>
            <a:endParaRPr lang="en-IN" sz="2400" b="0" strike="noStrike" spc="-1">
              <a:solidFill>
                <a:srgbClr val="000000"/>
              </a:solidFill>
              <a:latin typeface="Arial"/>
            </a:endParaRPr>
          </a:p>
        </p:txBody>
      </p:sp>
      <p:sp>
        <p:nvSpPr>
          <p:cNvPr id="82" name="Google Shape;66;p15"/>
          <p:cNvSpPr txBox="1"/>
          <p:nvPr/>
        </p:nvSpPr>
        <p:spPr>
          <a:xfrm>
            <a:off x="311760" y="1152360"/>
            <a:ext cx="8520120" cy="3416040"/>
          </a:xfrm>
          <a:prstGeom prst="rect">
            <a:avLst/>
          </a:prstGeom>
          <a:noFill/>
          <a:ln w="0">
            <a:noFill/>
          </a:ln>
        </p:spPr>
        <p:txBody>
          <a:bodyPr tIns="91440" bIns="91440">
            <a:normAutofit/>
          </a:bodyPr>
          <a:lstStyle/>
          <a:p>
            <a:pPr marL="114480">
              <a:lnSpc>
                <a:spcPct val="115000"/>
              </a:lnSpc>
              <a:tabLst>
                <a:tab pos="0" algn="l"/>
              </a:tabLst>
            </a:pPr>
            <a:r>
              <a:rPr lang="en-GB" sz="1800" b="0" strike="noStrike" spc="-1">
                <a:solidFill>
                  <a:srgbClr val="595959"/>
                </a:solidFill>
                <a:latin typeface="Arial"/>
                <a:ea typeface="Arial"/>
              </a:rPr>
              <a:t>In this session you have understood the code structure and functionality of the provided spring boot project.</a:t>
            </a:r>
            <a:endParaRPr lang="en-IN" sz="1800" b="0" strike="noStrike" spc="-1">
              <a:solidFill>
                <a:srgbClr val="000000"/>
              </a:solidFill>
              <a:latin typeface="Arial"/>
            </a:endParaRPr>
          </a:p>
          <a:p>
            <a:pPr>
              <a:lnSpc>
                <a:spcPct val="115000"/>
              </a:lnSpc>
              <a:spcAft>
                <a:spcPts val="1199"/>
              </a:spcAft>
              <a:tabLst>
                <a:tab pos="0" algn="l"/>
              </a:tabLst>
            </a:pPr>
            <a:endParaRPr lang="en-IN" sz="1800" b="0" strike="noStrike" spc="-1">
              <a:solidFill>
                <a:srgbClr val="000000"/>
              </a:solidFill>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Google Shape;71;p16"/>
          <p:cNvSpPr txBox="1"/>
          <p:nvPr/>
        </p:nvSpPr>
        <p:spPr>
          <a:xfrm>
            <a:off x="311760" y="444960"/>
            <a:ext cx="8520120" cy="930240"/>
          </a:xfrm>
          <a:prstGeom prst="rect">
            <a:avLst/>
          </a:prstGeom>
          <a:noFill/>
          <a:ln w="0">
            <a:noFill/>
          </a:ln>
        </p:spPr>
        <p:txBody>
          <a:bodyPr tIns="91440" bIns="91440">
            <a:noAutofit/>
          </a:bodyPr>
          <a:lstStyle/>
          <a:p>
            <a:pPr>
              <a:lnSpc>
                <a:spcPct val="100000"/>
              </a:lnSpc>
              <a:tabLst>
                <a:tab pos="0" algn="l"/>
              </a:tabLst>
            </a:pPr>
            <a:r>
              <a:rPr lang="en-GB" sz="2400" b="0" strike="noStrike" spc="-1">
                <a:solidFill>
                  <a:srgbClr val="000000"/>
                </a:solidFill>
                <a:latin typeface="Arial"/>
                <a:ea typeface="Arial"/>
              </a:rPr>
              <a:t>Hands On: Make Passport the owning side of the relationship</a:t>
            </a:r>
            <a:endParaRPr lang="en-IN" sz="2400" b="0" strike="noStrike" spc="-1">
              <a:solidFill>
                <a:srgbClr val="000000"/>
              </a:solidFill>
              <a:latin typeface="Arial"/>
            </a:endParaRPr>
          </a:p>
        </p:txBody>
      </p:sp>
      <p:sp>
        <p:nvSpPr>
          <p:cNvPr id="84" name="Google Shape;72;p16"/>
          <p:cNvSpPr txBox="1"/>
          <p:nvPr/>
        </p:nvSpPr>
        <p:spPr>
          <a:xfrm>
            <a:off x="311760" y="1053360"/>
            <a:ext cx="8520120" cy="3416040"/>
          </a:xfrm>
          <a:prstGeom prst="rect">
            <a:avLst/>
          </a:prstGeom>
          <a:noFill/>
          <a:ln w="0">
            <a:noFill/>
          </a:ln>
        </p:spPr>
        <p:txBody>
          <a:bodyPr tIns="91440" bIns="91440">
            <a:normAutofit/>
          </a:bodyPr>
          <a:lstStyle/>
          <a:p>
            <a:pPr marL="457200" indent="-342720">
              <a:lnSpc>
                <a:spcPct val="115000"/>
              </a:lnSpc>
              <a:buClr>
                <a:srgbClr val="595959"/>
              </a:buClr>
              <a:buFont typeface="Arial"/>
              <a:buChar char="●"/>
            </a:pPr>
            <a:r>
              <a:rPr lang="en-GB" sz="1800" b="0" strike="noStrike" spc="-1" dirty="0">
                <a:solidFill>
                  <a:srgbClr val="595959"/>
                </a:solidFill>
                <a:latin typeface="Arial"/>
                <a:ea typeface="Arial"/>
              </a:rPr>
              <a:t>Use of @</a:t>
            </a:r>
            <a:r>
              <a:rPr lang="en-GB" sz="1800" b="0" strike="noStrike" spc="-1" dirty="0" err="1">
                <a:solidFill>
                  <a:srgbClr val="595959"/>
                </a:solidFill>
                <a:latin typeface="Arial"/>
                <a:ea typeface="Arial"/>
              </a:rPr>
              <a:t>OneToOne</a:t>
            </a:r>
            <a:r>
              <a:rPr lang="en-GB" sz="1800" b="0" strike="noStrike" spc="-1" dirty="0">
                <a:solidFill>
                  <a:srgbClr val="595959"/>
                </a:solidFill>
                <a:latin typeface="Arial"/>
                <a:ea typeface="Arial"/>
              </a:rPr>
              <a:t> mapping annotation in Passport class</a:t>
            </a:r>
            <a:endParaRPr lang="en-IN" sz="1800" b="0" strike="noStrike" spc="-1" dirty="0">
              <a:solidFill>
                <a:srgbClr val="000000"/>
              </a:solidFill>
              <a:latin typeface="Arial"/>
            </a:endParaRPr>
          </a:p>
          <a:p>
            <a:pPr marL="457200" indent="-342720">
              <a:lnSpc>
                <a:spcPct val="115000"/>
              </a:lnSpc>
              <a:buClr>
                <a:srgbClr val="595959"/>
              </a:buClr>
              <a:buFont typeface="Arial"/>
              <a:buChar char="●"/>
            </a:pPr>
            <a:r>
              <a:rPr lang="en-GB" sz="1800" b="0" strike="noStrike" spc="-1" dirty="0">
                <a:solidFill>
                  <a:srgbClr val="595959"/>
                </a:solidFill>
                <a:latin typeface="Arial"/>
                <a:ea typeface="Arial"/>
              </a:rPr>
              <a:t>Use </a:t>
            </a:r>
            <a:r>
              <a:rPr lang="en-GB" sz="1800" b="0" strike="noStrike" spc="-1" dirty="0" err="1">
                <a:solidFill>
                  <a:srgbClr val="595959"/>
                </a:solidFill>
                <a:latin typeface="Arial"/>
                <a:ea typeface="Arial"/>
              </a:rPr>
              <a:t>data.sql</a:t>
            </a:r>
            <a:r>
              <a:rPr lang="en-GB" sz="1800" b="0" strike="noStrike" spc="-1" dirty="0">
                <a:solidFill>
                  <a:srgbClr val="595959"/>
                </a:solidFill>
                <a:latin typeface="Arial"/>
                <a:ea typeface="Arial"/>
              </a:rPr>
              <a:t> script to insert some records</a:t>
            </a:r>
            <a:endParaRPr lang="en-IN" sz="1800" b="0" strike="noStrike" spc="-1" dirty="0">
              <a:solidFill>
                <a:srgbClr val="000000"/>
              </a:solidFill>
              <a:latin typeface="Arial"/>
            </a:endParaRPr>
          </a:p>
          <a:p>
            <a:pPr marL="457200" indent="-342720">
              <a:lnSpc>
                <a:spcPct val="115000"/>
              </a:lnSpc>
              <a:buClr>
                <a:srgbClr val="595959"/>
              </a:buClr>
              <a:buFont typeface="Arial"/>
              <a:buChar char="●"/>
            </a:pPr>
            <a:r>
              <a:rPr lang="en-GB" sz="1800" b="0" strike="noStrike" spc="-1" dirty="0">
                <a:solidFill>
                  <a:srgbClr val="595959"/>
                </a:solidFill>
                <a:latin typeface="Arial"/>
                <a:ea typeface="Arial"/>
              </a:rPr>
              <a:t>Fetch Student out of Passport.</a:t>
            </a:r>
            <a:endParaRPr lang="en-IN" sz="1800" b="0" strike="noStrike" spc="-1" dirty="0">
              <a:solidFill>
                <a:srgbClr val="000000"/>
              </a:solidFill>
              <a:latin typeface="Arial"/>
            </a:endParaRPr>
          </a:p>
          <a:p>
            <a:pPr marL="457200" indent="-342720">
              <a:lnSpc>
                <a:spcPct val="115000"/>
              </a:lnSpc>
              <a:buClr>
                <a:srgbClr val="595959"/>
              </a:buClr>
              <a:buFont typeface="Arial"/>
              <a:buChar char="●"/>
            </a:pPr>
            <a:r>
              <a:rPr lang="en-GB" sz="1800" b="0" strike="noStrike" spc="-1" dirty="0">
                <a:solidFill>
                  <a:srgbClr val="595959"/>
                </a:solidFill>
                <a:latin typeface="Arial"/>
                <a:ea typeface="Arial"/>
              </a:rPr>
              <a:t>Demonstrate the default fetch type for </a:t>
            </a:r>
            <a:r>
              <a:rPr lang="en-GB" sz="1800" b="0" strike="noStrike" spc="-1" dirty="0" err="1">
                <a:solidFill>
                  <a:srgbClr val="595959"/>
                </a:solidFill>
                <a:latin typeface="Arial"/>
                <a:ea typeface="Arial"/>
              </a:rPr>
              <a:t>OneToOne</a:t>
            </a:r>
            <a:r>
              <a:rPr lang="en-GB" sz="1800" b="0" strike="noStrike" spc="-1" dirty="0">
                <a:solidFill>
                  <a:srgbClr val="595959"/>
                </a:solidFill>
                <a:latin typeface="Arial"/>
                <a:ea typeface="Arial"/>
              </a:rPr>
              <a:t> mapping is Eager.</a:t>
            </a:r>
            <a:endParaRPr lang="en-IN" sz="1800" b="0" strike="noStrike" spc="-1" dirty="0">
              <a:solidFill>
                <a:srgbClr val="000000"/>
              </a:solidFill>
              <a:latin typeface="Arial"/>
            </a:endParaRPr>
          </a:p>
          <a:p>
            <a:pPr marL="457200" indent="-342720">
              <a:lnSpc>
                <a:spcPct val="115000"/>
              </a:lnSpc>
              <a:buClr>
                <a:srgbClr val="595959"/>
              </a:buClr>
              <a:buFont typeface="Arial"/>
              <a:buChar char="●"/>
            </a:pPr>
            <a:r>
              <a:rPr lang="en-GB" sz="1800" b="0" strike="noStrike" spc="-1" dirty="0">
                <a:solidFill>
                  <a:srgbClr val="595959"/>
                </a:solidFill>
                <a:latin typeface="Arial"/>
                <a:ea typeface="Arial"/>
              </a:rPr>
              <a:t>Understanding the use of @Transactional annotation and when it is needed.</a:t>
            </a:r>
            <a:endParaRPr lang="en-IN" sz="1800" b="0" strike="noStrike" spc="-1" dirty="0">
              <a:solidFill>
                <a:srgbClr val="000000"/>
              </a:solidFill>
              <a:latin typeface="Arial"/>
            </a:endParaRPr>
          </a:p>
          <a:p>
            <a:pPr marL="457200" indent="-342720">
              <a:lnSpc>
                <a:spcPct val="115000"/>
              </a:lnSpc>
              <a:buClr>
                <a:srgbClr val="595959"/>
              </a:buClr>
              <a:buFont typeface="Arial"/>
              <a:buChar char="●"/>
            </a:pPr>
            <a:r>
              <a:rPr lang="en-GB" sz="1800" b="0" strike="noStrike" spc="-1" dirty="0">
                <a:solidFill>
                  <a:srgbClr val="595959"/>
                </a:solidFill>
                <a:latin typeface="Arial"/>
                <a:ea typeface="Arial"/>
              </a:rPr>
              <a:t>Understanding the meaning of unidirectional relationship.</a:t>
            </a:r>
            <a:endParaRPr lang="en-IN" sz="1800" b="0" strike="noStrike" spc="-1" dirty="0">
              <a:solidFill>
                <a:srgbClr val="000000"/>
              </a:solidFill>
              <a:latin typeface="Arial"/>
            </a:endParaRPr>
          </a:p>
          <a:p>
            <a:pPr marL="457200" indent="-342720">
              <a:lnSpc>
                <a:spcPct val="115000"/>
              </a:lnSpc>
              <a:buClr>
                <a:srgbClr val="595959"/>
              </a:buClr>
              <a:buFont typeface="Arial"/>
              <a:buChar char="●"/>
            </a:pPr>
            <a:r>
              <a:rPr lang="en-GB" sz="1800" b="0" strike="noStrike" spc="-1" dirty="0">
                <a:solidFill>
                  <a:srgbClr val="595959"/>
                </a:solidFill>
                <a:latin typeface="Arial"/>
                <a:ea typeface="Arial"/>
              </a:rPr>
              <a:t>Understanding the terms such as owning side and non-owning side of relationship.</a:t>
            </a:r>
            <a:endParaRPr lang="en-IN" sz="1800" b="0" strike="noStrike" spc="-1" dirty="0">
              <a:solidFill>
                <a:srgbClr val="000000"/>
              </a:solidFill>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Google Shape;77;p17"/>
          <p:cNvSpPr txBox="1"/>
          <p:nvPr/>
        </p:nvSpPr>
        <p:spPr>
          <a:xfrm>
            <a:off x="311760" y="444960"/>
            <a:ext cx="8520120" cy="572400"/>
          </a:xfrm>
          <a:prstGeom prst="rect">
            <a:avLst/>
          </a:prstGeom>
          <a:noFill/>
          <a:ln w="0">
            <a:noFill/>
          </a:ln>
        </p:spPr>
        <p:txBody>
          <a:bodyPr tIns="91440" bIns="91440">
            <a:normAutofit/>
          </a:bodyPr>
          <a:lstStyle/>
          <a:p>
            <a:pPr marL="3200400" indent="457200">
              <a:lnSpc>
                <a:spcPct val="100000"/>
              </a:lnSpc>
              <a:tabLst>
                <a:tab pos="0" algn="l"/>
              </a:tabLst>
            </a:pPr>
            <a:r>
              <a:rPr lang="en-GB" sz="2400" b="0" strike="noStrike" spc="-1">
                <a:solidFill>
                  <a:srgbClr val="000000"/>
                </a:solidFill>
                <a:latin typeface="Arial"/>
                <a:ea typeface="Arial"/>
              </a:rPr>
              <a:t>Summary</a:t>
            </a:r>
            <a:endParaRPr lang="en-IN" sz="2400" b="0" strike="noStrike" spc="-1">
              <a:solidFill>
                <a:srgbClr val="000000"/>
              </a:solidFill>
              <a:latin typeface="Arial"/>
            </a:endParaRPr>
          </a:p>
        </p:txBody>
      </p:sp>
      <p:sp>
        <p:nvSpPr>
          <p:cNvPr id="86" name="Google Shape;78;p17"/>
          <p:cNvSpPr txBox="1"/>
          <p:nvPr/>
        </p:nvSpPr>
        <p:spPr>
          <a:xfrm>
            <a:off x="278280" y="1017720"/>
            <a:ext cx="8586720" cy="3416040"/>
          </a:xfrm>
          <a:prstGeom prst="rect">
            <a:avLst/>
          </a:prstGeom>
          <a:noFill/>
          <a:ln w="0">
            <a:noFill/>
          </a:ln>
        </p:spPr>
        <p:txBody>
          <a:bodyPr tIns="91440" bIns="91440">
            <a:normAutofit/>
          </a:bodyPr>
          <a:lstStyle/>
          <a:p>
            <a:pPr>
              <a:lnSpc>
                <a:spcPct val="115000"/>
              </a:lnSpc>
              <a:tabLst>
                <a:tab pos="0" algn="l"/>
              </a:tabLst>
            </a:pPr>
            <a:r>
              <a:rPr lang="en-GB" sz="1800" b="0" strike="noStrike" spc="-1">
                <a:solidFill>
                  <a:srgbClr val="595959"/>
                </a:solidFill>
                <a:latin typeface="Arial"/>
                <a:ea typeface="Arial"/>
              </a:rPr>
              <a:t>In this session we have made Passport the owning side of relationship and along the way learned about the use of @OneToOne mapping annotation and also  learned about the default fetch type for OneToOne relationship is eager and we have also seen that for eager fetching we don't need to maintain session that is use @Transactional annotation and we have pulled student details out of passport details. Since Passport is the owning side of relationship.</a:t>
            </a:r>
            <a:endParaRPr lang="en-IN" sz="1800" b="0" strike="noStrike" spc="-1">
              <a:solidFill>
                <a:srgbClr val="000000"/>
              </a:solidFill>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Google Shape;83;p18"/>
          <p:cNvSpPr txBox="1"/>
          <p:nvPr/>
        </p:nvSpPr>
        <p:spPr>
          <a:xfrm>
            <a:off x="311760" y="444960"/>
            <a:ext cx="8520120" cy="893160"/>
          </a:xfrm>
          <a:prstGeom prst="rect">
            <a:avLst/>
          </a:prstGeom>
          <a:noFill/>
          <a:ln w="0">
            <a:noFill/>
          </a:ln>
        </p:spPr>
        <p:txBody>
          <a:bodyPr tIns="91440" bIns="91440">
            <a:noAutofit/>
          </a:bodyPr>
          <a:lstStyle/>
          <a:p>
            <a:pPr>
              <a:lnSpc>
                <a:spcPct val="100000"/>
              </a:lnSpc>
              <a:tabLst>
                <a:tab pos="0" algn="l"/>
              </a:tabLst>
            </a:pPr>
            <a:r>
              <a:rPr lang="en-GB" sz="2400" b="0" strike="noStrike" spc="-1">
                <a:solidFill>
                  <a:srgbClr val="000000"/>
                </a:solidFill>
                <a:latin typeface="Arial"/>
                <a:ea typeface="Arial"/>
              </a:rPr>
              <a:t>Hands On: Change Relationship Make Student the owning side of the relationship</a:t>
            </a:r>
            <a:endParaRPr lang="en-IN" sz="2400" b="0" strike="noStrike" spc="-1">
              <a:solidFill>
                <a:srgbClr val="000000"/>
              </a:solidFill>
              <a:latin typeface="Arial"/>
            </a:endParaRPr>
          </a:p>
        </p:txBody>
      </p:sp>
      <p:sp>
        <p:nvSpPr>
          <p:cNvPr id="88" name="Google Shape;84;p18"/>
          <p:cNvSpPr txBox="1"/>
          <p:nvPr/>
        </p:nvSpPr>
        <p:spPr>
          <a:xfrm>
            <a:off x="311760" y="1338480"/>
            <a:ext cx="8520120" cy="3416040"/>
          </a:xfrm>
          <a:prstGeom prst="rect">
            <a:avLst/>
          </a:prstGeom>
          <a:noFill/>
          <a:ln w="0">
            <a:noFill/>
          </a:ln>
        </p:spPr>
        <p:txBody>
          <a:bodyPr tIns="91440" bIns="91440">
            <a:normAutofit/>
          </a:bodyPr>
          <a:lstStyle/>
          <a:p>
            <a:pPr marL="457200" indent="-342720">
              <a:lnSpc>
                <a:spcPct val="115000"/>
              </a:lnSpc>
              <a:buClr>
                <a:srgbClr val="595959"/>
              </a:buClr>
              <a:buFont typeface="Arial"/>
              <a:buChar char="●"/>
            </a:pPr>
            <a:r>
              <a:rPr lang="en-GB" sz="1800" b="0" strike="noStrike" spc="-1">
                <a:solidFill>
                  <a:srgbClr val="595959"/>
                </a:solidFill>
                <a:latin typeface="Arial"/>
                <a:ea typeface="Arial"/>
              </a:rPr>
              <a:t>Use of @OneToOne mapping annotation in Student class.</a:t>
            </a:r>
            <a:endParaRPr lang="en-IN" sz="1800" b="0" strike="noStrike" spc="-1">
              <a:solidFill>
                <a:srgbClr val="000000"/>
              </a:solidFill>
              <a:latin typeface="Arial"/>
            </a:endParaRPr>
          </a:p>
          <a:p>
            <a:pPr marL="457200" indent="-342720">
              <a:lnSpc>
                <a:spcPct val="115000"/>
              </a:lnSpc>
              <a:buClr>
                <a:srgbClr val="595959"/>
              </a:buClr>
              <a:buFont typeface="Arial"/>
              <a:buChar char="●"/>
            </a:pPr>
            <a:r>
              <a:rPr lang="en-GB" sz="1800" b="0" strike="noStrike" spc="-1">
                <a:solidFill>
                  <a:srgbClr val="595959"/>
                </a:solidFill>
                <a:latin typeface="Arial"/>
                <a:ea typeface="Arial"/>
              </a:rPr>
              <a:t>Fetch Passport out of Student.</a:t>
            </a:r>
            <a:endParaRPr lang="en-IN" sz="1800" b="0" strike="noStrike" spc="-1">
              <a:solidFill>
                <a:srgbClr val="000000"/>
              </a:solidFill>
              <a:latin typeface="Arial"/>
            </a:endParaRPr>
          </a:p>
          <a:p>
            <a:pPr marL="457200" indent="-342720">
              <a:lnSpc>
                <a:spcPct val="115000"/>
              </a:lnSpc>
              <a:buClr>
                <a:srgbClr val="595959"/>
              </a:buClr>
              <a:buFont typeface="Arial"/>
              <a:buChar char="●"/>
            </a:pPr>
            <a:r>
              <a:rPr lang="en-GB" sz="1800" b="0" strike="noStrike" spc="-1">
                <a:solidFill>
                  <a:srgbClr val="595959"/>
                </a:solidFill>
                <a:latin typeface="Arial"/>
                <a:ea typeface="Arial"/>
              </a:rPr>
              <a:t>Demonstrate the default fetch type for OneToOne mapping is Eager.</a:t>
            </a:r>
            <a:endParaRPr lang="en-IN" sz="1800" b="0" strike="noStrike" spc="-1">
              <a:solidFill>
                <a:srgbClr val="000000"/>
              </a:solidFill>
              <a:latin typeface="Arial"/>
            </a:endParaRPr>
          </a:p>
          <a:p>
            <a:pPr marL="457200" indent="-342720">
              <a:lnSpc>
                <a:spcPct val="115000"/>
              </a:lnSpc>
              <a:buClr>
                <a:srgbClr val="595959"/>
              </a:buClr>
              <a:buFont typeface="Arial"/>
              <a:buChar char="●"/>
            </a:pPr>
            <a:r>
              <a:rPr lang="en-GB" sz="1800" b="0" strike="noStrike" spc="-1">
                <a:solidFill>
                  <a:srgbClr val="595959"/>
                </a:solidFill>
                <a:latin typeface="Arial"/>
                <a:ea typeface="Arial"/>
              </a:rPr>
              <a:t>Understanding the meaning of unidirectional relationship.</a:t>
            </a:r>
            <a:endParaRPr lang="en-IN" sz="1800" b="0" strike="noStrike" spc="-1">
              <a:solidFill>
                <a:srgbClr val="000000"/>
              </a:solidFill>
              <a:latin typeface="Arial"/>
            </a:endParaRPr>
          </a:p>
          <a:p>
            <a:pPr marL="457200" indent="-342720">
              <a:lnSpc>
                <a:spcPct val="115000"/>
              </a:lnSpc>
              <a:buClr>
                <a:srgbClr val="595959"/>
              </a:buClr>
              <a:buFont typeface="Arial"/>
              <a:buChar char="●"/>
            </a:pPr>
            <a:r>
              <a:rPr lang="en-GB" sz="1800" b="0" strike="noStrike" spc="-1">
                <a:solidFill>
                  <a:srgbClr val="595959"/>
                </a:solidFill>
                <a:latin typeface="Arial"/>
                <a:ea typeface="Arial"/>
              </a:rPr>
              <a:t>Understanding the terms such as owning side and non-owning side of relationship.</a:t>
            </a:r>
            <a:endParaRPr lang="en-IN" sz="1800" b="0" strike="noStrike" spc="-1">
              <a:solidFill>
                <a:srgbClr val="000000"/>
              </a:solidFill>
              <a:latin typeface="Arial"/>
            </a:endParaRPr>
          </a:p>
          <a:p>
            <a:pPr>
              <a:lnSpc>
                <a:spcPct val="115000"/>
              </a:lnSpc>
              <a:spcAft>
                <a:spcPts val="1199"/>
              </a:spcAft>
              <a:tabLst>
                <a:tab pos="0" algn="l"/>
              </a:tabLst>
            </a:pPr>
            <a:endParaRPr lang="en-IN" sz="1800" b="0" strike="noStrike" spc="-1">
              <a:solidFill>
                <a:srgbClr val="000000"/>
              </a:solidFill>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Google Shape;89;p19"/>
          <p:cNvSpPr txBox="1"/>
          <p:nvPr/>
        </p:nvSpPr>
        <p:spPr>
          <a:xfrm>
            <a:off x="311760" y="444960"/>
            <a:ext cx="8520120" cy="572400"/>
          </a:xfrm>
          <a:prstGeom prst="rect">
            <a:avLst/>
          </a:prstGeom>
          <a:noFill/>
          <a:ln w="0">
            <a:noFill/>
          </a:ln>
        </p:spPr>
        <p:txBody>
          <a:bodyPr tIns="91440" bIns="91440">
            <a:normAutofit/>
          </a:bodyPr>
          <a:lstStyle/>
          <a:p>
            <a:pPr marL="3200400" indent="457200">
              <a:lnSpc>
                <a:spcPct val="100000"/>
              </a:lnSpc>
              <a:tabLst>
                <a:tab pos="0" algn="l"/>
              </a:tabLst>
            </a:pPr>
            <a:r>
              <a:rPr lang="en-GB" sz="2400" b="0" strike="noStrike" spc="-1">
                <a:solidFill>
                  <a:srgbClr val="000000"/>
                </a:solidFill>
                <a:latin typeface="Arial"/>
                <a:ea typeface="Arial"/>
              </a:rPr>
              <a:t>Summary</a:t>
            </a:r>
            <a:endParaRPr lang="en-IN" sz="2400" b="0" strike="noStrike" spc="-1">
              <a:solidFill>
                <a:srgbClr val="000000"/>
              </a:solidFill>
              <a:latin typeface="Arial"/>
            </a:endParaRPr>
          </a:p>
        </p:txBody>
      </p:sp>
      <p:sp>
        <p:nvSpPr>
          <p:cNvPr id="90" name="Google Shape;90;p19"/>
          <p:cNvSpPr txBox="1"/>
          <p:nvPr/>
        </p:nvSpPr>
        <p:spPr>
          <a:xfrm>
            <a:off x="278280" y="1017720"/>
            <a:ext cx="8586720" cy="3416040"/>
          </a:xfrm>
          <a:prstGeom prst="rect">
            <a:avLst/>
          </a:prstGeom>
          <a:noFill/>
          <a:ln w="0">
            <a:noFill/>
          </a:ln>
        </p:spPr>
        <p:txBody>
          <a:bodyPr tIns="91440" bIns="91440">
            <a:normAutofit/>
          </a:bodyPr>
          <a:lstStyle/>
          <a:p>
            <a:pPr>
              <a:lnSpc>
                <a:spcPct val="115000"/>
              </a:lnSpc>
              <a:tabLst>
                <a:tab pos="0" algn="l"/>
              </a:tabLst>
            </a:pPr>
            <a:r>
              <a:rPr lang="en-GB" sz="1800" b="0" strike="noStrike" spc="-1">
                <a:solidFill>
                  <a:srgbClr val="595959"/>
                </a:solidFill>
                <a:latin typeface="Arial"/>
                <a:ea typeface="Arial"/>
              </a:rPr>
              <a:t>In this session we have made Student the owning side of relationship and along the way learned about the use of @OneToOne mapping annotation and also  learned about the default fetch type for OneToOne relationship is eager and we have also seen that for eager fetching we don't need to maintain session that is use @Transactional annotation and we have pulled passport details out of student details. Since Student is the owning side of relationship.</a:t>
            </a:r>
            <a:endParaRPr lang="en-IN" sz="1800" b="0" strike="noStrike" spc="-1">
              <a:solidFill>
                <a:srgbClr val="000000"/>
              </a:solidFill>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Google Shape;95;p20"/>
          <p:cNvSpPr txBox="1"/>
          <p:nvPr/>
        </p:nvSpPr>
        <p:spPr>
          <a:xfrm>
            <a:off x="311760" y="444960"/>
            <a:ext cx="8520120" cy="893160"/>
          </a:xfrm>
          <a:prstGeom prst="rect">
            <a:avLst/>
          </a:prstGeom>
          <a:noFill/>
          <a:ln w="0">
            <a:noFill/>
          </a:ln>
        </p:spPr>
        <p:txBody>
          <a:bodyPr tIns="91440" bIns="91440">
            <a:noAutofit/>
          </a:bodyPr>
          <a:lstStyle/>
          <a:p>
            <a:pPr>
              <a:lnSpc>
                <a:spcPct val="100000"/>
              </a:lnSpc>
              <a:tabLst>
                <a:tab pos="0" algn="l"/>
              </a:tabLst>
            </a:pPr>
            <a:r>
              <a:rPr lang="en-GB" sz="2400" b="0" strike="noStrike" spc="-1">
                <a:solidFill>
                  <a:srgbClr val="000000"/>
                </a:solidFill>
                <a:latin typeface="Arial"/>
                <a:ea typeface="Arial"/>
              </a:rPr>
              <a:t>Hands On: Understanding the Eager Fetch and Lazy Fetch</a:t>
            </a:r>
            <a:endParaRPr lang="en-IN" sz="2400" b="0" strike="noStrike" spc="-1">
              <a:solidFill>
                <a:srgbClr val="000000"/>
              </a:solidFill>
              <a:latin typeface="Arial"/>
            </a:endParaRPr>
          </a:p>
        </p:txBody>
      </p:sp>
      <p:sp>
        <p:nvSpPr>
          <p:cNvPr id="92" name="Google Shape;96;p20"/>
          <p:cNvSpPr txBox="1"/>
          <p:nvPr/>
        </p:nvSpPr>
        <p:spPr>
          <a:xfrm>
            <a:off x="311760" y="1338480"/>
            <a:ext cx="8520120" cy="3416040"/>
          </a:xfrm>
          <a:prstGeom prst="rect">
            <a:avLst/>
          </a:prstGeom>
          <a:noFill/>
          <a:ln w="0">
            <a:noFill/>
          </a:ln>
        </p:spPr>
        <p:txBody>
          <a:bodyPr tIns="91440" bIns="91440">
            <a:normAutofit/>
          </a:bodyPr>
          <a:lstStyle/>
          <a:p>
            <a:pPr marL="457200" indent="-342720">
              <a:lnSpc>
                <a:spcPct val="115000"/>
              </a:lnSpc>
              <a:buClr>
                <a:srgbClr val="595959"/>
              </a:buClr>
              <a:buFont typeface="Arial"/>
              <a:buChar char="●"/>
            </a:pPr>
            <a:r>
              <a:rPr lang="en-GB" sz="1800" b="0" strike="noStrike" spc="-1" dirty="0">
                <a:solidFill>
                  <a:srgbClr val="595959"/>
                </a:solidFill>
                <a:latin typeface="Arial"/>
                <a:ea typeface="Arial"/>
              </a:rPr>
              <a:t>Understanding the default fetch type for </a:t>
            </a:r>
            <a:r>
              <a:rPr lang="en-GB" sz="1800" b="0" strike="noStrike" spc="-1" dirty="0" err="1">
                <a:solidFill>
                  <a:srgbClr val="595959"/>
                </a:solidFill>
                <a:latin typeface="Arial"/>
                <a:ea typeface="Arial"/>
              </a:rPr>
              <a:t>OneToOne</a:t>
            </a:r>
            <a:r>
              <a:rPr lang="en-GB" sz="1800" b="0" strike="noStrike" spc="-1" dirty="0">
                <a:solidFill>
                  <a:srgbClr val="595959"/>
                </a:solidFill>
                <a:latin typeface="Arial"/>
                <a:ea typeface="Arial"/>
              </a:rPr>
              <a:t> mapping.</a:t>
            </a:r>
            <a:endParaRPr lang="en-IN" sz="1800" b="0" strike="noStrike" spc="-1" dirty="0">
              <a:solidFill>
                <a:srgbClr val="000000"/>
              </a:solidFill>
              <a:latin typeface="Arial"/>
            </a:endParaRPr>
          </a:p>
          <a:p>
            <a:pPr marL="457200" indent="-342720">
              <a:lnSpc>
                <a:spcPct val="115000"/>
              </a:lnSpc>
              <a:buClr>
                <a:srgbClr val="595959"/>
              </a:buClr>
              <a:buFont typeface="Arial"/>
              <a:buChar char="●"/>
            </a:pPr>
            <a:r>
              <a:rPr lang="en-GB" sz="1800" b="0" strike="noStrike" spc="-1" dirty="0">
                <a:solidFill>
                  <a:srgbClr val="595959"/>
                </a:solidFill>
                <a:latin typeface="Arial"/>
                <a:ea typeface="Arial"/>
              </a:rPr>
              <a:t>Change the fetch type to lazy.</a:t>
            </a:r>
            <a:endParaRPr lang="en-IN" sz="1800" b="0" strike="noStrike" spc="-1" dirty="0">
              <a:solidFill>
                <a:srgbClr val="000000"/>
              </a:solidFill>
              <a:latin typeface="Arial"/>
            </a:endParaRPr>
          </a:p>
          <a:p>
            <a:pPr marL="457200" indent="-342720">
              <a:lnSpc>
                <a:spcPct val="115000"/>
              </a:lnSpc>
              <a:buClr>
                <a:srgbClr val="595959"/>
              </a:buClr>
              <a:buFont typeface="Arial"/>
              <a:buChar char="●"/>
            </a:pPr>
            <a:r>
              <a:rPr lang="en-GB" sz="1800" b="0" strike="noStrike" spc="-1" dirty="0">
                <a:solidFill>
                  <a:srgbClr val="595959"/>
                </a:solidFill>
                <a:latin typeface="Arial"/>
                <a:ea typeface="Arial"/>
              </a:rPr>
              <a:t>Use of @Transactional for lazy fetch type.</a:t>
            </a:r>
            <a:endParaRPr lang="en-IN" sz="1800" b="0" strike="noStrike" spc="-1" dirty="0">
              <a:solidFill>
                <a:srgbClr val="000000"/>
              </a:solidFill>
              <a:latin typeface="Arial"/>
            </a:endParaRPr>
          </a:p>
          <a:p>
            <a:pPr>
              <a:lnSpc>
                <a:spcPct val="115000"/>
              </a:lnSpc>
              <a:spcAft>
                <a:spcPts val="1199"/>
              </a:spcAft>
              <a:tabLst>
                <a:tab pos="0" algn="l"/>
              </a:tabLst>
            </a:pPr>
            <a:endParaRPr lang="en-IN" sz="1800" b="0" strike="noStrike" spc="-1" dirty="0">
              <a:solidFill>
                <a:srgbClr val="000000"/>
              </a:solidFill>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Google Shape;101;p21"/>
          <p:cNvSpPr txBox="1"/>
          <p:nvPr/>
        </p:nvSpPr>
        <p:spPr>
          <a:xfrm>
            <a:off x="311760" y="444960"/>
            <a:ext cx="8520120" cy="572400"/>
          </a:xfrm>
          <a:prstGeom prst="rect">
            <a:avLst/>
          </a:prstGeom>
          <a:noFill/>
          <a:ln w="0">
            <a:noFill/>
          </a:ln>
        </p:spPr>
        <p:txBody>
          <a:bodyPr tIns="91440" bIns="91440">
            <a:normAutofit/>
          </a:bodyPr>
          <a:lstStyle/>
          <a:p>
            <a:pPr marL="3200400" indent="457200">
              <a:lnSpc>
                <a:spcPct val="100000"/>
              </a:lnSpc>
              <a:tabLst>
                <a:tab pos="0" algn="l"/>
              </a:tabLst>
            </a:pPr>
            <a:r>
              <a:rPr lang="en-GB" sz="2400" b="0" strike="noStrike" spc="-1">
                <a:solidFill>
                  <a:srgbClr val="000000"/>
                </a:solidFill>
                <a:latin typeface="Arial"/>
                <a:ea typeface="Arial"/>
              </a:rPr>
              <a:t>Summary</a:t>
            </a:r>
            <a:endParaRPr lang="en-IN" sz="2400" b="0" strike="noStrike" spc="-1">
              <a:solidFill>
                <a:srgbClr val="000000"/>
              </a:solidFill>
              <a:latin typeface="Arial"/>
            </a:endParaRPr>
          </a:p>
        </p:txBody>
      </p:sp>
      <p:sp>
        <p:nvSpPr>
          <p:cNvPr id="94" name="Google Shape;102;p21"/>
          <p:cNvSpPr txBox="1"/>
          <p:nvPr/>
        </p:nvSpPr>
        <p:spPr>
          <a:xfrm>
            <a:off x="278280" y="1017720"/>
            <a:ext cx="8586720" cy="3416040"/>
          </a:xfrm>
          <a:prstGeom prst="rect">
            <a:avLst/>
          </a:prstGeom>
          <a:noFill/>
          <a:ln w="0">
            <a:noFill/>
          </a:ln>
        </p:spPr>
        <p:txBody>
          <a:bodyPr tIns="91440" bIns="91440">
            <a:normAutofit/>
          </a:bodyPr>
          <a:lstStyle/>
          <a:p>
            <a:pPr>
              <a:lnSpc>
                <a:spcPct val="115000"/>
              </a:lnSpc>
              <a:tabLst>
                <a:tab pos="0" algn="l"/>
              </a:tabLst>
            </a:pPr>
            <a:r>
              <a:rPr lang="en-GB" sz="1800" b="0" strike="noStrike" spc="-1">
                <a:solidFill>
                  <a:srgbClr val="595959"/>
                </a:solidFill>
                <a:latin typeface="Arial"/>
                <a:ea typeface="Arial"/>
              </a:rPr>
              <a:t>In this session we have changed the default fetch type of our student and passport relationship from eager to lazy and also learned about the use of @Transactional annotation.</a:t>
            </a:r>
            <a:endParaRPr lang="en-IN" sz="1800" b="0" strike="noStrike" spc="-1">
              <a:solidFill>
                <a:srgbClr val="000000"/>
              </a:solidFill>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438</TotalTime>
  <Words>487</Words>
  <Application>Microsoft Macintosh PowerPoint</Application>
  <PresentationFormat>On-screen Show (16:9)</PresentationFormat>
  <Paragraphs>36</Paragraphs>
  <Slides>11</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11</vt:i4>
      </vt:variant>
    </vt:vector>
  </HeadingPairs>
  <TitlesOfParts>
    <vt:vector size="17" baseType="lpstr">
      <vt:lpstr>Arial</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Boot Hibernate OneToOne Mapping</dc:title>
  <dc:subject/>
  <dc:creator/>
  <dc:description/>
  <cp:lastModifiedBy>tomspencerlondon@gmail.com</cp:lastModifiedBy>
  <cp:revision>6</cp:revision>
  <dcterms:modified xsi:type="dcterms:W3CDTF">2022-12-31T13:22:37Z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11</vt:i4>
  </property>
  <property fmtid="{D5CDD505-2E9C-101B-9397-08002B2CF9AE}" pid="3" name="PresentationFormat">
    <vt:lpwstr>On-screen Show (16:9)</vt:lpwstr>
  </property>
  <property fmtid="{D5CDD505-2E9C-101B-9397-08002B2CF9AE}" pid="4" name="Slides">
    <vt:i4>11</vt:i4>
  </property>
</Properties>
</file>