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8D226-0664-4A82-B66C-1F991DD219FB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509B6-F89A-4B18-A96E-AB2788D5C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09B6-F89A-4B18-A96E-AB2788D5C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09B6-F89A-4B18-A96E-AB2788D5C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09B6-F89A-4B18-A96E-AB2788D5C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1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09B6-F89A-4B18-A96E-AB2788D5CA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09B6-F89A-4B18-A96E-AB2788D5CA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09B6-F89A-4B18-A96E-AB2788D5CA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2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509B6-F89A-4B18-A96E-AB2788D5CA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6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63ED-BD13-4A2C-8769-0399632FCAC4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0DAF-73CB-4E0D-99A0-5659B7005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GVS?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land-boards.com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GVS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lot of things depending upon your view</a:t>
            </a:r>
          </a:p>
          <a:p>
            <a:pPr lvl="1"/>
            <a:r>
              <a:rPr lang="en-US" dirty="0" smtClean="0"/>
              <a:t>Literally, Ground, Voltage, Signal (GVS)</a:t>
            </a:r>
          </a:p>
          <a:p>
            <a:pPr lvl="1"/>
            <a:r>
              <a:rPr lang="en-US" dirty="0" smtClean="0"/>
              <a:t>A building block approach to electronics</a:t>
            </a:r>
          </a:p>
          <a:p>
            <a:pPr lvl="1"/>
            <a:r>
              <a:rPr lang="en-US" dirty="0" smtClean="0"/>
              <a:t>A “standard” </a:t>
            </a:r>
            <a:r>
              <a:rPr lang="en-US" dirty="0" err="1" smtClean="0"/>
              <a:t>pinout</a:t>
            </a:r>
            <a:r>
              <a:rPr lang="en-US" dirty="0" smtClean="0"/>
              <a:t> for electronic modules</a:t>
            </a:r>
          </a:p>
          <a:p>
            <a:pPr lvl="1"/>
            <a:r>
              <a:rPr lang="en-US" dirty="0" smtClean="0"/>
              <a:t>The I/O connectors on a Microcontroller card</a:t>
            </a:r>
          </a:p>
          <a:p>
            <a:pPr lvl="1"/>
            <a:r>
              <a:rPr lang="en-US" dirty="0" smtClean="0"/>
              <a:t>The I/O connector on an electronic module</a:t>
            </a:r>
          </a:p>
          <a:p>
            <a:pPr lvl="1"/>
            <a:r>
              <a:rPr lang="en-US" dirty="0" smtClean="0"/>
              <a:t>A cabling “standard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key design feature of a series of products from land-boards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0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Ground, Voltage,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GVS module has a GVS connector</a:t>
            </a:r>
          </a:p>
          <a:p>
            <a:r>
              <a:rPr lang="en-US" dirty="0" smtClean="0"/>
              <a:t>Each GVS connector has a separate ground, voltage and a signal line</a:t>
            </a:r>
          </a:p>
          <a:p>
            <a:r>
              <a:rPr lang="en-US" dirty="0" smtClean="0"/>
              <a:t>Devices can connect up to their own connector and get the power they need to operate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GVS as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GVS connections are as easy as –</a:t>
            </a:r>
          </a:p>
          <a:p>
            <a:pPr lvl="1"/>
            <a:r>
              <a:rPr lang="en-US" dirty="0" smtClean="0"/>
              <a:t>Select the function you want</a:t>
            </a:r>
          </a:p>
          <a:p>
            <a:pPr lvl="1"/>
            <a:r>
              <a:rPr lang="en-US" dirty="0" smtClean="0"/>
              <a:t>Select the parts to perform that function</a:t>
            </a:r>
          </a:p>
          <a:p>
            <a:pPr lvl="1"/>
            <a:r>
              <a:rPr lang="en-US" dirty="0" smtClean="0"/>
              <a:t>Connect the parts with GVS cables</a:t>
            </a:r>
          </a:p>
          <a:p>
            <a:pPr lvl="1"/>
            <a:r>
              <a:rPr lang="en-US" dirty="0" smtClean="0"/>
              <a:t>You are ready to go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GVS connections are suitable for </a:t>
            </a:r>
            <a:r>
              <a:rPr lang="en-US" dirty="0" err="1" smtClean="0"/>
              <a:t>breadboarding</a:t>
            </a:r>
            <a:r>
              <a:rPr lang="en-US" dirty="0" smtClean="0"/>
              <a:t> and deployment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GVS Standard </a:t>
            </a:r>
            <a:r>
              <a:rPr lang="en-US" dirty="0" err="1"/>
              <a:t>P</a:t>
            </a:r>
            <a:r>
              <a:rPr lang="en-US" dirty="0" err="1" smtClean="0"/>
              <a:t>inout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the standard Servo </a:t>
            </a:r>
            <a:r>
              <a:rPr lang="en-US" dirty="0" err="1" smtClean="0"/>
              <a:t>pinout</a:t>
            </a:r>
            <a:endParaRPr lang="en-US" dirty="0" smtClean="0"/>
          </a:p>
          <a:p>
            <a:r>
              <a:rPr lang="en-US" dirty="0" smtClean="0"/>
              <a:t>On the Microcontroller side, identified as being a “Sensor Shield” or “GVS Shield”</a:t>
            </a:r>
          </a:p>
          <a:p>
            <a:r>
              <a:rPr lang="en-US" dirty="0" smtClean="0"/>
              <a:t>On the sensor side, often marked on the silkscreen as GND, VCC, SIG or some equivalent notation</a:t>
            </a:r>
          </a:p>
        </p:txBody>
      </p:sp>
    </p:spTree>
    <p:extLst>
      <p:ext uri="{BB962C8B-B14F-4D97-AF65-F5344CB8AC3E}">
        <p14:creationId xmlns:p14="http://schemas.microsoft.com/office/powerpoint/2010/main" val="2701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(GVS) Shield for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GVS </a:t>
            </a:r>
            <a:r>
              <a:rPr lang="en-US" dirty="0" smtClean="0"/>
              <a:t>Switch 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219</Words>
  <Application>Microsoft Office PowerPoint</Application>
  <PresentationFormat>On-screen Show (4:3)</PresentationFormat>
  <Paragraphs>35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is GVS?</vt:lpstr>
      <vt:lpstr>GVS is…</vt:lpstr>
      <vt:lpstr>Ground, Voltage, Signal</vt:lpstr>
      <vt:lpstr>GVS as building blocks</vt:lpstr>
      <vt:lpstr>GVS Standard Pinout</vt:lpstr>
      <vt:lpstr>Sensor (GVS) Shield for Arduino</vt:lpstr>
      <vt:lpstr>Typical GVS Switch Marking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GVS?</dc:title>
  <dc:creator>DGilliland</dc:creator>
  <cp:lastModifiedBy>DGilliland</cp:lastModifiedBy>
  <cp:revision>4</cp:revision>
  <dcterms:created xsi:type="dcterms:W3CDTF">2014-08-19T11:59:33Z</dcterms:created>
  <dcterms:modified xsi:type="dcterms:W3CDTF">2014-08-19T14:03:31Z</dcterms:modified>
</cp:coreProperties>
</file>