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19D8-6DB3-40C5-89D9-88E4AC0140E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9526-6EB6-414A-9147-1AB87062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981200"/>
            <a:ext cx="609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762000"/>
            <a:ext cx="114300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FTDI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FT230XS)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4572000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Rx/</a:t>
            </a:r>
            <a:r>
              <a:rPr lang="en-US" dirty="0" err="1" smtClean="0">
                <a:solidFill>
                  <a:schemeClr val="tx1"/>
                </a:solidFill>
              </a:rPr>
              <a:t>Tx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781300" y="4038601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1905000" y="2257425"/>
            <a:ext cx="457200" cy="28575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914400"/>
            <a:ext cx="1066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Opto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Isolator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600" y="1524000"/>
            <a:ext cx="1066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Opto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Isolator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2133600"/>
            <a:ext cx="1066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Opto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Isolator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600" y="2743200"/>
            <a:ext cx="1066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Opto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Isolator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3619501" y="914400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3619502" y="1524000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5400000">
            <a:off x="3619502" y="2124076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5400000">
            <a:off x="3619502" y="2743201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38799" y="914400"/>
            <a:ext cx="838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45149" y="1524001"/>
            <a:ext cx="838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45149" y="2133601"/>
            <a:ext cx="838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799" y="2743201"/>
            <a:ext cx="838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6200000">
            <a:off x="5219699" y="914399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5219700" y="1523999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5400000">
            <a:off x="5219700" y="2124075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5400000">
            <a:off x="5219700" y="2743200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914400"/>
            <a:ext cx="8382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6-Pin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FTDI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6200000">
            <a:off x="6591298" y="914401"/>
            <a:ext cx="304800" cy="53339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6200000">
            <a:off x="6594476" y="1527176"/>
            <a:ext cx="304800" cy="52704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5400000">
            <a:off x="6594474" y="2127253"/>
            <a:ext cx="304800" cy="5270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5400000">
            <a:off x="6594474" y="2746378"/>
            <a:ext cx="304800" cy="5270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848601" y="996434"/>
            <a:ext cx="44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48601" y="2206110"/>
            <a:ext cx="44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48601" y="1606032"/>
            <a:ext cx="70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62400" y="473023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OPTOUSB - Block Diagram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848601" y="28194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Advanced Acoustic Concepts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Gilliland, Doug</dc:creator>
  <cp:lastModifiedBy>Gilliland, Doug</cp:lastModifiedBy>
  <cp:revision>4</cp:revision>
  <dcterms:created xsi:type="dcterms:W3CDTF">2017-04-14T12:29:48Z</dcterms:created>
  <dcterms:modified xsi:type="dcterms:W3CDTF">2017-04-14T12:45:31Z</dcterms:modified>
</cp:coreProperties>
</file>