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>
        <p:scale>
          <a:sx n="150" d="100"/>
          <a:sy n="150" d="100"/>
        </p:scale>
        <p:origin x="-2214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451FB-E453-4AD3-A6B3-B16420D6B256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245D80D1-E10C-4E35-905B-A304DB798EAE}">
      <dgm:prSet phldrT="[Texte]"/>
      <dgm:spPr/>
      <dgm:t>
        <a:bodyPr/>
        <a:lstStyle/>
        <a:p>
          <a:r>
            <a:rPr lang="fr-FR" dirty="0"/>
            <a:t>Jeu Worms</a:t>
          </a:r>
        </a:p>
      </dgm:t>
    </dgm:pt>
    <dgm:pt modelId="{DF1AD47D-D8A3-4865-9E76-810995E0A647}" type="parTrans" cxnId="{6783D5CA-72EE-4E82-AA66-E0E5B54A452E}">
      <dgm:prSet/>
      <dgm:spPr/>
      <dgm:t>
        <a:bodyPr/>
        <a:lstStyle/>
        <a:p>
          <a:endParaRPr lang="fr-FR"/>
        </a:p>
      </dgm:t>
    </dgm:pt>
    <dgm:pt modelId="{6C341AA3-23F2-45CA-AC8E-F39B5D4C8763}" type="sibTrans" cxnId="{6783D5CA-72EE-4E82-AA66-E0E5B54A452E}">
      <dgm:prSet/>
      <dgm:spPr/>
      <dgm:t>
        <a:bodyPr/>
        <a:lstStyle/>
        <a:p>
          <a:endParaRPr lang="fr-FR"/>
        </a:p>
      </dgm:t>
    </dgm:pt>
    <dgm:pt modelId="{B38569C1-F954-477C-9A9B-46ADCE25C4DD}">
      <dgm:prSet/>
      <dgm:spPr/>
      <dgm:t>
        <a:bodyPr/>
        <a:lstStyle/>
        <a:p>
          <a:r>
            <a:rPr lang="fr-FR" dirty="0"/>
            <a:t>1. Animations</a:t>
          </a:r>
        </a:p>
      </dgm:t>
    </dgm:pt>
    <dgm:pt modelId="{38C23D32-D1C7-48FE-9E35-37FE416DF1BD}" type="parTrans" cxnId="{E421C720-3503-4FB7-B1DC-CE31F16EE382}">
      <dgm:prSet/>
      <dgm:spPr/>
      <dgm:t>
        <a:bodyPr/>
        <a:lstStyle/>
        <a:p>
          <a:endParaRPr lang="fr-FR"/>
        </a:p>
      </dgm:t>
    </dgm:pt>
    <dgm:pt modelId="{1E97C3B9-4461-415A-903D-44C7E3CBD90E}" type="sibTrans" cxnId="{E421C720-3503-4FB7-B1DC-CE31F16EE382}">
      <dgm:prSet/>
      <dgm:spPr/>
      <dgm:t>
        <a:bodyPr/>
        <a:lstStyle/>
        <a:p>
          <a:endParaRPr lang="fr-FR"/>
        </a:p>
      </dgm:t>
    </dgm:pt>
    <dgm:pt modelId="{59A0C52B-0F1B-48B0-BC32-59DBCEADF379}">
      <dgm:prSet/>
      <dgm:spPr/>
      <dgm:t>
        <a:bodyPr/>
        <a:lstStyle/>
        <a:p>
          <a:r>
            <a:rPr lang="fr-FR" dirty="0"/>
            <a:t>2. Actions</a:t>
          </a:r>
        </a:p>
      </dgm:t>
    </dgm:pt>
    <dgm:pt modelId="{4841E931-DE34-49BF-AF70-B6EBD178380E}" type="parTrans" cxnId="{D38040FE-2400-463C-B230-9D8F72BC26CE}">
      <dgm:prSet/>
      <dgm:spPr/>
      <dgm:t>
        <a:bodyPr/>
        <a:lstStyle/>
        <a:p>
          <a:endParaRPr lang="fr-FR"/>
        </a:p>
      </dgm:t>
    </dgm:pt>
    <dgm:pt modelId="{F6F5E60A-8CBD-4060-B1E7-AD655619E318}" type="sibTrans" cxnId="{D38040FE-2400-463C-B230-9D8F72BC26CE}">
      <dgm:prSet/>
      <dgm:spPr/>
      <dgm:t>
        <a:bodyPr/>
        <a:lstStyle/>
        <a:p>
          <a:endParaRPr lang="fr-FR"/>
        </a:p>
      </dgm:t>
    </dgm:pt>
    <dgm:pt modelId="{F334360A-9F80-4845-908D-1820F9D9FCD8}">
      <dgm:prSet/>
      <dgm:spPr/>
      <dgm:t>
        <a:bodyPr/>
        <a:lstStyle/>
        <a:p>
          <a:r>
            <a:rPr lang="fr-FR" dirty="0"/>
            <a:t>3. Carte</a:t>
          </a:r>
        </a:p>
      </dgm:t>
    </dgm:pt>
    <dgm:pt modelId="{C50F4A9C-BCF5-44B6-B487-A443E7B7B8F2}" type="parTrans" cxnId="{29F3185E-A366-4F79-A694-A0EC709DA976}">
      <dgm:prSet/>
      <dgm:spPr/>
      <dgm:t>
        <a:bodyPr/>
        <a:lstStyle/>
        <a:p>
          <a:endParaRPr lang="fr-FR"/>
        </a:p>
      </dgm:t>
    </dgm:pt>
    <dgm:pt modelId="{8819F840-11A7-4E6B-BC9A-CE04D5D60E78}" type="sibTrans" cxnId="{29F3185E-A366-4F79-A694-A0EC709DA976}">
      <dgm:prSet/>
      <dgm:spPr/>
      <dgm:t>
        <a:bodyPr/>
        <a:lstStyle/>
        <a:p>
          <a:endParaRPr lang="fr-FR"/>
        </a:p>
      </dgm:t>
    </dgm:pt>
    <dgm:pt modelId="{AF2D367B-7717-47A9-A98A-87A07E5F8BC8}">
      <dgm:prSet/>
      <dgm:spPr/>
      <dgm:t>
        <a:bodyPr/>
        <a:lstStyle/>
        <a:p>
          <a:r>
            <a:rPr lang="fr-FR" dirty="0"/>
            <a:t>4. Physique</a:t>
          </a:r>
        </a:p>
      </dgm:t>
    </dgm:pt>
    <dgm:pt modelId="{16D3ADD6-C288-4EE3-80F2-E3A37C2BD2D6}" type="parTrans" cxnId="{D2B8A50A-FCFD-4EEC-AC61-DFD73973BE13}">
      <dgm:prSet/>
      <dgm:spPr/>
      <dgm:t>
        <a:bodyPr/>
        <a:lstStyle/>
        <a:p>
          <a:endParaRPr lang="fr-FR"/>
        </a:p>
      </dgm:t>
    </dgm:pt>
    <dgm:pt modelId="{2BC47B0E-03A3-4CED-80F7-AD10D6482A7D}" type="sibTrans" cxnId="{D2B8A50A-FCFD-4EEC-AC61-DFD73973BE13}">
      <dgm:prSet/>
      <dgm:spPr/>
      <dgm:t>
        <a:bodyPr/>
        <a:lstStyle/>
        <a:p>
          <a:endParaRPr lang="fr-FR"/>
        </a:p>
      </dgm:t>
    </dgm:pt>
    <dgm:pt modelId="{3F9C6CB2-16D8-46ED-89FF-53E05F5D7BFC}">
      <dgm:prSet/>
      <dgm:spPr/>
      <dgm:t>
        <a:bodyPr/>
        <a:lstStyle/>
        <a:p>
          <a:r>
            <a:rPr lang="fr-FR" dirty="0"/>
            <a:t>5. Interfaces</a:t>
          </a:r>
        </a:p>
      </dgm:t>
    </dgm:pt>
    <dgm:pt modelId="{0CF0CD37-9568-455A-B39A-39C06C09B411}" type="parTrans" cxnId="{41CDCB03-9678-495D-97C7-A9FC141F12F9}">
      <dgm:prSet/>
      <dgm:spPr/>
      <dgm:t>
        <a:bodyPr/>
        <a:lstStyle/>
        <a:p>
          <a:endParaRPr lang="fr-FR"/>
        </a:p>
      </dgm:t>
    </dgm:pt>
    <dgm:pt modelId="{5CFF639A-33D9-4E2F-83FC-CBE6B2B7FB0C}" type="sibTrans" cxnId="{41CDCB03-9678-495D-97C7-A9FC141F12F9}">
      <dgm:prSet/>
      <dgm:spPr/>
      <dgm:t>
        <a:bodyPr/>
        <a:lstStyle/>
        <a:p>
          <a:endParaRPr lang="fr-FR"/>
        </a:p>
      </dgm:t>
    </dgm:pt>
    <dgm:pt modelId="{2D3F2446-EBD3-407C-9AC9-91627467057B}">
      <dgm:prSet/>
      <dgm:spPr/>
      <dgm:t>
        <a:bodyPr/>
        <a:lstStyle/>
        <a:p>
          <a:r>
            <a:rPr lang="fr-FR" dirty="0"/>
            <a:t>1.1 Worms</a:t>
          </a:r>
        </a:p>
      </dgm:t>
    </dgm:pt>
    <dgm:pt modelId="{296616F9-05BE-4634-BA94-DE1CD97BC93E}" type="parTrans" cxnId="{3EA1FE06-56B3-4B81-B88F-832831D31A7F}">
      <dgm:prSet/>
      <dgm:spPr/>
      <dgm:t>
        <a:bodyPr/>
        <a:lstStyle/>
        <a:p>
          <a:endParaRPr lang="fr-FR"/>
        </a:p>
      </dgm:t>
    </dgm:pt>
    <dgm:pt modelId="{09D40DAF-CE53-4D6D-A338-D041AFA60F29}" type="sibTrans" cxnId="{3EA1FE06-56B3-4B81-B88F-832831D31A7F}">
      <dgm:prSet/>
      <dgm:spPr/>
      <dgm:t>
        <a:bodyPr/>
        <a:lstStyle/>
        <a:p>
          <a:endParaRPr lang="fr-FR"/>
        </a:p>
      </dgm:t>
    </dgm:pt>
    <dgm:pt modelId="{B978B786-AFB6-470C-A3DB-6BFBCEDE3302}">
      <dgm:prSet/>
      <dgm:spPr/>
      <dgm:t>
        <a:bodyPr/>
        <a:lstStyle/>
        <a:p>
          <a:r>
            <a:rPr lang="fr-FR" dirty="0"/>
            <a:t>1.2 Projectiles</a:t>
          </a:r>
        </a:p>
      </dgm:t>
    </dgm:pt>
    <dgm:pt modelId="{FE129DED-1BC6-4F0E-A94C-57E57982254C}" type="parTrans" cxnId="{47183A71-E28F-4CD7-9691-80E5B1DFF5A9}">
      <dgm:prSet/>
      <dgm:spPr/>
      <dgm:t>
        <a:bodyPr/>
        <a:lstStyle/>
        <a:p>
          <a:endParaRPr lang="fr-FR"/>
        </a:p>
      </dgm:t>
    </dgm:pt>
    <dgm:pt modelId="{2915A0A6-A990-4179-92D2-9828A42E73F7}" type="sibTrans" cxnId="{47183A71-E28F-4CD7-9691-80E5B1DFF5A9}">
      <dgm:prSet/>
      <dgm:spPr/>
      <dgm:t>
        <a:bodyPr/>
        <a:lstStyle/>
        <a:p>
          <a:endParaRPr lang="fr-FR"/>
        </a:p>
      </dgm:t>
    </dgm:pt>
    <dgm:pt modelId="{8713C468-BFD2-48C3-9142-D861E9C03ADD}">
      <dgm:prSet/>
      <dgm:spPr/>
      <dgm:t>
        <a:bodyPr/>
        <a:lstStyle/>
        <a:p>
          <a:r>
            <a:rPr lang="fr-FR" dirty="0"/>
            <a:t>2.1 Déplacements</a:t>
          </a:r>
        </a:p>
      </dgm:t>
    </dgm:pt>
    <dgm:pt modelId="{248C25AF-923E-4803-9A6B-5C2CD71687D3}" type="parTrans" cxnId="{750FDCC4-CC1D-44AA-A469-142AE015F594}">
      <dgm:prSet/>
      <dgm:spPr/>
      <dgm:t>
        <a:bodyPr/>
        <a:lstStyle/>
        <a:p>
          <a:endParaRPr lang="fr-FR"/>
        </a:p>
      </dgm:t>
    </dgm:pt>
    <dgm:pt modelId="{DA74045B-E8CE-4C31-9DD7-6A93A828A583}" type="sibTrans" cxnId="{750FDCC4-CC1D-44AA-A469-142AE015F594}">
      <dgm:prSet/>
      <dgm:spPr/>
      <dgm:t>
        <a:bodyPr/>
        <a:lstStyle/>
        <a:p>
          <a:endParaRPr lang="fr-FR"/>
        </a:p>
      </dgm:t>
    </dgm:pt>
    <dgm:pt modelId="{DFE6D902-C1F0-45EC-8A12-20646837D38B}">
      <dgm:prSet/>
      <dgm:spPr/>
      <dgm:t>
        <a:bodyPr/>
        <a:lstStyle/>
        <a:p>
          <a:r>
            <a:rPr lang="fr-FR" dirty="0"/>
            <a:t>2.2 Tirs</a:t>
          </a:r>
        </a:p>
      </dgm:t>
    </dgm:pt>
    <dgm:pt modelId="{D4808004-6744-4DE0-BF52-ADE44CBE4E8E}" type="parTrans" cxnId="{DB5299C5-9A5B-42A4-B161-56D0A1A47E93}">
      <dgm:prSet/>
      <dgm:spPr/>
      <dgm:t>
        <a:bodyPr/>
        <a:lstStyle/>
        <a:p>
          <a:endParaRPr lang="fr-FR"/>
        </a:p>
      </dgm:t>
    </dgm:pt>
    <dgm:pt modelId="{5334424B-D3D8-4821-BE16-4A8D4DA8B093}" type="sibTrans" cxnId="{DB5299C5-9A5B-42A4-B161-56D0A1A47E93}">
      <dgm:prSet/>
      <dgm:spPr/>
      <dgm:t>
        <a:bodyPr/>
        <a:lstStyle/>
        <a:p>
          <a:endParaRPr lang="fr-FR"/>
        </a:p>
      </dgm:t>
    </dgm:pt>
    <dgm:pt modelId="{EBA86D59-3726-42E2-B345-8D92D339099F}">
      <dgm:prSet/>
      <dgm:spPr/>
      <dgm:t>
        <a:bodyPr/>
        <a:lstStyle/>
        <a:p>
          <a:r>
            <a:rPr lang="fr-FR" dirty="0"/>
            <a:t>2.1.1 Aller à gauche</a:t>
          </a:r>
        </a:p>
      </dgm:t>
    </dgm:pt>
    <dgm:pt modelId="{EF60C7CF-38F1-4AC7-9E42-C49EE36006BD}" type="parTrans" cxnId="{1BC86954-8661-480C-B3E4-03846366D643}">
      <dgm:prSet/>
      <dgm:spPr/>
      <dgm:t>
        <a:bodyPr/>
        <a:lstStyle/>
        <a:p>
          <a:endParaRPr lang="fr-FR"/>
        </a:p>
      </dgm:t>
    </dgm:pt>
    <dgm:pt modelId="{338801BA-9207-4BEA-905D-3C802DB07646}" type="sibTrans" cxnId="{1BC86954-8661-480C-B3E4-03846366D643}">
      <dgm:prSet/>
      <dgm:spPr/>
      <dgm:t>
        <a:bodyPr/>
        <a:lstStyle/>
        <a:p>
          <a:endParaRPr lang="fr-FR"/>
        </a:p>
      </dgm:t>
    </dgm:pt>
    <dgm:pt modelId="{61A55E4D-C1CA-4C1B-B54D-46E1BC4AF538}">
      <dgm:prSet/>
      <dgm:spPr/>
      <dgm:t>
        <a:bodyPr/>
        <a:lstStyle/>
        <a:p>
          <a:r>
            <a:rPr lang="fr-FR" dirty="0"/>
            <a:t>2.1.2 Aller à droite</a:t>
          </a:r>
        </a:p>
      </dgm:t>
    </dgm:pt>
    <dgm:pt modelId="{56164209-A294-4BCB-AF0E-082B3F74BF60}" type="parTrans" cxnId="{E681764C-BA2C-46FD-8129-1ACBE989C8B0}">
      <dgm:prSet/>
      <dgm:spPr/>
      <dgm:t>
        <a:bodyPr/>
        <a:lstStyle/>
        <a:p>
          <a:endParaRPr lang="fr-FR"/>
        </a:p>
      </dgm:t>
    </dgm:pt>
    <dgm:pt modelId="{2218D755-B40B-40F4-A3FE-BBB786388DD6}" type="sibTrans" cxnId="{E681764C-BA2C-46FD-8129-1ACBE989C8B0}">
      <dgm:prSet/>
      <dgm:spPr/>
      <dgm:t>
        <a:bodyPr/>
        <a:lstStyle/>
        <a:p>
          <a:endParaRPr lang="fr-FR"/>
        </a:p>
      </dgm:t>
    </dgm:pt>
    <dgm:pt modelId="{F38E4D59-5A8B-4C80-908C-4DC3889D215F}">
      <dgm:prSet/>
      <dgm:spPr/>
      <dgm:t>
        <a:bodyPr/>
        <a:lstStyle/>
        <a:p>
          <a:r>
            <a:rPr lang="fr-FR" dirty="0"/>
            <a:t>2.1.3 Sauter</a:t>
          </a:r>
        </a:p>
      </dgm:t>
    </dgm:pt>
    <dgm:pt modelId="{F571FE02-9A29-4A3F-816F-59C06D9E7932}" type="parTrans" cxnId="{A71CAB4C-AD45-4D06-A57F-A60A262D712B}">
      <dgm:prSet/>
      <dgm:spPr/>
      <dgm:t>
        <a:bodyPr/>
        <a:lstStyle/>
        <a:p>
          <a:endParaRPr lang="fr-FR"/>
        </a:p>
      </dgm:t>
    </dgm:pt>
    <dgm:pt modelId="{750C7BCF-4ACB-4752-BB91-906EA6BFE363}" type="sibTrans" cxnId="{A71CAB4C-AD45-4D06-A57F-A60A262D712B}">
      <dgm:prSet/>
      <dgm:spPr/>
      <dgm:t>
        <a:bodyPr/>
        <a:lstStyle/>
        <a:p>
          <a:endParaRPr lang="fr-FR"/>
        </a:p>
      </dgm:t>
    </dgm:pt>
    <dgm:pt modelId="{23F0C554-ADA8-4D72-B47E-101D2303096B}">
      <dgm:prSet/>
      <dgm:spPr/>
      <dgm:t>
        <a:bodyPr/>
        <a:lstStyle/>
        <a:p>
          <a:r>
            <a:rPr lang="fr-FR" dirty="0"/>
            <a:t>2.1.4 Attendre</a:t>
          </a:r>
        </a:p>
      </dgm:t>
    </dgm:pt>
    <dgm:pt modelId="{A620CFBC-4677-4F00-A0AE-079C622F1CBF}" type="parTrans" cxnId="{4890B592-4EE3-47DC-92C8-42A96332AB52}">
      <dgm:prSet/>
      <dgm:spPr/>
      <dgm:t>
        <a:bodyPr/>
        <a:lstStyle/>
        <a:p>
          <a:endParaRPr lang="fr-FR"/>
        </a:p>
      </dgm:t>
    </dgm:pt>
    <dgm:pt modelId="{5F2D824A-302D-4D06-A49D-552B596AFB25}" type="sibTrans" cxnId="{4890B592-4EE3-47DC-92C8-42A96332AB52}">
      <dgm:prSet/>
      <dgm:spPr/>
      <dgm:t>
        <a:bodyPr/>
        <a:lstStyle/>
        <a:p>
          <a:endParaRPr lang="fr-FR"/>
        </a:p>
      </dgm:t>
    </dgm:pt>
    <dgm:pt modelId="{CBC43A12-5813-4358-B60D-2638B8011A63}">
      <dgm:prSet/>
      <dgm:spPr/>
      <dgm:t>
        <a:bodyPr/>
        <a:lstStyle/>
        <a:p>
          <a:r>
            <a:rPr lang="fr-FR" dirty="0"/>
            <a:t>2.2.1 Viser</a:t>
          </a:r>
        </a:p>
      </dgm:t>
    </dgm:pt>
    <dgm:pt modelId="{05734CC5-C5CD-4195-8DB8-696EC3ECEB40}" type="parTrans" cxnId="{2BB309EC-D4EC-414F-8E7C-79D3B3B2B9A8}">
      <dgm:prSet/>
      <dgm:spPr/>
      <dgm:t>
        <a:bodyPr/>
        <a:lstStyle/>
        <a:p>
          <a:endParaRPr lang="fr-FR"/>
        </a:p>
      </dgm:t>
    </dgm:pt>
    <dgm:pt modelId="{6AFE017F-E0C8-463F-8209-A3C25A2222AB}" type="sibTrans" cxnId="{2BB309EC-D4EC-414F-8E7C-79D3B3B2B9A8}">
      <dgm:prSet/>
      <dgm:spPr/>
      <dgm:t>
        <a:bodyPr/>
        <a:lstStyle/>
        <a:p>
          <a:endParaRPr lang="fr-FR"/>
        </a:p>
      </dgm:t>
    </dgm:pt>
    <dgm:pt modelId="{63DBDE3E-FB16-4FE7-A2DD-5761F25A838E}">
      <dgm:prSet/>
      <dgm:spPr/>
      <dgm:t>
        <a:bodyPr/>
        <a:lstStyle/>
        <a:p>
          <a:r>
            <a:rPr lang="fr-FR" dirty="0"/>
            <a:t>2.2.2 Tirer</a:t>
          </a:r>
        </a:p>
      </dgm:t>
    </dgm:pt>
    <dgm:pt modelId="{E7DBAAEA-8398-4D62-8DF0-9F178882E39D}" type="parTrans" cxnId="{58A5C8E6-4784-4E65-AF46-B7CD3392E1FC}">
      <dgm:prSet/>
      <dgm:spPr/>
      <dgm:t>
        <a:bodyPr/>
        <a:lstStyle/>
        <a:p>
          <a:endParaRPr lang="fr-FR"/>
        </a:p>
      </dgm:t>
    </dgm:pt>
    <dgm:pt modelId="{7D436578-1FF8-4874-B889-81B6B1D356A4}" type="sibTrans" cxnId="{58A5C8E6-4784-4E65-AF46-B7CD3392E1FC}">
      <dgm:prSet/>
      <dgm:spPr/>
      <dgm:t>
        <a:bodyPr/>
        <a:lstStyle/>
        <a:p>
          <a:endParaRPr lang="fr-FR"/>
        </a:p>
      </dgm:t>
    </dgm:pt>
    <dgm:pt modelId="{E75C75A9-D3C2-44FC-880B-0FD5BB32C2F5}">
      <dgm:prSet/>
      <dgm:spPr/>
      <dgm:t>
        <a:bodyPr/>
        <a:lstStyle/>
        <a:p>
          <a:r>
            <a:rPr lang="fr-FR" dirty="0"/>
            <a:t>1.1.1 Aller à gauche</a:t>
          </a:r>
        </a:p>
      </dgm:t>
    </dgm:pt>
    <dgm:pt modelId="{9EB89207-0FB8-4B01-9DE1-A56A663104CC}" type="parTrans" cxnId="{D5656336-C58A-412C-9B7F-32CE537A22E6}">
      <dgm:prSet/>
      <dgm:spPr/>
      <dgm:t>
        <a:bodyPr/>
        <a:lstStyle/>
        <a:p>
          <a:endParaRPr lang="fr-FR"/>
        </a:p>
      </dgm:t>
    </dgm:pt>
    <dgm:pt modelId="{B4FD3B0B-3D81-4047-8FD5-5F4A84348CEA}" type="sibTrans" cxnId="{D5656336-C58A-412C-9B7F-32CE537A22E6}">
      <dgm:prSet/>
      <dgm:spPr/>
      <dgm:t>
        <a:bodyPr/>
        <a:lstStyle/>
        <a:p>
          <a:endParaRPr lang="fr-FR"/>
        </a:p>
      </dgm:t>
    </dgm:pt>
    <dgm:pt modelId="{ED736D95-F255-4A67-9A1E-1501EC2913E0}">
      <dgm:prSet/>
      <dgm:spPr/>
      <dgm:t>
        <a:bodyPr/>
        <a:lstStyle/>
        <a:p>
          <a:r>
            <a:rPr lang="fr-FR" dirty="0"/>
            <a:t>1.1.2 Aller à droite</a:t>
          </a:r>
        </a:p>
      </dgm:t>
    </dgm:pt>
    <dgm:pt modelId="{A123AA94-AF83-4C03-BD2F-D5B4B156910C}" type="parTrans" cxnId="{AD71AC8C-A59E-4E73-9095-F2561EFA7A0F}">
      <dgm:prSet/>
      <dgm:spPr/>
      <dgm:t>
        <a:bodyPr/>
        <a:lstStyle/>
        <a:p>
          <a:endParaRPr lang="fr-FR"/>
        </a:p>
      </dgm:t>
    </dgm:pt>
    <dgm:pt modelId="{1B4322F8-0F55-4ED3-92CF-D2CEE867F0E4}" type="sibTrans" cxnId="{AD71AC8C-A59E-4E73-9095-F2561EFA7A0F}">
      <dgm:prSet/>
      <dgm:spPr/>
      <dgm:t>
        <a:bodyPr/>
        <a:lstStyle/>
        <a:p>
          <a:endParaRPr lang="fr-FR"/>
        </a:p>
      </dgm:t>
    </dgm:pt>
    <dgm:pt modelId="{E43E7765-C530-4364-9676-A632B6DAEA28}">
      <dgm:prSet/>
      <dgm:spPr/>
      <dgm:t>
        <a:bodyPr/>
        <a:lstStyle/>
        <a:p>
          <a:r>
            <a:rPr lang="fr-FR" dirty="0"/>
            <a:t>1.1.3 Attendre</a:t>
          </a:r>
        </a:p>
      </dgm:t>
    </dgm:pt>
    <dgm:pt modelId="{469C3DB0-8271-4716-802E-A92EE6812078}" type="parTrans" cxnId="{5D26A608-07FD-421B-885D-2D8EE1AFC587}">
      <dgm:prSet/>
      <dgm:spPr/>
      <dgm:t>
        <a:bodyPr/>
        <a:lstStyle/>
        <a:p>
          <a:endParaRPr lang="fr-FR"/>
        </a:p>
      </dgm:t>
    </dgm:pt>
    <dgm:pt modelId="{AB882FE7-4932-43CA-9048-05E1BBBA6C4F}" type="sibTrans" cxnId="{5D26A608-07FD-421B-885D-2D8EE1AFC587}">
      <dgm:prSet/>
      <dgm:spPr/>
      <dgm:t>
        <a:bodyPr/>
        <a:lstStyle/>
        <a:p>
          <a:endParaRPr lang="fr-FR"/>
        </a:p>
      </dgm:t>
    </dgm:pt>
    <dgm:pt modelId="{2131221E-6449-4C57-8C9F-D3F50CF0E732}">
      <dgm:prSet/>
      <dgm:spPr/>
      <dgm:t>
        <a:bodyPr/>
        <a:lstStyle/>
        <a:p>
          <a:r>
            <a:rPr lang="fr-FR" dirty="0"/>
            <a:t>1.1.4 Sauter</a:t>
          </a:r>
        </a:p>
      </dgm:t>
    </dgm:pt>
    <dgm:pt modelId="{E68EA950-5E7F-40E3-8833-5ECEC4692C6B}" type="parTrans" cxnId="{17D39D61-237C-4C2B-B403-A1153F837EB7}">
      <dgm:prSet/>
      <dgm:spPr/>
      <dgm:t>
        <a:bodyPr/>
        <a:lstStyle/>
        <a:p>
          <a:endParaRPr lang="fr-FR"/>
        </a:p>
      </dgm:t>
    </dgm:pt>
    <dgm:pt modelId="{E7AE52BF-4ADA-47A3-BACA-8A2091EE3E9F}" type="sibTrans" cxnId="{17D39D61-237C-4C2B-B403-A1153F837EB7}">
      <dgm:prSet/>
      <dgm:spPr/>
      <dgm:t>
        <a:bodyPr/>
        <a:lstStyle/>
        <a:p>
          <a:endParaRPr lang="fr-FR"/>
        </a:p>
      </dgm:t>
    </dgm:pt>
    <dgm:pt modelId="{4BF703C5-54A5-4861-B386-3C7176CF2F19}">
      <dgm:prSet/>
      <dgm:spPr/>
      <dgm:t>
        <a:bodyPr/>
        <a:lstStyle/>
        <a:p>
          <a:r>
            <a:rPr lang="fr-FR" dirty="0"/>
            <a:t>1.1.5 Tirer</a:t>
          </a:r>
        </a:p>
      </dgm:t>
    </dgm:pt>
    <dgm:pt modelId="{ACF94C5D-86F1-4009-9E2F-A46AAA418C7E}" type="parTrans" cxnId="{E866929A-3CDF-428E-8950-E06E0BAE5FE5}">
      <dgm:prSet/>
      <dgm:spPr/>
      <dgm:t>
        <a:bodyPr/>
        <a:lstStyle/>
        <a:p>
          <a:endParaRPr lang="fr-FR"/>
        </a:p>
      </dgm:t>
    </dgm:pt>
    <dgm:pt modelId="{C9288F86-2008-48C4-B739-8794D41DAE57}" type="sibTrans" cxnId="{E866929A-3CDF-428E-8950-E06E0BAE5FE5}">
      <dgm:prSet/>
      <dgm:spPr/>
      <dgm:t>
        <a:bodyPr/>
        <a:lstStyle/>
        <a:p>
          <a:endParaRPr lang="fr-FR"/>
        </a:p>
      </dgm:t>
    </dgm:pt>
    <dgm:pt modelId="{081A926D-3601-4AD4-9C3F-AA1B42827321}">
      <dgm:prSet/>
      <dgm:spPr/>
      <dgm:t>
        <a:bodyPr/>
        <a:lstStyle/>
        <a:p>
          <a:r>
            <a:rPr lang="fr-FR" dirty="0"/>
            <a:t>5.1 Afficher le menu 1</a:t>
          </a:r>
        </a:p>
      </dgm:t>
    </dgm:pt>
    <dgm:pt modelId="{B7887A8E-4EFA-4497-AB7B-E1E0B2B9A065}" type="parTrans" cxnId="{7F86FD67-62B5-441C-B2CF-2551812556BB}">
      <dgm:prSet/>
      <dgm:spPr/>
      <dgm:t>
        <a:bodyPr/>
        <a:lstStyle/>
        <a:p>
          <a:endParaRPr lang="fr-FR"/>
        </a:p>
      </dgm:t>
    </dgm:pt>
    <dgm:pt modelId="{7ABD1CA7-814F-46C2-8485-B91B2A675353}" type="sibTrans" cxnId="{7F86FD67-62B5-441C-B2CF-2551812556BB}">
      <dgm:prSet/>
      <dgm:spPr/>
      <dgm:t>
        <a:bodyPr/>
        <a:lstStyle/>
        <a:p>
          <a:endParaRPr lang="fr-FR"/>
        </a:p>
      </dgm:t>
    </dgm:pt>
    <dgm:pt modelId="{169B363C-496A-4520-9CC2-074A568D2914}">
      <dgm:prSet/>
      <dgm:spPr/>
      <dgm:t>
        <a:bodyPr/>
        <a:lstStyle/>
        <a:p>
          <a:r>
            <a:rPr lang="fr-FR" dirty="0"/>
            <a:t>5.2 Afficher le menu 2</a:t>
          </a:r>
        </a:p>
      </dgm:t>
    </dgm:pt>
    <dgm:pt modelId="{B38A3A0F-49D0-4FAF-AADA-147492C6DC82}" type="parTrans" cxnId="{32F27A33-39FD-49A3-9499-93E0D11D102C}">
      <dgm:prSet/>
      <dgm:spPr/>
      <dgm:t>
        <a:bodyPr/>
        <a:lstStyle/>
        <a:p>
          <a:endParaRPr lang="fr-FR"/>
        </a:p>
      </dgm:t>
    </dgm:pt>
    <dgm:pt modelId="{3E3D4F3E-5FB5-40A1-9DFA-C616D23533E9}" type="sibTrans" cxnId="{32F27A33-39FD-49A3-9499-93E0D11D102C}">
      <dgm:prSet/>
      <dgm:spPr/>
      <dgm:t>
        <a:bodyPr/>
        <a:lstStyle/>
        <a:p>
          <a:endParaRPr lang="fr-FR"/>
        </a:p>
      </dgm:t>
    </dgm:pt>
    <dgm:pt modelId="{82181E53-5F12-483B-9CE2-B587765BB29F}">
      <dgm:prSet/>
      <dgm:spPr/>
      <dgm:t>
        <a:bodyPr/>
        <a:lstStyle/>
        <a:p>
          <a:r>
            <a:rPr lang="fr-FR" dirty="0"/>
            <a:t>4.1 Gérer les collisions</a:t>
          </a:r>
        </a:p>
      </dgm:t>
    </dgm:pt>
    <dgm:pt modelId="{9F71C7A7-19FE-4A4A-BF1A-0E03E0ADA4F1}" type="parTrans" cxnId="{453E8F9F-C35C-4475-ACC8-699DB2215BC6}">
      <dgm:prSet/>
      <dgm:spPr/>
      <dgm:t>
        <a:bodyPr/>
        <a:lstStyle/>
        <a:p>
          <a:endParaRPr lang="fr-FR"/>
        </a:p>
      </dgm:t>
    </dgm:pt>
    <dgm:pt modelId="{9F2DEFB0-8E67-470B-AD15-138F434A01FC}" type="sibTrans" cxnId="{453E8F9F-C35C-4475-ACC8-699DB2215BC6}">
      <dgm:prSet/>
      <dgm:spPr/>
      <dgm:t>
        <a:bodyPr/>
        <a:lstStyle/>
        <a:p>
          <a:endParaRPr lang="fr-FR"/>
        </a:p>
      </dgm:t>
    </dgm:pt>
    <dgm:pt modelId="{96A7C435-DEB8-4C87-BDF6-5C5364259D4E}">
      <dgm:prSet/>
      <dgm:spPr/>
      <dgm:t>
        <a:bodyPr/>
        <a:lstStyle/>
        <a:p>
          <a:r>
            <a:rPr lang="fr-FR" dirty="0"/>
            <a:t>4.2 Gérer la gravité</a:t>
          </a:r>
        </a:p>
      </dgm:t>
    </dgm:pt>
    <dgm:pt modelId="{8C57787D-07A2-43E8-959F-4BE62CD17D61}" type="parTrans" cxnId="{4B4DEF40-416D-4D84-A0B1-AD0CB4326F25}">
      <dgm:prSet/>
      <dgm:spPr/>
      <dgm:t>
        <a:bodyPr/>
        <a:lstStyle/>
        <a:p>
          <a:endParaRPr lang="fr-FR"/>
        </a:p>
      </dgm:t>
    </dgm:pt>
    <dgm:pt modelId="{2328381F-517B-475B-866E-6585F6039017}" type="sibTrans" cxnId="{4B4DEF40-416D-4D84-A0B1-AD0CB4326F25}">
      <dgm:prSet/>
      <dgm:spPr/>
      <dgm:t>
        <a:bodyPr/>
        <a:lstStyle/>
        <a:p>
          <a:endParaRPr lang="fr-FR"/>
        </a:p>
      </dgm:t>
    </dgm:pt>
    <dgm:pt modelId="{D517EFDD-A8B6-4E9D-BBC3-620C9820D643}">
      <dgm:prSet/>
      <dgm:spPr/>
      <dgm:t>
        <a:bodyPr/>
        <a:lstStyle/>
        <a:p>
          <a:r>
            <a:rPr lang="fr-FR" dirty="0"/>
            <a:t>1.2.1 Se déplacer</a:t>
          </a:r>
        </a:p>
      </dgm:t>
    </dgm:pt>
    <dgm:pt modelId="{455EDC67-610E-4C57-81E2-EACCBFABE1DA}" type="parTrans" cxnId="{D364F21D-80CA-49D8-8C80-AF6A55342B5B}">
      <dgm:prSet/>
      <dgm:spPr/>
      <dgm:t>
        <a:bodyPr/>
        <a:lstStyle/>
        <a:p>
          <a:endParaRPr lang="fr-FR"/>
        </a:p>
      </dgm:t>
    </dgm:pt>
    <dgm:pt modelId="{9617CD0C-88F0-4DF6-83E0-84B919941933}" type="sibTrans" cxnId="{D364F21D-80CA-49D8-8C80-AF6A55342B5B}">
      <dgm:prSet/>
      <dgm:spPr/>
      <dgm:t>
        <a:bodyPr/>
        <a:lstStyle/>
        <a:p>
          <a:endParaRPr lang="fr-FR"/>
        </a:p>
      </dgm:t>
    </dgm:pt>
    <dgm:pt modelId="{F83C3BA4-C470-4356-BF98-E0F1BC154118}">
      <dgm:prSet/>
      <dgm:spPr/>
      <dgm:t>
        <a:bodyPr/>
        <a:lstStyle/>
        <a:p>
          <a:r>
            <a:rPr lang="fr-FR" dirty="0"/>
            <a:t>1.2.2 Exploser</a:t>
          </a:r>
        </a:p>
      </dgm:t>
    </dgm:pt>
    <dgm:pt modelId="{77D7C3DB-A157-4849-8A45-83DF95867BB1}" type="parTrans" cxnId="{4921C5E5-823A-40E3-A610-6DDF0F9A2221}">
      <dgm:prSet/>
      <dgm:spPr/>
      <dgm:t>
        <a:bodyPr/>
        <a:lstStyle/>
        <a:p>
          <a:endParaRPr lang="fr-FR"/>
        </a:p>
      </dgm:t>
    </dgm:pt>
    <dgm:pt modelId="{A861494F-8B06-4BEF-AB55-A750815D6120}" type="sibTrans" cxnId="{4921C5E5-823A-40E3-A610-6DDF0F9A2221}">
      <dgm:prSet/>
      <dgm:spPr/>
      <dgm:t>
        <a:bodyPr/>
        <a:lstStyle/>
        <a:p>
          <a:endParaRPr lang="fr-FR"/>
        </a:p>
      </dgm:t>
    </dgm:pt>
    <dgm:pt modelId="{F80C9C15-BAC3-4A67-9279-18486BB5FF2B}">
      <dgm:prSet/>
      <dgm:spPr/>
      <dgm:t>
        <a:bodyPr/>
        <a:lstStyle/>
        <a:p>
          <a:r>
            <a:rPr lang="fr-FR" dirty="0"/>
            <a:t>3.1 Dessiner la carte</a:t>
          </a:r>
        </a:p>
      </dgm:t>
    </dgm:pt>
    <dgm:pt modelId="{254F9696-6368-4A6B-9B16-F9B20CABE176}" type="parTrans" cxnId="{6F939C10-DA52-437C-BC4B-69BA3AF1BC53}">
      <dgm:prSet/>
      <dgm:spPr/>
      <dgm:t>
        <a:bodyPr/>
        <a:lstStyle/>
        <a:p>
          <a:endParaRPr lang="fr-FR"/>
        </a:p>
      </dgm:t>
    </dgm:pt>
    <dgm:pt modelId="{FA6D1B02-8F53-4E6C-A740-49E7FFFF1CA4}" type="sibTrans" cxnId="{6F939C10-DA52-437C-BC4B-69BA3AF1BC53}">
      <dgm:prSet/>
      <dgm:spPr/>
      <dgm:t>
        <a:bodyPr/>
        <a:lstStyle/>
        <a:p>
          <a:endParaRPr lang="fr-FR"/>
        </a:p>
      </dgm:t>
    </dgm:pt>
    <dgm:pt modelId="{4D8CF323-12B1-4B16-8069-FC05F92BB2F3}">
      <dgm:prSet/>
      <dgm:spPr/>
      <dgm:t>
        <a:bodyPr/>
        <a:lstStyle/>
        <a:p>
          <a:r>
            <a:rPr lang="fr-FR" dirty="0"/>
            <a:t>3.2 Mettre à jour la carte</a:t>
          </a:r>
        </a:p>
      </dgm:t>
    </dgm:pt>
    <dgm:pt modelId="{FFFBDE82-E268-4C5B-BF61-D141A9F3DCBB}" type="parTrans" cxnId="{B3353CDE-3EF6-4814-8048-CA3F270B9643}">
      <dgm:prSet/>
      <dgm:spPr/>
      <dgm:t>
        <a:bodyPr/>
        <a:lstStyle/>
        <a:p>
          <a:endParaRPr lang="fr-FR"/>
        </a:p>
      </dgm:t>
    </dgm:pt>
    <dgm:pt modelId="{991DE521-10C9-4D7A-8B93-153475197F01}" type="sibTrans" cxnId="{B3353CDE-3EF6-4814-8048-CA3F270B9643}">
      <dgm:prSet/>
      <dgm:spPr/>
      <dgm:t>
        <a:bodyPr/>
        <a:lstStyle/>
        <a:p>
          <a:endParaRPr lang="fr-FR"/>
        </a:p>
      </dgm:t>
    </dgm:pt>
    <dgm:pt modelId="{3065D15D-78A0-42CA-96B4-E28AD128FEB3}">
      <dgm:prSet/>
      <dgm:spPr/>
      <dgm:t>
        <a:bodyPr/>
        <a:lstStyle/>
        <a:p>
          <a:r>
            <a:rPr lang="fr-FR" dirty="0"/>
            <a:t>4.2 Gérer la destruction de la carte</a:t>
          </a:r>
        </a:p>
      </dgm:t>
    </dgm:pt>
    <dgm:pt modelId="{4E810720-9C47-4DFE-B1E4-B2002C5E18B1}" type="parTrans" cxnId="{3E7C9547-78A3-47E9-8460-FAE0EFE1C721}">
      <dgm:prSet/>
      <dgm:spPr/>
      <dgm:t>
        <a:bodyPr/>
        <a:lstStyle/>
        <a:p>
          <a:endParaRPr lang="fr-FR"/>
        </a:p>
      </dgm:t>
    </dgm:pt>
    <dgm:pt modelId="{1046E45F-35B6-4BEC-889F-829CA70F3FB4}" type="sibTrans" cxnId="{3E7C9547-78A3-47E9-8460-FAE0EFE1C721}">
      <dgm:prSet/>
      <dgm:spPr/>
      <dgm:t>
        <a:bodyPr/>
        <a:lstStyle/>
        <a:p>
          <a:endParaRPr lang="fr-FR"/>
        </a:p>
      </dgm:t>
    </dgm:pt>
    <dgm:pt modelId="{6CF2845D-B57D-4252-98CC-718D22517AE8}">
      <dgm:prSet/>
      <dgm:spPr/>
      <dgm:t>
        <a:bodyPr/>
        <a:lstStyle/>
        <a:p>
          <a:r>
            <a:rPr lang="fr-FR" dirty="0"/>
            <a:t>5.3 Inventaire</a:t>
          </a:r>
        </a:p>
      </dgm:t>
    </dgm:pt>
    <dgm:pt modelId="{622CCCB1-753F-43B9-95C7-B352E5E1FC41}" type="parTrans" cxnId="{CF2A214E-9326-4CC9-84D1-F4CAE1A8C747}">
      <dgm:prSet/>
      <dgm:spPr/>
      <dgm:t>
        <a:bodyPr/>
        <a:lstStyle/>
        <a:p>
          <a:endParaRPr lang="fr-FR"/>
        </a:p>
      </dgm:t>
    </dgm:pt>
    <dgm:pt modelId="{F66B7538-D619-46D2-AABC-AE970BBCB054}" type="sibTrans" cxnId="{CF2A214E-9326-4CC9-84D1-F4CAE1A8C747}">
      <dgm:prSet/>
      <dgm:spPr/>
      <dgm:t>
        <a:bodyPr/>
        <a:lstStyle/>
        <a:p>
          <a:endParaRPr lang="fr-FR"/>
        </a:p>
      </dgm:t>
    </dgm:pt>
    <dgm:pt modelId="{2C089A3C-8456-4AB4-AD22-5E6523C9B2FA}">
      <dgm:prSet/>
      <dgm:spPr/>
      <dgm:t>
        <a:bodyPr/>
        <a:lstStyle/>
        <a:p>
          <a:r>
            <a:rPr lang="fr-FR" dirty="0"/>
            <a:t>5.3.1 Afficher l’inventaire</a:t>
          </a:r>
        </a:p>
      </dgm:t>
    </dgm:pt>
    <dgm:pt modelId="{0BD73C68-BCCA-4974-BCA9-1D600392D842}" type="parTrans" cxnId="{1F4C01D4-EB90-41A9-894A-162BC0C8D37D}">
      <dgm:prSet/>
      <dgm:spPr/>
      <dgm:t>
        <a:bodyPr/>
        <a:lstStyle/>
        <a:p>
          <a:endParaRPr lang="fr-FR"/>
        </a:p>
      </dgm:t>
    </dgm:pt>
    <dgm:pt modelId="{FA2FBBF0-C964-4EB5-91D9-4ED00A190EBC}" type="sibTrans" cxnId="{1F4C01D4-EB90-41A9-894A-162BC0C8D37D}">
      <dgm:prSet/>
      <dgm:spPr/>
      <dgm:t>
        <a:bodyPr/>
        <a:lstStyle/>
        <a:p>
          <a:endParaRPr lang="fr-FR"/>
        </a:p>
      </dgm:t>
    </dgm:pt>
    <dgm:pt modelId="{A013BAB4-876F-43C3-8AB7-1EB110B501E2}">
      <dgm:prSet/>
      <dgm:spPr/>
      <dgm:t>
        <a:bodyPr/>
        <a:lstStyle/>
        <a:p>
          <a:r>
            <a:rPr lang="fr-FR" dirty="0"/>
            <a:t>5.3.2 Se déplacer dans l’inventaire</a:t>
          </a:r>
        </a:p>
      </dgm:t>
    </dgm:pt>
    <dgm:pt modelId="{E8FC1F07-3460-4AD4-BECF-C223779D0B74}" type="parTrans" cxnId="{83B3BA2A-09C4-409B-A079-1AD26D85E389}">
      <dgm:prSet/>
      <dgm:spPr/>
      <dgm:t>
        <a:bodyPr/>
        <a:lstStyle/>
        <a:p>
          <a:endParaRPr lang="fr-FR"/>
        </a:p>
      </dgm:t>
    </dgm:pt>
    <dgm:pt modelId="{33BDBC2A-54B1-4FB4-9EF4-3678C60479C7}" type="sibTrans" cxnId="{83B3BA2A-09C4-409B-A079-1AD26D85E389}">
      <dgm:prSet/>
      <dgm:spPr/>
      <dgm:t>
        <a:bodyPr/>
        <a:lstStyle/>
        <a:p>
          <a:endParaRPr lang="fr-FR"/>
        </a:p>
      </dgm:t>
    </dgm:pt>
    <dgm:pt modelId="{775E2A34-5A0B-42D5-B280-DB8CE5CD96FE}">
      <dgm:prSet/>
      <dgm:spPr/>
      <dgm:t>
        <a:bodyPr/>
        <a:lstStyle/>
        <a:p>
          <a:r>
            <a:rPr lang="fr-FR" dirty="0"/>
            <a:t>5.3.3 Choisir son arme</a:t>
          </a:r>
        </a:p>
      </dgm:t>
    </dgm:pt>
    <dgm:pt modelId="{37E89185-5E16-4743-B65D-8B223818BBDF}" type="parTrans" cxnId="{7FB478CC-8A21-4C83-AC34-AE60D6F33004}">
      <dgm:prSet/>
      <dgm:spPr/>
      <dgm:t>
        <a:bodyPr/>
        <a:lstStyle/>
        <a:p>
          <a:endParaRPr lang="fr-FR"/>
        </a:p>
      </dgm:t>
    </dgm:pt>
    <dgm:pt modelId="{09657DD2-0440-471C-986F-946789E0D886}" type="sibTrans" cxnId="{7FB478CC-8A21-4C83-AC34-AE60D6F33004}">
      <dgm:prSet/>
      <dgm:spPr/>
      <dgm:t>
        <a:bodyPr/>
        <a:lstStyle/>
        <a:p>
          <a:endParaRPr lang="fr-FR"/>
        </a:p>
      </dgm:t>
    </dgm:pt>
    <dgm:pt modelId="{48EB7D22-C56D-45F6-BD75-B7657E9FBEEB}">
      <dgm:prSet/>
      <dgm:spPr/>
      <dgm:t>
        <a:bodyPr/>
        <a:lstStyle/>
        <a:p>
          <a:r>
            <a:rPr lang="fr-FR" dirty="0"/>
            <a:t>6. Audio</a:t>
          </a:r>
        </a:p>
      </dgm:t>
    </dgm:pt>
    <dgm:pt modelId="{93CFD84D-A136-4CF0-9F64-F1718443EDCF}" type="parTrans" cxnId="{0152BC02-C302-4026-B592-22A327D4BC94}">
      <dgm:prSet/>
      <dgm:spPr/>
      <dgm:t>
        <a:bodyPr/>
        <a:lstStyle/>
        <a:p>
          <a:endParaRPr lang="fr-FR"/>
        </a:p>
      </dgm:t>
    </dgm:pt>
    <dgm:pt modelId="{A81FAB56-C37C-4229-B801-FF0A8D611001}" type="sibTrans" cxnId="{0152BC02-C302-4026-B592-22A327D4BC94}">
      <dgm:prSet/>
      <dgm:spPr/>
      <dgm:t>
        <a:bodyPr/>
        <a:lstStyle/>
        <a:p>
          <a:endParaRPr lang="fr-FR"/>
        </a:p>
      </dgm:t>
    </dgm:pt>
    <dgm:pt modelId="{E04CA31A-A2EF-4DFE-A81E-8BCCF29F206A}">
      <dgm:prSet/>
      <dgm:spPr/>
      <dgm:t>
        <a:bodyPr/>
        <a:lstStyle/>
        <a:p>
          <a:r>
            <a:rPr lang="fr-FR" dirty="0"/>
            <a:t>6.1 Bruit des armes</a:t>
          </a:r>
        </a:p>
      </dgm:t>
    </dgm:pt>
    <dgm:pt modelId="{7C13400D-271E-4387-8FAC-BEBA19CFBE75}" type="parTrans" cxnId="{44A94583-5555-4BBF-8335-31DA630E1521}">
      <dgm:prSet/>
      <dgm:spPr/>
      <dgm:t>
        <a:bodyPr/>
        <a:lstStyle/>
        <a:p>
          <a:endParaRPr lang="fr-FR"/>
        </a:p>
      </dgm:t>
    </dgm:pt>
    <dgm:pt modelId="{342E8AC7-D75A-4730-846E-7FF1A95B241D}" type="sibTrans" cxnId="{44A94583-5555-4BBF-8335-31DA630E1521}">
      <dgm:prSet/>
      <dgm:spPr/>
      <dgm:t>
        <a:bodyPr/>
        <a:lstStyle/>
        <a:p>
          <a:endParaRPr lang="fr-FR"/>
        </a:p>
      </dgm:t>
    </dgm:pt>
    <dgm:pt modelId="{7FC6806E-0BFD-4A9B-AFA3-4BC2BB0ED814}">
      <dgm:prSet/>
      <dgm:spPr/>
      <dgm:t>
        <a:bodyPr/>
        <a:lstStyle/>
        <a:p>
          <a:r>
            <a:rPr lang="fr-FR" dirty="0"/>
            <a:t>6.2 Musique de jeu</a:t>
          </a:r>
        </a:p>
      </dgm:t>
    </dgm:pt>
    <dgm:pt modelId="{D66A2DE9-FEA9-4976-BC77-97C9D1102466}" type="parTrans" cxnId="{FAFCD095-36EF-4974-85A7-B9F9F332EAE3}">
      <dgm:prSet/>
      <dgm:spPr/>
      <dgm:t>
        <a:bodyPr/>
        <a:lstStyle/>
        <a:p>
          <a:endParaRPr lang="fr-FR"/>
        </a:p>
      </dgm:t>
    </dgm:pt>
    <dgm:pt modelId="{81F20E41-4CD8-41F8-A628-3AA44D003FD3}" type="sibTrans" cxnId="{FAFCD095-36EF-4974-85A7-B9F9F332EAE3}">
      <dgm:prSet/>
      <dgm:spPr/>
      <dgm:t>
        <a:bodyPr/>
        <a:lstStyle/>
        <a:p>
          <a:endParaRPr lang="fr-FR"/>
        </a:p>
      </dgm:t>
    </dgm:pt>
    <dgm:pt modelId="{25FFF37D-3E5B-46EB-91EC-0763B9160E34}">
      <dgm:prSet/>
      <dgm:spPr/>
      <dgm:t>
        <a:bodyPr/>
        <a:lstStyle/>
        <a:p>
          <a:r>
            <a:rPr lang="fr-FR" dirty="0"/>
            <a:t>1.1.6 Mourir</a:t>
          </a:r>
        </a:p>
      </dgm:t>
    </dgm:pt>
    <dgm:pt modelId="{61B7EC2F-2545-4C1E-89E5-C83F00DEF813}" type="parTrans" cxnId="{491F128F-6DCA-452A-BC10-0EF6B950C209}">
      <dgm:prSet/>
      <dgm:spPr/>
      <dgm:t>
        <a:bodyPr/>
        <a:lstStyle/>
        <a:p>
          <a:endParaRPr lang="fr-FR"/>
        </a:p>
      </dgm:t>
    </dgm:pt>
    <dgm:pt modelId="{868A3157-23B4-4805-86D3-C8517C1250B3}" type="sibTrans" cxnId="{491F128F-6DCA-452A-BC10-0EF6B950C209}">
      <dgm:prSet/>
      <dgm:spPr/>
      <dgm:t>
        <a:bodyPr/>
        <a:lstStyle/>
        <a:p>
          <a:endParaRPr lang="fr-FR"/>
        </a:p>
      </dgm:t>
    </dgm:pt>
    <dgm:pt modelId="{02814592-CB9F-4B37-B087-9C97B238137F}">
      <dgm:prSet/>
      <dgm:spPr/>
      <dgm:t>
        <a:bodyPr/>
        <a:lstStyle/>
        <a:p>
          <a:r>
            <a:rPr lang="fr-FR" dirty="0"/>
            <a:t>7. Système</a:t>
          </a:r>
        </a:p>
      </dgm:t>
    </dgm:pt>
    <dgm:pt modelId="{A4986D01-F180-4EC5-B44B-365ECD11C803}" type="parTrans" cxnId="{276335F2-10DA-41EC-A7CB-F47EED9CA2D7}">
      <dgm:prSet/>
      <dgm:spPr/>
      <dgm:t>
        <a:bodyPr/>
        <a:lstStyle/>
        <a:p>
          <a:endParaRPr lang="fr-FR"/>
        </a:p>
      </dgm:t>
    </dgm:pt>
    <dgm:pt modelId="{1D45B47E-C449-4F0A-A683-BCDF839194A6}" type="sibTrans" cxnId="{276335F2-10DA-41EC-A7CB-F47EED9CA2D7}">
      <dgm:prSet/>
      <dgm:spPr/>
      <dgm:t>
        <a:bodyPr/>
        <a:lstStyle/>
        <a:p>
          <a:endParaRPr lang="fr-FR"/>
        </a:p>
      </dgm:t>
    </dgm:pt>
    <dgm:pt modelId="{94FE0F1D-573F-4401-AC48-4F470F00E608}">
      <dgm:prSet/>
      <dgm:spPr/>
      <dgm:t>
        <a:bodyPr/>
        <a:lstStyle/>
        <a:p>
          <a:r>
            <a:rPr lang="fr-FR" dirty="0"/>
            <a:t>7.1 C#</a:t>
          </a:r>
        </a:p>
      </dgm:t>
    </dgm:pt>
    <dgm:pt modelId="{695EC9AB-2F10-43ED-A427-109FB7863A37}" type="parTrans" cxnId="{CECCF97A-F031-4A21-82B3-410FD8FAD934}">
      <dgm:prSet/>
      <dgm:spPr/>
      <dgm:t>
        <a:bodyPr/>
        <a:lstStyle/>
        <a:p>
          <a:endParaRPr lang="fr-FR"/>
        </a:p>
      </dgm:t>
    </dgm:pt>
    <dgm:pt modelId="{980DF293-31A0-4B6C-AB51-2AF1B3A1D834}" type="sibTrans" cxnId="{CECCF97A-F031-4A21-82B3-410FD8FAD934}">
      <dgm:prSet/>
      <dgm:spPr/>
      <dgm:t>
        <a:bodyPr/>
        <a:lstStyle/>
        <a:p>
          <a:endParaRPr lang="fr-FR"/>
        </a:p>
      </dgm:t>
    </dgm:pt>
    <dgm:pt modelId="{6769BDE9-6A00-4D1E-9217-F5128C9415E1}">
      <dgm:prSet/>
      <dgm:spPr/>
      <dgm:t>
        <a:bodyPr/>
        <a:lstStyle/>
        <a:p>
          <a:r>
            <a:rPr lang="fr-FR" dirty="0"/>
            <a:t>7.1.1 Monogame</a:t>
          </a:r>
        </a:p>
      </dgm:t>
    </dgm:pt>
    <dgm:pt modelId="{CCFE8D31-77EB-4A73-BE2C-F43A08E5C7CC}" type="parTrans" cxnId="{1C4A7A91-CF5F-455D-8CE8-EC8C7BAF6297}">
      <dgm:prSet/>
      <dgm:spPr/>
      <dgm:t>
        <a:bodyPr/>
        <a:lstStyle/>
        <a:p>
          <a:endParaRPr lang="fr-FR"/>
        </a:p>
      </dgm:t>
    </dgm:pt>
    <dgm:pt modelId="{E16AF55A-B0D9-483D-8C8D-DC8136E76061}" type="sibTrans" cxnId="{1C4A7A91-CF5F-455D-8CE8-EC8C7BAF6297}">
      <dgm:prSet/>
      <dgm:spPr/>
      <dgm:t>
        <a:bodyPr/>
        <a:lstStyle/>
        <a:p>
          <a:endParaRPr lang="fr-FR"/>
        </a:p>
      </dgm:t>
    </dgm:pt>
    <dgm:pt modelId="{1D5E4699-7015-42DF-A9DA-1A12DE63E790}">
      <dgm:prSet/>
      <dgm:spPr/>
      <dgm:t>
        <a:bodyPr/>
        <a:lstStyle/>
        <a:p>
          <a:r>
            <a:rPr lang="fr-FR" dirty="0"/>
            <a:t>7.1.2 </a:t>
          </a:r>
          <a:r>
            <a:rPr lang="fr-FR" dirty="0" err="1"/>
            <a:t>Farseer</a:t>
          </a:r>
          <a:endParaRPr lang="fr-FR" dirty="0"/>
        </a:p>
      </dgm:t>
    </dgm:pt>
    <dgm:pt modelId="{E8B00ADE-A167-40D3-9789-AD25ABC8CAFE}" type="parTrans" cxnId="{F3E0F728-1296-4458-8173-8760EFE3D591}">
      <dgm:prSet/>
      <dgm:spPr/>
      <dgm:t>
        <a:bodyPr/>
        <a:lstStyle/>
        <a:p>
          <a:endParaRPr lang="fr-FR"/>
        </a:p>
      </dgm:t>
    </dgm:pt>
    <dgm:pt modelId="{2415AEB4-E6FF-4998-A6B0-EB3CED8595F0}" type="sibTrans" cxnId="{F3E0F728-1296-4458-8173-8760EFE3D591}">
      <dgm:prSet/>
      <dgm:spPr/>
      <dgm:t>
        <a:bodyPr/>
        <a:lstStyle/>
        <a:p>
          <a:endParaRPr lang="fr-FR"/>
        </a:p>
      </dgm:t>
    </dgm:pt>
    <dgm:pt modelId="{5C8753B6-CD57-4433-A23A-9EBA3691FFE7}">
      <dgm:prSet/>
      <dgm:spPr/>
      <dgm:t>
        <a:bodyPr/>
        <a:lstStyle/>
        <a:p>
          <a:r>
            <a:rPr lang="fr-FR" dirty="0"/>
            <a:t>4.3 Gérer le déplacement des projectiles</a:t>
          </a:r>
        </a:p>
      </dgm:t>
    </dgm:pt>
    <dgm:pt modelId="{7E585162-3716-4E4E-ACC4-E3C3D5B9B6B5}" type="parTrans" cxnId="{B3ABB446-C5F0-4D24-8EB2-CD2B61CA47C2}">
      <dgm:prSet/>
      <dgm:spPr/>
      <dgm:t>
        <a:bodyPr/>
        <a:lstStyle/>
        <a:p>
          <a:endParaRPr lang="fr-FR"/>
        </a:p>
      </dgm:t>
    </dgm:pt>
    <dgm:pt modelId="{2479F1AB-2CEF-4A5F-8307-6D8C1392E36D}" type="sibTrans" cxnId="{B3ABB446-C5F0-4D24-8EB2-CD2B61CA47C2}">
      <dgm:prSet/>
      <dgm:spPr/>
      <dgm:t>
        <a:bodyPr/>
        <a:lstStyle/>
        <a:p>
          <a:endParaRPr lang="fr-FR"/>
        </a:p>
      </dgm:t>
    </dgm:pt>
    <dgm:pt modelId="{0D86B6D1-A0FD-41A3-AF47-EC80968A9149}">
      <dgm:prSet/>
      <dgm:spPr/>
      <dgm:t>
        <a:bodyPr/>
        <a:lstStyle/>
        <a:p>
          <a:r>
            <a:rPr lang="fr-FR" dirty="0"/>
            <a:t>8. Gestion de projet</a:t>
          </a:r>
        </a:p>
      </dgm:t>
    </dgm:pt>
    <dgm:pt modelId="{5232829A-4FA4-4DB8-A849-12F745CD1A0A}" type="parTrans" cxnId="{804699BE-F4FD-445D-A94E-67DBB281A8BF}">
      <dgm:prSet/>
      <dgm:spPr/>
      <dgm:t>
        <a:bodyPr/>
        <a:lstStyle/>
        <a:p>
          <a:endParaRPr lang="fr-FR"/>
        </a:p>
      </dgm:t>
    </dgm:pt>
    <dgm:pt modelId="{232F1C97-9D19-4044-8B01-FE8482E0BBC7}" type="sibTrans" cxnId="{804699BE-F4FD-445D-A94E-67DBB281A8BF}">
      <dgm:prSet/>
      <dgm:spPr/>
      <dgm:t>
        <a:bodyPr/>
        <a:lstStyle/>
        <a:p>
          <a:endParaRPr lang="fr-FR"/>
        </a:p>
      </dgm:t>
    </dgm:pt>
    <dgm:pt modelId="{86AF9DF4-55E7-4EC8-B481-02F3A801EFD6}">
      <dgm:prSet/>
      <dgm:spPr/>
      <dgm:t>
        <a:bodyPr/>
        <a:lstStyle/>
        <a:p>
          <a:r>
            <a:rPr lang="fr-FR" dirty="0"/>
            <a:t>8.1 Trello</a:t>
          </a:r>
        </a:p>
      </dgm:t>
    </dgm:pt>
    <dgm:pt modelId="{50A250C9-0968-4B82-95E7-DC176A522997}" type="parTrans" cxnId="{02D5B5C4-DE76-47C8-9A47-E5D0B4746584}">
      <dgm:prSet/>
      <dgm:spPr/>
      <dgm:t>
        <a:bodyPr/>
        <a:lstStyle/>
        <a:p>
          <a:endParaRPr lang="fr-FR"/>
        </a:p>
      </dgm:t>
    </dgm:pt>
    <dgm:pt modelId="{887329E4-D4E4-4CC3-85E3-3954040183AB}" type="sibTrans" cxnId="{02D5B5C4-DE76-47C8-9A47-E5D0B4746584}">
      <dgm:prSet/>
      <dgm:spPr/>
      <dgm:t>
        <a:bodyPr/>
        <a:lstStyle/>
        <a:p>
          <a:endParaRPr lang="fr-FR"/>
        </a:p>
      </dgm:t>
    </dgm:pt>
    <dgm:pt modelId="{DEBB3CDE-B988-4C1D-AEB1-0DEEC076A041}">
      <dgm:prSet/>
      <dgm:spPr/>
      <dgm:t>
        <a:bodyPr/>
        <a:lstStyle/>
        <a:p>
          <a:r>
            <a:rPr lang="fr-FR" dirty="0"/>
            <a:t>8.2 Slack</a:t>
          </a:r>
        </a:p>
      </dgm:t>
    </dgm:pt>
    <dgm:pt modelId="{04A02BBF-F732-4C4E-9F0B-B99BC67D7B5D}" type="parTrans" cxnId="{75DA972C-B377-43B7-A122-2B9BF5FEBF27}">
      <dgm:prSet/>
      <dgm:spPr/>
      <dgm:t>
        <a:bodyPr/>
        <a:lstStyle/>
        <a:p>
          <a:endParaRPr lang="fr-FR"/>
        </a:p>
      </dgm:t>
    </dgm:pt>
    <dgm:pt modelId="{63499899-242C-413A-944E-D0BA304C2716}" type="sibTrans" cxnId="{75DA972C-B377-43B7-A122-2B9BF5FEBF27}">
      <dgm:prSet/>
      <dgm:spPr/>
      <dgm:t>
        <a:bodyPr/>
        <a:lstStyle/>
        <a:p>
          <a:endParaRPr lang="fr-FR"/>
        </a:p>
      </dgm:t>
    </dgm:pt>
    <dgm:pt modelId="{DC3E2FF7-19EA-45D9-B1BD-883838EE0034}">
      <dgm:prSet/>
      <dgm:spPr/>
      <dgm:t>
        <a:bodyPr/>
        <a:lstStyle/>
        <a:p>
          <a:r>
            <a:rPr lang="fr-FR" dirty="0"/>
            <a:t>8.3 </a:t>
          </a:r>
          <a:r>
            <a:rPr lang="fr-FR" dirty="0" err="1"/>
            <a:t>Github</a:t>
          </a:r>
          <a:endParaRPr lang="fr-FR" dirty="0"/>
        </a:p>
      </dgm:t>
    </dgm:pt>
    <dgm:pt modelId="{3C0AB228-9E06-4182-8CBB-79F82E77FFCE}" type="parTrans" cxnId="{927D7648-24E4-4C5B-9C5C-4EB48FCCEED6}">
      <dgm:prSet/>
      <dgm:spPr/>
      <dgm:t>
        <a:bodyPr/>
        <a:lstStyle/>
        <a:p>
          <a:endParaRPr lang="fr-FR"/>
        </a:p>
      </dgm:t>
    </dgm:pt>
    <dgm:pt modelId="{FA0C5F2E-17A6-4B73-B220-2B17C2B8EF49}" type="sibTrans" cxnId="{927D7648-24E4-4C5B-9C5C-4EB48FCCEED6}">
      <dgm:prSet/>
      <dgm:spPr/>
      <dgm:t>
        <a:bodyPr/>
        <a:lstStyle/>
        <a:p>
          <a:endParaRPr lang="fr-FR"/>
        </a:p>
      </dgm:t>
    </dgm:pt>
    <dgm:pt modelId="{AE69343A-B89C-45E8-BCEB-C3F2FF860661}">
      <dgm:prSet/>
      <dgm:spPr/>
      <dgm:t>
        <a:bodyPr/>
        <a:lstStyle/>
        <a:p>
          <a:r>
            <a:rPr lang="fr-FR" dirty="0"/>
            <a:t>8.2.1 Communiquer</a:t>
          </a:r>
        </a:p>
      </dgm:t>
    </dgm:pt>
    <dgm:pt modelId="{BA38D2BE-F866-465D-8EDA-2F2BA2CE84B4}" type="parTrans" cxnId="{C547E26D-97D9-420C-B0A8-D5AA93DFFCC2}">
      <dgm:prSet/>
      <dgm:spPr/>
      <dgm:t>
        <a:bodyPr/>
        <a:lstStyle/>
        <a:p>
          <a:endParaRPr lang="fr-FR"/>
        </a:p>
      </dgm:t>
    </dgm:pt>
    <dgm:pt modelId="{89DA835B-7A96-4F2D-A253-EDE9835613F6}" type="sibTrans" cxnId="{C547E26D-97D9-420C-B0A8-D5AA93DFFCC2}">
      <dgm:prSet/>
      <dgm:spPr/>
      <dgm:t>
        <a:bodyPr/>
        <a:lstStyle/>
        <a:p>
          <a:endParaRPr lang="fr-FR"/>
        </a:p>
      </dgm:t>
    </dgm:pt>
    <dgm:pt modelId="{B1B56680-9E73-4DA5-9A90-8E0307E8E668}">
      <dgm:prSet/>
      <dgm:spPr/>
      <dgm:t>
        <a:bodyPr/>
        <a:lstStyle/>
        <a:p>
          <a:r>
            <a:rPr lang="fr-FR" dirty="0"/>
            <a:t>8.1.1 Créer les tâches</a:t>
          </a:r>
        </a:p>
      </dgm:t>
    </dgm:pt>
    <dgm:pt modelId="{34B38BEF-D301-4BEF-AAE3-68B1E541259C}" type="parTrans" cxnId="{D2D0C5D5-A664-45D1-BC29-E6D9CCD484E2}">
      <dgm:prSet/>
      <dgm:spPr/>
      <dgm:t>
        <a:bodyPr/>
        <a:lstStyle/>
        <a:p>
          <a:endParaRPr lang="fr-FR"/>
        </a:p>
      </dgm:t>
    </dgm:pt>
    <dgm:pt modelId="{4804879E-CC82-462F-AF7A-1D4807E6D9A9}" type="sibTrans" cxnId="{D2D0C5D5-A664-45D1-BC29-E6D9CCD484E2}">
      <dgm:prSet/>
      <dgm:spPr/>
      <dgm:t>
        <a:bodyPr/>
        <a:lstStyle/>
        <a:p>
          <a:endParaRPr lang="fr-FR"/>
        </a:p>
      </dgm:t>
    </dgm:pt>
    <dgm:pt modelId="{BD2AF3F6-875B-4D7C-A3B9-F0CDB1194D2B}">
      <dgm:prSet/>
      <dgm:spPr/>
      <dgm:t>
        <a:bodyPr/>
        <a:lstStyle/>
        <a:p>
          <a:r>
            <a:rPr lang="fr-FR" dirty="0"/>
            <a:t>8.1.2 Assigner les tâches</a:t>
          </a:r>
        </a:p>
      </dgm:t>
    </dgm:pt>
    <dgm:pt modelId="{21258C2E-89A9-4CF2-9A8C-2995ED97D3F7}" type="parTrans" cxnId="{99B9A7EC-FB47-482C-83FF-8842BCAE8EDE}">
      <dgm:prSet/>
      <dgm:spPr/>
      <dgm:t>
        <a:bodyPr/>
        <a:lstStyle/>
        <a:p>
          <a:endParaRPr lang="fr-FR"/>
        </a:p>
      </dgm:t>
    </dgm:pt>
    <dgm:pt modelId="{FE566E54-08B2-4F85-8C69-CC960A888741}" type="sibTrans" cxnId="{99B9A7EC-FB47-482C-83FF-8842BCAE8EDE}">
      <dgm:prSet/>
      <dgm:spPr/>
      <dgm:t>
        <a:bodyPr/>
        <a:lstStyle/>
        <a:p>
          <a:endParaRPr lang="fr-FR"/>
        </a:p>
      </dgm:t>
    </dgm:pt>
    <dgm:pt modelId="{F6CEE705-AE28-4513-9F09-91409986C60E}">
      <dgm:prSet/>
      <dgm:spPr/>
      <dgm:t>
        <a:bodyPr/>
        <a:lstStyle/>
        <a:p>
          <a:r>
            <a:rPr lang="fr-FR" dirty="0"/>
            <a:t>8.1.3 Gérer les tâches</a:t>
          </a:r>
        </a:p>
      </dgm:t>
    </dgm:pt>
    <dgm:pt modelId="{6DE10F71-4C37-41F0-96B2-A6DBD9443B68}" type="parTrans" cxnId="{590609E9-6E9D-4C43-B223-D04853D5E4E8}">
      <dgm:prSet/>
      <dgm:spPr/>
      <dgm:t>
        <a:bodyPr/>
        <a:lstStyle/>
        <a:p>
          <a:endParaRPr lang="fr-FR"/>
        </a:p>
      </dgm:t>
    </dgm:pt>
    <dgm:pt modelId="{0F778C9C-ADFB-4600-A275-2BFA455C15F6}" type="sibTrans" cxnId="{590609E9-6E9D-4C43-B223-D04853D5E4E8}">
      <dgm:prSet/>
      <dgm:spPr/>
      <dgm:t>
        <a:bodyPr/>
        <a:lstStyle/>
        <a:p>
          <a:endParaRPr lang="fr-FR"/>
        </a:p>
      </dgm:t>
    </dgm:pt>
    <dgm:pt modelId="{9FFA1442-6F08-4E0D-8645-E5992C5BD568}">
      <dgm:prSet/>
      <dgm:spPr/>
      <dgm:t>
        <a:bodyPr/>
        <a:lstStyle/>
        <a:p>
          <a:r>
            <a:rPr lang="fr-FR" dirty="0"/>
            <a:t>8.3.1 Crée le dépôt (git) avec  </a:t>
          </a:r>
          <a:r>
            <a:rPr lang="fr-FR" dirty="0" err="1"/>
            <a:t>SourceTree</a:t>
          </a:r>
          <a:endParaRPr lang="fr-FR" dirty="0"/>
        </a:p>
      </dgm:t>
    </dgm:pt>
    <dgm:pt modelId="{BAB433EE-D9B3-4776-AE97-5B23E22553C1}" type="parTrans" cxnId="{E4EBAA43-E4B4-4CD1-806A-42D187B20340}">
      <dgm:prSet/>
      <dgm:spPr/>
      <dgm:t>
        <a:bodyPr/>
        <a:lstStyle/>
        <a:p>
          <a:endParaRPr lang="fr-FR"/>
        </a:p>
      </dgm:t>
    </dgm:pt>
    <dgm:pt modelId="{1C147C60-D22F-4C86-8DF7-892F94228C0E}" type="sibTrans" cxnId="{E4EBAA43-E4B4-4CD1-806A-42D187B20340}">
      <dgm:prSet/>
      <dgm:spPr/>
      <dgm:t>
        <a:bodyPr/>
        <a:lstStyle/>
        <a:p>
          <a:endParaRPr lang="fr-FR"/>
        </a:p>
      </dgm:t>
    </dgm:pt>
    <dgm:pt modelId="{21319E96-BC28-4F20-B82E-1B711B9ADEF3}">
      <dgm:prSet/>
      <dgm:spPr/>
      <dgm:t>
        <a:bodyPr/>
        <a:lstStyle/>
        <a:p>
          <a:r>
            <a:rPr lang="fr-FR" dirty="0"/>
            <a:t>8.3.2 Mettre à jour le dépôt avec </a:t>
          </a:r>
          <a:r>
            <a:rPr lang="fr-FR" dirty="0" err="1"/>
            <a:t>SourceTree</a:t>
          </a:r>
          <a:endParaRPr lang="fr-FR" dirty="0"/>
        </a:p>
      </dgm:t>
    </dgm:pt>
    <dgm:pt modelId="{46777178-6456-4C81-9FDC-B172987FBD2F}" type="parTrans" cxnId="{4E73F134-F194-4883-BCB3-800AF40B6AD3}">
      <dgm:prSet/>
      <dgm:spPr/>
      <dgm:t>
        <a:bodyPr/>
        <a:lstStyle/>
        <a:p>
          <a:endParaRPr lang="fr-FR"/>
        </a:p>
      </dgm:t>
    </dgm:pt>
    <dgm:pt modelId="{8AE80D39-2875-4A80-9E62-5BEEB1BD5075}" type="sibTrans" cxnId="{4E73F134-F194-4883-BCB3-800AF40B6AD3}">
      <dgm:prSet/>
      <dgm:spPr/>
      <dgm:t>
        <a:bodyPr/>
        <a:lstStyle/>
        <a:p>
          <a:endParaRPr lang="fr-FR"/>
        </a:p>
      </dgm:t>
    </dgm:pt>
    <dgm:pt modelId="{71106B87-CC20-4292-8774-E034C94BB4CE}">
      <dgm:prSet phldrT="[Texte]"/>
      <dgm:spPr/>
      <dgm:t>
        <a:bodyPr/>
        <a:lstStyle/>
        <a:p>
          <a:r>
            <a:rPr lang="fr-FR" dirty="0"/>
            <a:t>Programmation</a:t>
          </a:r>
        </a:p>
      </dgm:t>
    </dgm:pt>
    <dgm:pt modelId="{55B7515D-71E1-48C2-BBE1-438D40C54AAC}" type="parTrans" cxnId="{80FFE07E-C09E-451C-BF25-44EA5F195A8A}">
      <dgm:prSet/>
      <dgm:spPr/>
      <dgm:t>
        <a:bodyPr/>
        <a:lstStyle/>
        <a:p>
          <a:endParaRPr lang="fr-FR"/>
        </a:p>
      </dgm:t>
    </dgm:pt>
    <dgm:pt modelId="{ABE43B5E-61D1-4DD0-83ED-8BC30CA3ABC7}" type="sibTrans" cxnId="{80FFE07E-C09E-451C-BF25-44EA5F195A8A}">
      <dgm:prSet/>
      <dgm:spPr/>
      <dgm:t>
        <a:bodyPr/>
        <a:lstStyle/>
        <a:p>
          <a:endParaRPr lang="fr-FR"/>
        </a:p>
      </dgm:t>
    </dgm:pt>
    <dgm:pt modelId="{579AB1F8-5994-44CF-B364-0A91F326157C}" type="pres">
      <dgm:prSet presAssocID="{E20451FB-E453-4AD3-A6B3-B16420D6B2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CF0DDB-DC3C-46E7-BC82-511C02C6D8B3}" type="pres">
      <dgm:prSet presAssocID="{245D80D1-E10C-4E35-905B-A304DB798EAE}" presName="hierRoot1" presStyleCnt="0">
        <dgm:presLayoutVars>
          <dgm:hierBranch val="init"/>
        </dgm:presLayoutVars>
      </dgm:prSet>
      <dgm:spPr/>
    </dgm:pt>
    <dgm:pt modelId="{9D51595F-2620-4D91-B668-02EEE3D2CFFF}" type="pres">
      <dgm:prSet presAssocID="{245D80D1-E10C-4E35-905B-A304DB798EAE}" presName="rootComposite1" presStyleCnt="0"/>
      <dgm:spPr/>
    </dgm:pt>
    <dgm:pt modelId="{9E39C21B-03FB-47CD-AE7B-18E235EC428A}" type="pres">
      <dgm:prSet presAssocID="{245D80D1-E10C-4E35-905B-A304DB798EAE}" presName="rootText1" presStyleLbl="node0" presStyleIdx="0" presStyleCnt="1">
        <dgm:presLayoutVars>
          <dgm:chPref val="3"/>
        </dgm:presLayoutVars>
      </dgm:prSet>
      <dgm:spPr/>
    </dgm:pt>
    <dgm:pt modelId="{D1898DB0-1D53-4C75-91F4-D4E7EBC5CBBA}" type="pres">
      <dgm:prSet presAssocID="{245D80D1-E10C-4E35-905B-A304DB798EAE}" presName="rootConnector1" presStyleLbl="node1" presStyleIdx="0" presStyleCnt="0"/>
      <dgm:spPr/>
    </dgm:pt>
    <dgm:pt modelId="{F545839D-67AB-48A3-906D-0616B5D0DB1E}" type="pres">
      <dgm:prSet presAssocID="{245D80D1-E10C-4E35-905B-A304DB798EAE}" presName="hierChild2" presStyleCnt="0"/>
      <dgm:spPr/>
    </dgm:pt>
    <dgm:pt modelId="{ECD7643E-FA22-4D66-8B1D-98BF483DC8DB}" type="pres">
      <dgm:prSet presAssocID="{55B7515D-71E1-48C2-BBE1-438D40C54AAC}" presName="Name37" presStyleLbl="parChTrans1D2" presStyleIdx="0" presStyleCnt="2"/>
      <dgm:spPr/>
    </dgm:pt>
    <dgm:pt modelId="{13EDB16B-1927-4384-9529-2616B25B979E}" type="pres">
      <dgm:prSet presAssocID="{71106B87-CC20-4292-8774-E034C94BB4CE}" presName="hierRoot2" presStyleCnt="0">
        <dgm:presLayoutVars>
          <dgm:hierBranch val="init"/>
        </dgm:presLayoutVars>
      </dgm:prSet>
      <dgm:spPr/>
    </dgm:pt>
    <dgm:pt modelId="{CC7848E9-8847-42B0-AD9D-9360F97BBAD4}" type="pres">
      <dgm:prSet presAssocID="{71106B87-CC20-4292-8774-E034C94BB4CE}" presName="rootComposite" presStyleCnt="0"/>
      <dgm:spPr/>
    </dgm:pt>
    <dgm:pt modelId="{BAD8A9B1-B763-4AEA-9EBF-6C895B7E69F3}" type="pres">
      <dgm:prSet presAssocID="{71106B87-CC20-4292-8774-E034C94BB4CE}" presName="rootText" presStyleLbl="node2" presStyleIdx="0" presStyleCnt="2">
        <dgm:presLayoutVars>
          <dgm:chPref val="3"/>
        </dgm:presLayoutVars>
      </dgm:prSet>
      <dgm:spPr/>
    </dgm:pt>
    <dgm:pt modelId="{A99FEBF8-D0C0-45E8-8997-CAD15695BFE0}" type="pres">
      <dgm:prSet presAssocID="{71106B87-CC20-4292-8774-E034C94BB4CE}" presName="rootConnector" presStyleLbl="node2" presStyleIdx="0" presStyleCnt="2"/>
      <dgm:spPr/>
    </dgm:pt>
    <dgm:pt modelId="{5F0187C9-8881-4252-85C9-38A5ECC9CCF9}" type="pres">
      <dgm:prSet presAssocID="{71106B87-CC20-4292-8774-E034C94BB4CE}" presName="hierChild4" presStyleCnt="0"/>
      <dgm:spPr/>
    </dgm:pt>
    <dgm:pt modelId="{FEDABC45-AE54-434A-96B8-20C4E28543C2}" type="pres">
      <dgm:prSet presAssocID="{38C23D32-D1C7-48FE-9E35-37FE416DF1BD}" presName="Name37" presStyleLbl="parChTrans1D3" presStyleIdx="0" presStyleCnt="10"/>
      <dgm:spPr/>
    </dgm:pt>
    <dgm:pt modelId="{6F73EE0C-5872-41CC-B687-F43A6F5255B3}" type="pres">
      <dgm:prSet presAssocID="{B38569C1-F954-477C-9A9B-46ADCE25C4DD}" presName="hierRoot2" presStyleCnt="0">
        <dgm:presLayoutVars>
          <dgm:hierBranch val="init"/>
        </dgm:presLayoutVars>
      </dgm:prSet>
      <dgm:spPr/>
    </dgm:pt>
    <dgm:pt modelId="{BA4E2CE8-1CD0-4BAE-9C56-15BC5D7B3EE0}" type="pres">
      <dgm:prSet presAssocID="{B38569C1-F954-477C-9A9B-46ADCE25C4DD}" presName="rootComposite" presStyleCnt="0"/>
      <dgm:spPr/>
    </dgm:pt>
    <dgm:pt modelId="{2DFC5121-35B0-4562-AD1C-3ED5F0475111}" type="pres">
      <dgm:prSet presAssocID="{B38569C1-F954-477C-9A9B-46ADCE25C4DD}" presName="rootText" presStyleLbl="node3" presStyleIdx="0" presStyleCnt="10">
        <dgm:presLayoutVars>
          <dgm:chPref val="3"/>
        </dgm:presLayoutVars>
      </dgm:prSet>
      <dgm:spPr/>
    </dgm:pt>
    <dgm:pt modelId="{68573709-7CD2-4528-96F1-6B9328FCEEF8}" type="pres">
      <dgm:prSet presAssocID="{B38569C1-F954-477C-9A9B-46ADCE25C4DD}" presName="rootConnector" presStyleLbl="node3" presStyleIdx="0" presStyleCnt="10"/>
      <dgm:spPr/>
    </dgm:pt>
    <dgm:pt modelId="{12CDD444-4995-426C-AC28-CD765955D397}" type="pres">
      <dgm:prSet presAssocID="{B38569C1-F954-477C-9A9B-46ADCE25C4DD}" presName="hierChild4" presStyleCnt="0"/>
      <dgm:spPr/>
    </dgm:pt>
    <dgm:pt modelId="{CC9275A1-5B34-4D9F-9661-E26DFC0E9897}" type="pres">
      <dgm:prSet presAssocID="{296616F9-05BE-4634-BA94-DE1CD97BC93E}" presName="Name37" presStyleLbl="parChTrans1D4" presStyleIdx="0" presStyleCnt="41"/>
      <dgm:spPr/>
    </dgm:pt>
    <dgm:pt modelId="{F6B2EE4B-3D77-41A0-949A-F5156433FE66}" type="pres">
      <dgm:prSet presAssocID="{2D3F2446-EBD3-407C-9AC9-91627467057B}" presName="hierRoot2" presStyleCnt="0">
        <dgm:presLayoutVars>
          <dgm:hierBranch val="init"/>
        </dgm:presLayoutVars>
      </dgm:prSet>
      <dgm:spPr/>
    </dgm:pt>
    <dgm:pt modelId="{8F6D2F35-4A1E-4CC2-98A2-51D3E604218B}" type="pres">
      <dgm:prSet presAssocID="{2D3F2446-EBD3-407C-9AC9-91627467057B}" presName="rootComposite" presStyleCnt="0"/>
      <dgm:spPr/>
    </dgm:pt>
    <dgm:pt modelId="{46A31849-B2BB-4062-A4EE-B9990AD6BAFB}" type="pres">
      <dgm:prSet presAssocID="{2D3F2446-EBD3-407C-9AC9-91627467057B}" presName="rootText" presStyleLbl="node4" presStyleIdx="0" presStyleCnt="41">
        <dgm:presLayoutVars>
          <dgm:chPref val="3"/>
        </dgm:presLayoutVars>
      </dgm:prSet>
      <dgm:spPr/>
    </dgm:pt>
    <dgm:pt modelId="{2F5155FB-F376-4A5D-90BB-EDB19B59BA5E}" type="pres">
      <dgm:prSet presAssocID="{2D3F2446-EBD3-407C-9AC9-91627467057B}" presName="rootConnector" presStyleLbl="node4" presStyleIdx="0" presStyleCnt="41"/>
      <dgm:spPr/>
    </dgm:pt>
    <dgm:pt modelId="{A0A6FFCB-F686-4E9C-8CD6-DB154475246D}" type="pres">
      <dgm:prSet presAssocID="{2D3F2446-EBD3-407C-9AC9-91627467057B}" presName="hierChild4" presStyleCnt="0"/>
      <dgm:spPr/>
    </dgm:pt>
    <dgm:pt modelId="{157E3BC8-A5EE-480C-90F0-F3784471D5A8}" type="pres">
      <dgm:prSet presAssocID="{9EB89207-0FB8-4B01-9DE1-A56A663104CC}" presName="Name37" presStyleLbl="parChTrans1D4" presStyleIdx="1" presStyleCnt="41"/>
      <dgm:spPr/>
    </dgm:pt>
    <dgm:pt modelId="{95B7D4E1-C639-4249-A0C2-F8F7F80BFE33}" type="pres">
      <dgm:prSet presAssocID="{E75C75A9-D3C2-44FC-880B-0FD5BB32C2F5}" presName="hierRoot2" presStyleCnt="0">
        <dgm:presLayoutVars>
          <dgm:hierBranch val="init"/>
        </dgm:presLayoutVars>
      </dgm:prSet>
      <dgm:spPr/>
    </dgm:pt>
    <dgm:pt modelId="{0B3857D9-0827-42EA-933E-3A20D9C9D452}" type="pres">
      <dgm:prSet presAssocID="{E75C75A9-D3C2-44FC-880B-0FD5BB32C2F5}" presName="rootComposite" presStyleCnt="0"/>
      <dgm:spPr/>
    </dgm:pt>
    <dgm:pt modelId="{42685B09-F750-4248-BF97-F7C5860543BD}" type="pres">
      <dgm:prSet presAssocID="{E75C75A9-D3C2-44FC-880B-0FD5BB32C2F5}" presName="rootText" presStyleLbl="node4" presStyleIdx="1" presStyleCnt="41">
        <dgm:presLayoutVars>
          <dgm:chPref val="3"/>
        </dgm:presLayoutVars>
      </dgm:prSet>
      <dgm:spPr/>
    </dgm:pt>
    <dgm:pt modelId="{7463A899-B1B5-4F41-824C-7C981E945886}" type="pres">
      <dgm:prSet presAssocID="{E75C75A9-D3C2-44FC-880B-0FD5BB32C2F5}" presName="rootConnector" presStyleLbl="node4" presStyleIdx="1" presStyleCnt="41"/>
      <dgm:spPr/>
    </dgm:pt>
    <dgm:pt modelId="{572D8512-5AC7-449F-9BCA-1A3B9E7D6D97}" type="pres">
      <dgm:prSet presAssocID="{E75C75A9-D3C2-44FC-880B-0FD5BB32C2F5}" presName="hierChild4" presStyleCnt="0"/>
      <dgm:spPr/>
    </dgm:pt>
    <dgm:pt modelId="{1D0400C1-7047-41A0-A46D-F428F6FFD332}" type="pres">
      <dgm:prSet presAssocID="{E75C75A9-D3C2-44FC-880B-0FD5BB32C2F5}" presName="hierChild5" presStyleCnt="0"/>
      <dgm:spPr/>
    </dgm:pt>
    <dgm:pt modelId="{81AB548B-D566-4A7E-87CC-703E5BAB49DB}" type="pres">
      <dgm:prSet presAssocID="{A123AA94-AF83-4C03-BD2F-D5B4B156910C}" presName="Name37" presStyleLbl="parChTrans1D4" presStyleIdx="2" presStyleCnt="41"/>
      <dgm:spPr/>
    </dgm:pt>
    <dgm:pt modelId="{C06BD8EB-D105-477B-BEC1-563EAA8FAB0B}" type="pres">
      <dgm:prSet presAssocID="{ED736D95-F255-4A67-9A1E-1501EC2913E0}" presName="hierRoot2" presStyleCnt="0">
        <dgm:presLayoutVars>
          <dgm:hierBranch val="init"/>
        </dgm:presLayoutVars>
      </dgm:prSet>
      <dgm:spPr/>
    </dgm:pt>
    <dgm:pt modelId="{8051BE32-7E9D-4035-B5F8-CA7331069965}" type="pres">
      <dgm:prSet presAssocID="{ED736D95-F255-4A67-9A1E-1501EC2913E0}" presName="rootComposite" presStyleCnt="0"/>
      <dgm:spPr/>
    </dgm:pt>
    <dgm:pt modelId="{2DBCDE40-72C3-4758-8358-A513C8317CFC}" type="pres">
      <dgm:prSet presAssocID="{ED736D95-F255-4A67-9A1E-1501EC2913E0}" presName="rootText" presStyleLbl="node4" presStyleIdx="2" presStyleCnt="41">
        <dgm:presLayoutVars>
          <dgm:chPref val="3"/>
        </dgm:presLayoutVars>
      </dgm:prSet>
      <dgm:spPr/>
    </dgm:pt>
    <dgm:pt modelId="{5068FF1F-F410-4379-8C6C-95EF09C9DCAE}" type="pres">
      <dgm:prSet presAssocID="{ED736D95-F255-4A67-9A1E-1501EC2913E0}" presName="rootConnector" presStyleLbl="node4" presStyleIdx="2" presStyleCnt="41"/>
      <dgm:spPr/>
    </dgm:pt>
    <dgm:pt modelId="{E682B601-11F8-4DA0-924E-B1DBAC909226}" type="pres">
      <dgm:prSet presAssocID="{ED736D95-F255-4A67-9A1E-1501EC2913E0}" presName="hierChild4" presStyleCnt="0"/>
      <dgm:spPr/>
    </dgm:pt>
    <dgm:pt modelId="{C7D4C536-BE0D-4A3F-8BE5-5CB2C70BD595}" type="pres">
      <dgm:prSet presAssocID="{ED736D95-F255-4A67-9A1E-1501EC2913E0}" presName="hierChild5" presStyleCnt="0"/>
      <dgm:spPr/>
    </dgm:pt>
    <dgm:pt modelId="{C773D8D4-1586-4B51-841B-D780F65ED1C5}" type="pres">
      <dgm:prSet presAssocID="{469C3DB0-8271-4716-802E-A92EE6812078}" presName="Name37" presStyleLbl="parChTrans1D4" presStyleIdx="3" presStyleCnt="41"/>
      <dgm:spPr/>
    </dgm:pt>
    <dgm:pt modelId="{DE452C02-5E6E-4A99-A0D9-1D80BF65AC3F}" type="pres">
      <dgm:prSet presAssocID="{E43E7765-C530-4364-9676-A632B6DAEA28}" presName="hierRoot2" presStyleCnt="0">
        <dgm:presLayoutVars>
          <dgm:hierBranch val="init"/>
        </dgm:presLayoutVars>
      </dgm:prSet>
      <dgm:spPr/>
    </dgm:pt>
    <dgm:pt modelId="{09DB276D-B640-48FF-BBF0-7C61DFC7D0FA}" type="pres">
      <dgm:prSet presAssocID="{E43E7765-C530-4364-9676-A632B6DAEA28}" presName="rootComposite" presStyleCnt="0"/>
      <dgm:spPr/>
    </dgm:pt>
    <dgm:pt modelId="{E0CCCD90-7F82-40AF-A1CB-6AE919C81D75}" type="pres">
      <dgm:prSet presAssocID="{E43E7765-C530-4364-9676-A632B6DAEA28}" presName="rootText" presStyleLbl="node4" presStyleIdx="3" presStyleCnt="41">
        <dgm:presLayoutVars>
          <dgm:chPref val="3"/>
        </dgm:presLayoutVars>
      </dgm:prSet>
      <dgm:spPr/>
    </dgm:pt>
    <dgm:pt modelId="{300BD219-D61A-48CA-9A58-C0C91D4B8C38}" type="pres">
      <dgm:prSet presAssocID="{E43E7765-C530-4364-9676-A632B6DAEA28}" presName="rootConnector" presStyleLbl="node4" presStyleIdx="3" presStyleCnt="41"/>
      <dgm:spPr/>
    </dgm:pt>
    <dgm:pt modelId="{AD2D9EE9-A5DF-4A45-A078-DC39AF686652}" type="pres">
      <dgm:prSet presAssocID="{E43E7765-C530-4364-9676-A632B6DAEA28}" presName="hierChild4" presStyleCnt="0"/>
      <dgm:spPr/>
    </dgm:pt>
    <dgm:pt modelId="{255ACC01-8C68-42E4-A090-B1C945A899CB}" type="pres">
      <dgm:prSet presAssocID="{E43E7765-C530-4364-9676-A632B6DAEA28}" presName="hierChild5" presStyleCnt="0"/>
      <dgm:spPr/>
    </dgm:pt>
    <dgm:pt modelId="{E6302860-0E1A-48FC-AA89-C09D75537171}" type="pres">
      <dgm:prSet presAssocID="{E68EA950-5E7F-40E3-8833-5ECEC4692C6B}" presName="Name37" presStyleLbl="parChTrans1D4" presStyleIdx="4" presStyleCnt="41"/>
      <dgm:spPr/>
    </dgm:pt>
    <dgm:pt modelId="{212F1AF8-D84D-4276-AC66-4EF74590B69B}" type="pres">
      <dgm:prSet presAssocID="{2131221E-6449-4C57-8C9F-D3F50CF0E732}" presName="hierRoot2" presStyleCnt="0">
        <dgm:presLayoutVars>
          <dgm:hierBranch val="init"/>
        </dgm:presLayoutVars>
      </dgm:prSet>
      <dgm:spPr/>
    </dgm:pt>
    <dgm:pt modelId="{39B79C8C-5EA8-4680-803C-2F971294667D}" type="pres">
      <dgm:prSet presAssocID="{2131221E-6449-4C57-8C9F-D3F50CF0E732}" presName="rootComposite" presStyleCnt="0"/>
      <dgm:spPr/>
    </dgm:pt>
    <dgm:pt modelId="{0609DEC1-4BF8-431E-9633-232A473BC266}" type="pres">
      <dgm:prSet presAssocID="{2131221E-6449-4C57-8C9F-D3F50CF0E732}" presName="rootText" presStyleLbl="node4" presStyleIdx="4" presStyleCnt="41">
        <dgm:presLayoutVars>
          <dgm:chPref val="3"/>
        </dgm:presLayoutVars>
      </dgm:prSet>
      <dgm:spPr/>
    </dgm:pt>
    <dgm:pt modelId="{2E95CBA9-BBCE-441D-A9BE-708F880D100E}" type="pres">
      <dgm:prSet presAssocID="{2131221E-6449-4C57-8C9F-D3F50CF0E732}" presName="rootConnector" presStyleLbl="node4" presStyleIdx="4" presStyleCnt="41"/>
      <dgm:spPr/>
    </dgm:pt>
    <dgm:pt modelId="{5FBEA7D7-B96D-4049-85DE-7F70A87C243E}" type="pres">
      <dgm:prSet presAssocID="{2131221E-6449-4C57-8C9F-D3F50CF0E732}" presName="hierChild4" presStyleCnt="0"/>
      <dgm:spPr/>
    </dgm:pt>
    <dgm:pt modelId="{D679E91B-32D1-4B91-85E9-07F3BA3A38F2}" type="pres">
      <dgm:prSet presAssocID="{2131221E-6449-4C57-8C9F-D3F50CF0E732}" presName="hierChild5" presStyleCnt="0"/>
      <dgm:spPr/>
    </dgm:pt>
    <dgm:pt modelId="{9016DFB1-15F0-48CA-A614-A1F743BC7025}" type="pres">
      <dgm:prSet presAssocID="{ACF94C5D-86F1-4009-9E2F-A46AAA418C7E}" presName="Name37" presStyleLbl="parChTrans1D4" presStyleIdx="5" presStyleCnt="41"/>
      <dgm:spPr/>
    </dgm:pt>
    <dgm:pt modelId="{F0FA61EC-0DD8-4ED3-A5CC-F55006F101BA}" type="pres">
      <dgm:prSet presAssocID="{4BF703C5-54A5-4861-B386-3C7176CF2F19}" presName="hierRoot2" presStyleCnt="0">
        <dgm:presLayoutVars>
          <dgm:hierBranch val="init"/>
        </dgm:presLayoutVars>
      </dgm:prSet>
      <dgm:spPr/>
    </dgm:pt>
    <dgm:pt modelId="{784FF2F5-18BE-499C-B901-7F3A803E0175}" type="pres">
      <dgm:prSet presAssocID="{4BF703C5-54A5-4861-B386-3C7176CF2F19}" presName="rootComposite" presStyleCnt="0"/>
      <dgm:spPr/>
    </dgm:pt>
    <dgm:pt modelId="{711ECC06-E523-4C30-BA91-43473667385D}" type="pres">
      <dgm:prSet presAssocID="{4BF703C5-54A5-4861-B386-3C7176CF2F19}" presName="rootText" presStyleLbl="node4" presStyleIdx="5" presStyleCnt="41">
        <dgm:presLayoutVars>
          <dgm:chPref val="3"/>
        </dgm:presLayoutVars>
      </dgm:prSet>
      <dgm:spPr/>
    </dgm:pt>
    <dgm:pt modelId="{75E39165-4BBE-4A05-917F-055ADDFF5E96}" type="pres">
      <dgm:prSet presAssocID="{4BF703C5-54A5-4861-B386-3C7176CF2F19}" presName="rootConnector" presStyleLbl="node4" presStyleIdx="5" presStyleCnt="41"/>
      <dgm:spPr/>
    </dgm:pt>
    <dgm:pt modelId="{5E3CC577-109C-4554-8635-45B60239A10A}" type="pres">
      <dgm:prSet presAssocID="{4BF703C5-54A5-4861-B386-3C7176CF2F19}" presName="hierChild4" presStyleCnt="0"/>
      <dgm:spPr/>
    </dgm:pt>
    <dgm:pt modelId="{EB290BDD-0351-43AF-9021-9C99FA912883}" type="pres">
      <dgm:prSet presAssocID="{4BF703C5-54A5-4861-B386-3C7176CF2F19}" presName="hierChild5" presStyleCnt="0"/>
      <dgm:spPr/>
    </dgm:pt>
    <dgm:pt modelId="{4EFCB79B-E438-4A9C-A024-8E31A2F6BA3A}" type="pres">
      <dgm:prSet presAssocID="{61B7EC2F-2545-4C1E-89E5-C83F00DEF813}" presName="Name37" presStyleLbl="parChTrans1D4" presStyleIdx="6" presStyleCnt="41"/>
      <dgm:spPr/>
    </dgm:pt>
    <dgm:pt modelId="{FC607863-F4BF-41AF-B2C9-8B99046C2446}" type="pres">
      <dgm:prSet presAssocID="{25FFF37D-3E5B-46EB-91EC-0763B9160E34}" presName="hierRoot2" presStyleCnt="0">
        <dgm:presLayoutVars>
          <dgm:hierBranch val="init"/>
        </dgm:presLayoutVars>
      </dgm:prSet>
      <dgm:spPr/>
    </dgm:pt>
    <dgm:pt modelId="{3BA5E879-CBA8-426C-BA4C-8F80160598FE}" type="pres">
      <dgm:prSet presAssocID="{25FFF37D-3E5B-46EB-91EC-0763B9160E34}" presName="rootComposite" presStyleCnt="0"/>
      <dgm:spPr/>
    </dgm:pt>
    <dgm:pt modelId="{EC8DC478-58FF-4824-B287-9232B76B982E}" type="pres">
      <dgm:prSet presAssocID="{25FFF37D-3E5B-46EB-91EC-0763B9160E34}" presName="rootText" presStyleLbl="node4" presStyleIdx="6" presStyleCnt="41">
        <dgm:presLayoutVars>
          <dgm:chPref val="3"/>
        </dgm:presLayoutVars>
      </dgm:prSet>
      <dgm:spPr/>
    </dgm:pt>
    <dgm:pt modelId="{6BE29AD2-1F59-4494-A940-6A28CE2FDC1E}" type="pres">
      <dgm:prSet presAssocID="{25FFF37D-3E5B-46EB-91EC-0763B9160E34}" presName="rootConnector" presStyleLbl="node4" presStyleIdx="6" presStyleCnt="41"/>
      <dgm:spPr/>
    </dgm:pt>
    <dgm:pt modelId="{32396C15-0C58-4668-A5E3-BE5A378219BD}" type="pres">
      <dgm:prSet presAssocID="{25FFF37D-3E5B-46EB-91EC-0763B9160E34}" presName="hierChild4" presStyleCnt="0"/>
      <dgm:spPr/>
    </dgm:pt>
    <dgm:pt modelId="{9B2F1B3A-6E6C-46D4-80E5-DAA8B7077F24}" type="pres">
      <dgm:prSet presAssocID="{25FFF37D-3E5B-46EB-91EC-0763B9160E34}" presName="hierChild5" presStyleCnt="0"/>
      <dgm:spPr/>
    </dgm:pt>
    <dgm:pt modelId="{F5CE8083-6CCE-4812-A929-E6BB7A1A6D49}" type="pres">
      <dgm:prSet presAssocID="{2D3F2446-EBD3-407C-9AC9-91627467057B}" presName="hierChild5" presStyleCnt="0"/>
      <dgm:spPr/>
    </dgm:pt>
    <dgm:pt modelId="{946891F1-D283-4B1E-A240-C195BE4AD9C6}" type="pres">
      <dgm:prSet presAssocID="{FE129DED-1BC6-4F0E-A94C-57E57982254C}" presName="Name37" presStyleLbl="parChTrans1D4" presStyleIdx="7" presStyleCnt="41"/>
      <dgm:spPr/>
    </dgm:pt>
    <dgm:pt modelId="{45EA8DAB-6359-4379-B5EB-A62D77F6A042}" type="pres">
      <dgm:prSet presAssocID="{B978B786-AFB6-470C-A3DB-6BFBCEDE3302}" presName="hierRoot2" presStyleCnt="0">
        <dgm:presLayoutVars>
          <dgm:hierBranch val="init"/>
        </dgm:presLayoutVars>
      </dgm:prSet>
      <dgm:spPr/>
    </dgm:pt>
    <dgm:pt modelId="{314E15C9-E45A-4015-B3F0-53F34EC509BE}" type="pres">
      <dgm:prSet presAssocID="{B978B786-AFB6-470C-A3DB-6BFBCEDE3302}" presName="rootComposite" presStyleCnt="0"/>
      <dgm:spPr/>
    </dgm:pt>
    <dgm:pt modelId="{440D8D3E-BDA2-4003-BCC1-117E231CAEE6}" type="pres">
      <dgm:prSet presAssocID="{B978B786-AFB6-470C-A3DB-6BFBCEDE3302}" presName="rootText" presStyleLbl="node4" presStyleIdx="7" presStyleCnt="41">
        <dgm:presLayoutVars>
          <dgm:chPref val="3"/>
        </dgm:presLayoutVars>
      </dgm:prSet>
      <dgm:spPr/>
    </dgm:pt>
    <dgm:pt modelId="{7C74034A-4F6A-463E-8CB8-EC2D75713762}" type="pres">
      <dgm:prSet presAssocID="{B978B786-AFB6-470C-A3DB-6BFBCEDE3302}" presName="rootConnector" presStyleLbl="node4" presStyleIdx="7" presStyleCnt="41"/>
      <dgm:spPr/>
    </dgm:pt>
    <dgm:pt modelId="{CCD34B27-080D-4685-AE94-95A24E0D13EF}" type="pres">
      <dgm:prSet presAssocID="{B978B786-AFB6-470C-A3DB-6BFBCEDE3302}" presName="hierChild4" presStyleCnt="0"/>
      <dgm:spPr/>
    </dgm:pt>
    <dgm:pt modelId="{B79CF57B-488A-4DD5-8F06-1457F3EF62D3}" type="pres">
      <dgm:prSet presAssocID="{455EDC67-610E-4C57-81E2-EACCBFABE1DA}" presName="Name37" presStyleLbl="parChTrans1D4" presStyleIdx="8" presStyleCnt="41"/>
      <dgm:spPr/>
    </dgm:pt>
    <dgm:pt modelId="{80E3EE8A-1B21-4AB4-9307-8A71230AF82F}" type="pres">
      <dgm:prSet presAssocID="{D517EFDD-A8B6-4E9D-BBC3-620C9820D643}" presName="hierRoot2" presStyleCnt="0">
        <dgm:presLayoutVars>
          <dgm:hierBranch val="init"/>
        </dgm:presLayoutVars>
      </dgm:prSet>
      <dgm:spPr/>
    </dgm:pt>
    <dgm:pt modelId="{701D9AFF-C5A6-47CD-A80D-D601796AE09C}" type="pres">
      <dgm:prSet presAssocID="{D517EFDD-A8B6-4E9D-BBC3-620C9820D643}" presName="rootComposite" presStyleCnt="0"/>
      <dgm:spPr/>
    </dgm:pt>
    <dgm:pt modelId="{34446FC9-2D40-46B2-A44A-3244B3E29AEB}" type="pres">
      <dgm:prSet presAssocID="{D517EFDD-A8B6-4E9D-BBC3-620C9820D643}" presName="rootText" presStyleLbl="node4" presStyleIdx="8" presStyleCnt="41">
        <dgm:presLayoutVars>
          <dgm:chPref val="3"/>
        </dgm:presLayoutVars>
      </dgm:prSet>
      <dgm:spPr/>
    </dgm:pt>
    <dgm:pt modelId="{8A2B90F6-F9AA-4A0B-9EA2-417DB644AEF9}" type="pres">
      <dgm:prSet presAssocID="{D517EFDD-A8B6-4E9D-BBC3-620C9820D643}" presName="rootConnector" presStyleLbl="node4" presStyleIdx="8" presStyleCnt="41"/>
      <dgm:spPr/>
    </dgm:pt>
    <dgm:pt modelId="{41B7297B-266C-4815-82DF-30957315C257}" type="pres">
      <dgm:prSet presAssocID="{D517EFDD-A8B6-4E9D-BBC3-620C9820D643}" presName="hierChild4" presStyleCnt="0"/>
      <dgm:spPr/>
    </dgm:pt>
    <dgm:pt modelId="{86DCBCB3-B33F-4EA2-AAF8-6E7A32FFB0D7}" type="pres">
      <dgm:prSet presAssocID="{D517EFDD-A8B6-4E9D-BBC3-620C9820D643}" presName="hierChild5" presStyleCnt="0"/>
      <dgm:spPr/>
    </dgm:pt>
    <dgm:pt modelId="{26E90A2C-7606-4B9B-91BB-D963B1A13D38}" type="pres">
      <dgm:prSet presAssocID="{77D7C3DB-A157-4849-8A45-83DF95867BB1}" presName="Name37" presStyleLbl="parChTrans1D4" presStyleIdx="9" presStyleCnt="41"/>
      <dgm:spPr/>
    </dgm:pt>
    <dgm:pt modelId="{31F74739-B593-4417-83B4-E17492C0680A}" type="pres">
      <dgm:prSet presAssocID="{F83C3BA4-C470-4356-BF98-E0F1BC154118}" presName="hierRoot2" presStyleCnt="0">
        <dgm:presLayoutVars>
          <dgm:hierBranch val="init"/>
        </dgm:presLayoutVars>
      </dgm:prSet>
      <dgm:spPr/>
    </dgm:pt>
    <dgm:pt modelId="{1335A667-B00D-457D-80DF-8C8B0DDEDF3E}" type="pres">
      <dgm:prSet presAssocID="{F83C3BA4-C470-4356-BF98-E0F1BC154118}" presName="rootComposite" presStyleCnt="0"/>
      <dgm:spPr/>
    </dgm:pt>
    <dgm:pt modelId="{C41A872F-9B5F-4455-B24A-5B51B89C2C97}" type="pres">
      <dgm:prSet presAssocID="{F83C3BA4-C470-4356-BF98-E0F1BC154118}" presName="rootText" presStyleLbl="node4" presStyleIdx="9" presStyleCnt="41">
        <dgm:presLayoutVars>
          <dgm:chPref val="3"/>
        </dgm:presLayoutVars>
      </dgm:prSet>
      <dgm:spPr/>
    </dgm:pt>
    <dgm:pt modelId="{3C63F0CE-AD57-45F8-9608-EDC01835764B}" type="pres">
      <dgm:prSet presAssocID="{F83C3BA4-C470-4356-BF98-E0F1BC154118}" presName="rootConnector" presStyleLbl="node4" presStyleIdx="9" presStyleCnt="41"/>
      <dgm:spPr/>
    </dgm:pt>
    <dgm:pt modelId="{43D41BA0-8421-48B3-B84D-0F5B67D8FA0F}" type="pres">
      <dgm:prSet presAssocID="{F83C3BA4-C470-4356-BF98-E0F1BC154118}" presName="hierChild4" presStyleCnt="0"/>
      <dgm:spPr/>
    </dgm:pt>
    <dgm:pt modelId="{01D8D00C-8311-4C09-B717-BB05DA48AE4E}" type="pres">
      <dgm:prSet presAssocID="{F83C3BA4-C470-4356-BF98-E0F1BC154118}" presName="hierChild5" presStyleCnt="0"/>
      <dgm:spPr/>
    </dgm:pt>
    <dgm:pt modelId="{E3E09D96-156A-415D-A1F4-CD29C20213EA}" type="pres">
      <dgm:prSet presAssocID="{B978B786-AFB6-470C-A3DB-6BFBCEDE3302}" presName="hierChild5" presStyleCnt="0"/>
      <dgm:spPr/>
    </dgm:pt>
    <dgm:pt modelId="{D355B7FA-D182-4046-B30C-6E92BEC9925E}" type="pres">
      <dgm:prSet presAssocID="{B38569C1-F954-477C-9A9B-46ADCE25C4DD}" presName="hierChild5" presStyleCnt="0"/>
      <dgm:spPr/>
    </dgm:pt>
    <dgm:pt modelId="{A2D0AED8-E4E5-4E4B-BC67-63E707E35F99}" type="pres">
      <dgm:prSet presAssocID="{4841E931-DE34-49BF-AF70-B6EBD178380E}" presName="Name37" presStyleLbl="parChTrans1D3" presStyleIdx="1" presStyleCnt="10"/>
      <dgm:spPr/>
    </dgm:pt>
    <dgm:pt modelId="{F9D47A33-6223-4961-AA42-1AD620F4E6B2}" type="pres">
      <dgm:prSet presAssocID="{59A0C52B-0F1B-48B0-BC32-59DBCEADF379}" presName="hierRoot2" presStyleCnt="0">
        <dgm:presLayoutVars>
          <dgm:hierBranch val="init"/>
        </dgm:presLayoutVars>
      </dgm:prSet>
      <dgm:spPr/>
    </dgm:pt>
    <dgm:pt modelId="{72253676-F962-44E9-A1A6-F7AFC32D8ECA}" type="pres">
      <dgm:prSet presAssocID="{59A0C52B-0F1B-48B0-BC32-59DBCEADF379}" presName="rootComposite" presStyleCnt="0"/>
      <dgm:spPr/>
    </dgm:pt>
    <dgm:pt modelId="{7388AED5-E13F-46A8-ACBB-5B3CA71AF949}" type="pres">
      <dgm:prSet presAssocID="{59A0C52B-0F1B-48B0-BC32-59DBCEADF379}" presName="rootText" presStyleLbl="node3" presStyleIdx="1" presStyleCnt="10">
        <dgm:presLayoutVars>
          <dgm:chPref val="3"/>
        </dgm:presLayoutVars>
      </dgm:prSet>
      <dgm:spPr/>
    </dgm:pt>
    <dgm:pt modelId="{95EAE7E9-B331-4C3D-BAEE-35D28C9331BE}" type="pres">
      <dgm:prSet presAssocID="{59A0C52B-0F1B-48B0-BC32-59DBCEADF379}" presName="rootConnector" presStyleLbl="node3" presStyleIdx="1" presStyleCnt="10"/>
      <dgm:spPr/>
    </dgm:pt>
    <dgm:pt modelId="{C9787AC6-9841-4011-961A-39ABDC970AB7}" type="pres">
      <dgm:prSet presAssocID="{59A0C52B-0F1B-48B0-BC32-59DBCEADF379}" presName="hierChild4" presStyleCnt="0"/>
      <dgm:spPr/>
    </dgm:pt>
    <dgm:pt modelId="{9FFF12FB-8916-4530-A9EC-470DD0B35B08}" type="pres">
      <dgm:prSet presAssocID="{248C25AF-923E-4803-9A6B-5C2CD71687D3}" presName="Name37" presStyleLbl="parChTrans1D4" presStyleIdx="10" presStyleCnt="41"/>
      <dgm:spPr/>
    </dgm:pt>
    <dgm:pt modelId="{358FF114-ECA6-4E41-8E4D-656B8341115E}" type="pres">
      <dgm:prSet presAssocID="{8713C468-BFD2-48C3-9142-D861E9C03ADD}" presName="hierRoot2" presStyleCnt="0">
        <dgm:presLayoutVars>
          <dgm:hierBranch val="init"/>
        </dgm:presLayoutVars>
      </dgm:prSet>
      <dgm:spPr/>
    </dgm:pt>
    <dgm:pt modelId="{A294FB51-98D7-4009-8A4B-8B30D6892866}" type="pres">
      <dgm:prSet presAssocID="{8713C468-BFD2-48C3-9142-D861E9C03ADD}" presName="rootComposite" presStyleCnt="0"/>
      <dgm:spPr/>
    </dgm:pt>
    <dgm:pt modelId="{812C6A9C-4329-4E57-A76B-2F99C9D5DF44}" type="pres">
      <dgm:prSet presAssocID="{8713C468-BFD2-48C3-9142-D861E9C03ADD}" presName="rootText" presStyleLbl="node4" presStyleIdx="10" presStyleCnt="41">
        <dgm:presLayoutVars>
          <dgm:chPref val="3"/>
        </dgm:presLayoutVars>
      </dgm:prSet>
      <dgm:spPr/>
    </dgm:pt>
    <dgm:pt modelId="{F361849C-2E62-4347-8776-4583EB49854A}" type="pres">
      <dgm:prSet presAssocID="{8713C468-BFD2-48C3-9142-D861E9C03ADD}" presName="rootConnector" presStyleLbl="node4" presStyleIdx="10" presStyleCnt="41"/>
      <dgm:spPr/>
    </dgm:pt>
    <dgm:pt modelId="{4F97C85F-ED51-4E4F-8E47-F550E74C96F7}" type="pres">
      <dgm:prSet presAssocID="{8713C468-BFD2-48C3-9142-D861E9C03ADD}" presName="hierChild4" presStyleCnt="0"/>
      <dgm:spPr/>
    </dgm:pt>
    <dgm:pt modelId="{F14F522C-C2FB-407B-8452-A2A8A840BBDD}" type="pres">
      <dgm:prSet presAssocID="{EF60C7CF-38F1-4AC7-9E42-C49EE36006BD}" presName="Name37" presStyleLbl="parChTrans1D4" presStyleIdx="11" presStyleCnt="41"/>
      <dgm:spPr/>
    </dgm:pt>
    <dgm:pt modelId="{1B90720A-EEA5-4E47-83AB-6DDDF3A53091}" type="pres">
      <dgm:prSet presAssocID="{EBA86D59-3726-42E2-B345-8D92D339099F}" presName="hierRoot2" presStyleCnt="0">
        <dgm:presLayoutVars>
          <dgm:hierBranch val="init"/>
        </dgm:presLayoutVars>
      </dgm:prSet>
      <dgm:spPr/>
    </dgm:pt>
    <dgm:pt modelId="{25748DF9-11A1-4C86-8838-E2FFC8520732}" type="pres">
      <dgm:prSet presAssocID="{EBA86D59-3726-42E2-B345-8D92D339099F}" presName="rootComposite" presStyleCnt="0"/>
      <dgm:spPr/>
    </dgm:pt>
    <dgm:pt modelId="{0F3D368F-F39E-48DF-BF3E-84BE966ED898}" type="pres">
      <dgm:prSet presAssocID="{EBA86D59-3726-42E2-B345-8D92D339099F}" presName="rootText" presStyleLbl="node4" presStyleIdx="11" presStyleCnt="41">
        <dgm:presLayoutVars>
          <dgm:chPref val="3"/>
        </dgm:presLayoutVars>
      </dgm:prSet>
      <dgm:spPr/>
    </dgm:pt>
    <dgm:pt modelId="{2236F770-DDE6-4D22-9E43-933D74D2E7EB}" type="pres">
      <dgm:prSet presAssocID="{EBA86D59-3726-42E2-B345-8D92D339099F}" presName="rootConnector" presStyleLbl="node4" presStyleIdx="11" presStyleCnt="41"/>
      <dgm:spPr/>
    </dgm:pt>
    <dgm:pt modelId="{4F83E074-01D4-4A2C-8D6F-739A9435E0B3}" type="pres">
      <dgm:prSet presAssocID="{EBA86D59-3726-42E2-B345-8D92D339099F}" presName="hierChild4" presStyleCnt="0"/>
      <dgm:spPr/>
    </dgm:pt>
    <dgm:pt modelId="{1CB54EF5-ABE5-4D18-A51E-2F0E882668FD}" type="pres">
      <dgm:prSet presAssocID="{EBA86D59-3726-42E2-B345-8D92D339099F}" presName="hierChild5" presStyleCnt="0"/>
      <dgm:spPr/>
    </dgm:pt>
    <dgm:pt modelId="{46B3E1B7-B617-495B-9AD8-326A6C7CB2E7}" type="pres">
      <dgm:prSet presAssocID="{56164209-A294-4BCB-AF0E-082B3F74BF60}" presName="Name37" presStyleLbl="parChTrans1D4" presStyleIdx="12" presStyleCnt="41"/>
      <dgm:spPr/>
    </dgm:pt>
    <dgm:pt modelId="{0BB34BAC-50F5-4ABD-B224-A107DB8386AB}" type="pres">
      <dgm:prSet presAssocID="{61A55E4D-C1CA-4C1B-B54D-46E1BC4AF538}" presName="hierRoot2" presStyleCnt="0">
        <dgm:presLayoutVars>
          <dgm:hierBranch val="init"/>
        </dgm:presLayoutVars>
      </dgm:prSet>
      <dgm:spPr/>
    </dgm:pt>
    <dgm:pt modelId="{0CA39B46-3583-4184-AA25-2F7CD8642E05}" type="pres">
      <dgm:prSet presAssocID="{61A55E4D-C1CA-4C1B-B54D-46E1BC4AF538}" presName="rootComposite" presStyleCnt="0"/>
      <dgm:spPr/>
    </dgm:pt>
    <dgm:pt modelId="{2F35727A-4C07-4513-93EC-F62DE1D51C5A}" type="pres">
      <dgm:prSet presAssocID="{61A55E4D-C1CA-4C1B-B54D-46E1BC4AF538}" presName="rootText" presStyleLbl="node4" presStyleIdx="12" presStyleCnt="41">
        <dgm:presLayoutVars>
          <dgm:chPref val="3"/>
        </dgm:presLayoutVars>
      </dgm:prSet>
      <dgm:spPr/>
    </dgm:pt>
    <dgm:pt modelId="{B8806569-60F0-4619-A662-AD9C4802115F}" type="pres">
      <dgm:prSet presAssocID="{61A55E4D-C1CA-4C1B-B54D-46E1BC4AF538}" presName="rootConnector" presStyleLbl="node4" presStyleIdx="12" presStyleCnt="41"/>
      <dgm:spPr/>
    </dgm:pt>
    <dgm:pt modelId="{C10E5C6D-AADA-4D53-8BD2-BEA424866BA8}" type="pres">
      <dgm:prSet presAssocID="{61A55E4D-C1CA-4C1B-B54D-46E1BC4AF538}" presName="hierChild4" presStyleCnt="0"/>
      <dgm:spPr/>
    </dgm:pt>
    <dgm:pt modelId="{0F34AA7A-C542-45C3-999C-4FBB39FAE130}" type="pres">
      <dgm:prSet presAssocID="{61A55E4D-C1CA-4C1B-B54D-46E1BC4AF538}" presName="hierChild5" presStyleCnt="0"/>
      <dgm:spPr/>
    </dgm:pt>
    <dgm:pt modelId="{F61A23EA-B941-447E-B34B-B1C8B15E2213}" type="pres">
      <dgm:prSet presAssocID="{F571FE02-9A29-4A3F-816F-59C06D9E7932}" presName="Name37" presStyleLbl="parChTrans1D4" presStyleIdx="13" presStyleCnt="41"/>
      <dgm:spPr/>
    </dgm:pt>
    <dgm:pt modelId="{B07170E7-6080-497D-A067-113DCCF9FE69}" type="pres">
      <dgm:prSet presAssocID="{F38E4D59-5A8B-4C80-908C-4DC3889D215F}" presName="hierRoot2" presStyleCnt="0">
        <dgm:presLayoutVars>
          <dgm:hierBranch val="init"/>
        </dgm:presLayoutVars>
      </dgm:prSet>
      <dgm:spPr/>
    </dgm:pt>
    <dgm:pt modelId="{94FBB1EE-783C-4A39-BC51-7CED01C1A479}" type="pres">
      <dgm:prSet presAssocID="{F38E4D59-5A8B-4C80-908C-4DC3889D215F}" presName="rootComposite" presStyleCnt="0"/>
      <dgm:spPr/>
    </dgm:pt>
    <dgm:pt modelId="{140C290D-C748-4EF9-900D-8E72B3012F76}" type="pres">
      <dgm:prSet presAssocID="{F38E4D59-5A8B-4C80-908C-4DC3889D215F}" presName="rootText" presStyleLbl="node4" presStyleIdx="13" presStyleCnt="41">
        <dgm:presLayoutVars>
          <dgm:chPref val="3"/>
        </dgm:presLayoutVars>
      </dgm:prSet>
      <dgm:spPr/>
    </dgm:pt>
    <dgm:pt modelId="{C6397092-70DE-4A83-A2DD-5CC53F465BCC}" type="pres">
      <dgm:prSet presAssocID="{F38E4D59-5A8B-4C80-908C-4DC3889D215F}" presName="rootConnector" presStyleLbl="node4" presStyleIdx="13" presStyleCnt="41"/>
      <dgm:spPr/>
    </dgm:pt>
    <dgm:pt modelId="{7AE5F874-66D4-4439-80C2-5817EF6DA5C7}" type="pres">
      <dgm:prSet presAssocID="{F38E4D59-5A8B-4C80-908C-4DC3889D215F}" presName="hierChild4" presStyleCnt="0"/>
      <dgm:spPr/>
    </dgm:pt>
    <dgm:pt modelId="{3D545B8C-80A9-43DE-9C53-D16C35B0CF07}" type="pres">
      <dgm:prSet presAssocID="{F38E4D59-5A8B-4C80-908C-4DC3889D215F}" presName="hierChild5" presStyleCnt="0"/>
      <dgm:spPr/>
    </dgm:pt>
    <dgm:pt modelId="{9E3D81A2-F51E-4E44-8C89-FC3402C4179B}" type="pres">
      <dgm:prSet presAssocID="{A620CFBC-4677-4F00-A0AE-079C622F1CBF}" presName="Name37" presStyleLbl="parChTrans1D4" presStyleIdx="14" presStyleCnt="41"/>
      <dgm:spPr/>
    </dgm:pt>
    <dgm:pt modelId="{94455B1E-4F75-4623-8C7A-657CF432B86A}" type="pres">
      <dgm:prSet presAssocID="{23F0C554-ADA8-4D72-B47E-101D2303096B}" presName="hierRoot2" presStyleCnt="0">
        <dgm:presLayoutVars>
          <dgm:hierBranch val="init"/>
        </dgm:presLayoutVars>
      </dgm:prSet>
      <dgm:spPr/>
    </dgm:pt>
    <dgm:pt modelId="{AD148C43-55A7-4B5E-ACFF-FBF31859503B}" type="pres">
      <dgm:prSet presAssocID="{23F0C554-ADA8-4D72-B47E-101D2303096B}" presName="rootComposite" presStyleCnt="0"/>
      <dgm:spPr/>
    </dgm:pt>
    <dgm:pt modelId="{7390881E-8EF9-4CBE-B0BE-F79D500F5D82}" type="pres">
      <dgm:prSet presAssocID="{23F0C554-ADA8-4D72-B47E-101D2303096B}" presName="rootText" presStyleLbl="node4" presStyleIdx="14" presStyleCnt="41">
        <dgm:presLayoutVars>
          <dgm:chPref val="3"/>
        </dgm:presLayoutVars>
      </dgm:prSet>
      <dgm:spPr/>
    </dgm:pt>
    <dgm:pt modelId="{276B5AAE-E5C7-4C71-A036-70983C109228}" type="pres">
      <dgm:prSet presAssocID="{23F0C554-ADA8-4D72-B47E-101D2303096B}" presName="rootConnector" presStyleLbl="node4" presStyleIdx="14" presStyleCnt="41"/>
      <dgm:spPr/>
    </dgm:pt>
    <dgm:pt modelId="{0CD26CED-D5D9-4208-91A8-0692FFB574C0}" type="pres">
      <dgm:prSet presAssocID="{23F0C554-ADA8-4D72-B47E-101D2303096B}" presName="hierChild4" presStyleCnt="0"/>
      <dgm:spPr/>
    </dgm:pt>
    <dgm:pt modelId="{4C8C8DCA-1416-46A4-BEEA-2CA00EA00511}" type="pres">
      <dgm:prSet presAssocID="{23F0C554-ADA8-4D72-B47E-101D2303096B}" presName="hierChild5" presStyleCnt="0"/>
      <dgm:spPr/>
    </dgm:pt>
    <dgm:pt modelId="{E8A0D87A-A0D3-43F1-9264-AF554EE37D23}" type="pres">
      <dgm:prSet presAssocID="{8713C468-BFD2-48C3-9142-D861E9C03ADD}" presName="hierChild5" presStyleCnt="0"/>
      <dgm:spPr/>
    </dgm:pt>
    <dgm:pt modelId="{60CA93CF-3E5C-4665-B2AD-2D215398CAF4}" type="pres">
      <dgm:prSet presAssocID="{D4808004-6744-4DE0-BF52-ADE44CBE4E8E}" presName="Name37" presStyleLbl="parChTrans1D4" presStyleIdx="15" presStyleCnt="41"/>
      <dgm:spPr/>
    </dgm:pt>
    <dgm:pt modelId="{26A6F15D-CDE7-4949-9EBD-0A0FCCD5C1D5}" type="pres">
      <dgm:prSet presAssocID="{DFE6D902-C1F0-45EC-8A12-20646837D38B}" presName="hierRoot2" presStyleCnt="0">
        <dgm:presLayoutVars>
          <dgm:hierBranch val="init"/>
        </dgm:presLayoutVars>
      </dgm:prSet>
      <dgm:spPr/>
    </dgm:pt>
    <dgm:pt modelId="{2675097D-CF97-48F9-879D-D3C6665D93D4}" type="pres">
      <dgm:prSet presAssocID="{DFE6D902-C1F0-45EC-8A12-20646837D38B}" presName="rootComposite" presStyleCnt="0"/>
      <dgm:spPr/>
    </dgm:pt>
    <dgm:pt modelId="{B0822838-A092-43F2-9981-A6D289F1F7AD}" type="pres">
      <dgm:prSet presAssocID="{DFE6D902-C1F0-45EC-8A12-20646837D38B}" presName="rootText" presStyleLbl="node4" presStyleIdx="15" presStyleCnt="41">
        <dgm:presLayoutVars>
          <dgm:chPref val="3"/>
        </dgm:presLayoutVars>
      </dgm:prSet>
      <dgm:spPr/>
    </dgm:pt>
    <dgm:pt modelId="{3256D0DF-B5A6-4359-9221-6ED095A8C105}" type="pres">
      <dgm:prSet presAssocID="{DFE6D902-C1F0-45EC-8A12-20646837D38B}" presName="rootConnector" presStyleLbl="node4" presStyleIdx="15" presStyleCnt="41"/>
      <dgm:spPr/>
    </dgm:pt>
    <dgm:pt modelId="{564C55F6-B76D-4575-A1AF-0C1B79A4F372}" type="pres">
      <dgm:prSet presAssocID="{DFE6D902-C1F0-45EC-8A12-20646837D38B}" presName="hierChild4" presStyleCnt="0"/>
      <dgm:spPr/>
    </dgm:pt>
    <dgm:pt modelId="{4B4F9C15-C695-4F74-9CA7-462002CB8FF9}" type="pres">
      <dgm:prSet presAssocID="{05734CC5-C5CD-4195-8DB8-696EC3ECEB40}" presName="Name37" presStyleLbl="parChTrans1D4" presStyleIdx="16" presStyleCnt="41"/>
      <dgm:spPr/>
    </dgm:pt>
    <dgm:pt modelId="{4D5B4EA2-7D64-47BA-BE85-BD3DC76E80E8}" type="pres">
      <dgm:prSet presAssocID="{CBC43A12-5813-4358-B60D-2638B8011A63}" presName="hierRoot2" presStyleCnt="0">
        <dgm:presLayoutVars>
          <dgm:hierBranch val="init"/>
        </dgm:presLayoutVars>
      </dgm:prSet>
      <dgm:spPr/>
    </dgm:pt>
    <dgm:pt modelId="{E59D233F-CD44-45DA-8015-03192D309EF2}" type="pres">
      <dgm:prSet presAssocID="{CBC43A12-5813-4358-B60D-2638B8011A63}" presName="rootComposite" presStyleCnt="0"/>
      <dgm:spPr/>
    </dgm:pt>
    <dgm:pt modelId="{826F7176-9CDB-4C83-B907-EC88C969984D}" type="pres">
      <dgm:prSet presAssocID="{CBC43A12-5813-4358-B60D-2638B8011A63}" presName="rootText" presStyleLbl="node4" presStyleIdx="16" presStyleCnt="41">
        <dgm:presLayoutVars>
          <dgm:chPref val="3"/>
        </dgm:presLayoutVars>
      </dgm:prSet>
      <dgm:spPr/>
    </dgm:pt>
    <dgm:pt modelId="{51A03A57-78A2-47EA-8040-A383B31FA461}" type="pres">
      <dgm:prSet presAssocID="{CBC43A12-5813-4358-B60D-2638B8011A63}" presName="rootConnector" presStyleLbl="node4" presStyleIdx="16" presStyleCnt="41"/>
      <dgm:spPr/>
    </dgm:pt>
    <dgm:pt modelId="{AC352F30-F58F-4BFA-A1EA-0ED56070E80F}" type="pres">
      <dgm:prSet presAssocID="{CBC43A12-5813-4358-B60D-2638B8011A63}" presName="hierChild4" presStyleCnt="0"/>
      <dgm:spPr/>
    </dgm:pt>
    <dgm:pt modelId="{9A151C7E-41F8-4495-A8FF-F0D7C1A92B2A}" type="pres">
      <dgm:prSet presAssocID="{CBC43A12-5813-4358-B60D-2638B8011A63}" presName="hierChild5" presStyleCnt="0"/>
      <dgm:spPr/>
    </dgm:pt>
    <dgm:pt modelId="{103A57F9-5FC0-4F7A-8F70-0A25901B3EC1}" type="pres">
      <dgm:prSet presAssocID="{E7DBAAEA-8398-4D62-8DF0-9F178882E39D}" presName="Name37" presStyleLbl="parChTrans1D4" presStyleIdx="17" presStyleCnt="41"/>
      <dgm:spPr/>
    </dgm:pt>
    <dgm:pt modelId="{5F5636E2-B876-4589-B479-42F15A8EA5C9}" type="pres">
      <dgm:prSet presAssocID="{63DBDE3E-FB16-4FE7-A2DD-5761F25A838E}" presName="hierRoot2" presStyleCnt="0">
        <dgm:presLayoutVars>
          <dgm:hierBranch val="init"/>
        </dgm:presLayoutVars>
      </dgm:prSet>
      <dgm:spPr/>
    </dgm:pt>
    <dgm:pt modelId="{173A6B5C-E8E0-4134-9F3F-9C61C3BD4120}" type="pres">
      <dgm:prSet presAssocID="{63DBDE3E-FB16-4FE7-A2DD-5761F25A838E}" presName="rootComposite" presStyleCnt="0"/>
      <dgm:spPr/>
    </dgm:pt>
    <dgm:pt modelId="{E8E4B514-690B-44C9-BC6C-B3D30B7C4D8A}" type="pres">
      <dgm:prSet presAssocID="{63DBDE3E-FB16-4FE7-A2DD-5761F25A838E}" presName="rootText" presStyleLbl="node4" presStyleIdx="17" presStyleCnt="41">
        <dgm:presLayoutVars>
          <dgm:chPref val="3"/>
        </dgm:presLayoutVars>
      </dgm:prSet>
      <dgm:spPr/>
    </dgm:pt>
    <dgm:pt modelId="{EBCFCBF0-BF63-44F4-A5F5-BCF16DC11531}" type="pres">
      <dgm:prSet presAssocID="{63DBDE3E-FB16-4FE7-A2DD-5761F25A838E}" presName="rootConnector" presStyleLbl="node4" presStyleIdx="17" presStyleCnt="41"/>
      <dgm:spPr/>
    </dgm:pt>
    <dgm:pt modelId="{0D10B695-31B8-4417-A7A1-C765487C7351}" type="pres">
      <dgm:prSet presAssocID="{63DBDE3E-FB16-4FE7-A2DD-5761F25A838E}" presName="hierChild4" presStyleCnt="0"/>
      <dgm:spPr/>
    </dgm:pt>
    <dgm:pt modelId="{7AC4FB53-1E3E-42DF-B544-1BC7B4C640B0}" type="pres">
      <dgm:prSet presAssocID="{63DBDE3E-FB16-4FE7-A2DD-5761F25A838E}" presName="hierChild5" presStyleCnt="0"/>
      <dgm:spPr/>
    </dgm:pt>
    <dgm:pt modelId="{98A043F3-CF93-46EC-A2D6-06B252D8EB79}" type="pres">
      <dgm:prSet presAssocID="{DFE6D902-C1F0-45EC-8A12-20646837D38B}" presName="hierChild5" presStyleCnt="0"/>
      <dgm:spPr/>
    </dgm:pt>
    <dgm:pt modelId="{3B93EBBE-D4C5-4104-ADBF-F58DC4F029F3}" type="pres">
      <dgm:prSet presAssocID="{59A0C52B-0F1B-48B0-BC32-59DBCEADF379}" presName="hierChild5" presStyleCnt="0"/>
      <dgm:spPr/>
    </dgm:pt>
    <dgm:pt modelId="{63361C2E-6FB4-416C-BBEC-7FC5B46A4AEC}" type="pres">
      <dgm:prSet presAssocID="{C50F4A9C-BCF5-44B6-B487-A443E7B7B8F2}" presName="Name37" presStyleLbl="parChTrans1D3" presStyleIdx="2" presStyleCnt="10"/>
      <dgm:spPr/>
    </dgm:pt>
    <dgm:pt modelId="{6BCCBADE-2976-4061-811B-46728AE172B6}" type="pres">
      <dgm:prSet presAssocID="{F334360A-9F80-4845-908D-1820F9D9FCD8}" presName="hierRoot2" presStyleCnt="0">
        <dgm:presLayoutVars>
          <dgm:hierBranch val="init"/>
        </dgm:presLayoutVars>
      </dgm:prSet>
      <dgm:spPr/>
    </dgm:pt>
    <dgm:pt modelId="{242CEEAD-4B74-42A3-8E7C-AC2BD4CAB2FD}" type="pres">
      <dgm:prSet presAssocID="{F334360A-9F80-4845-908D-1820F9D9FCD8}" presName="rootComposite" presStyleCnt="0"/>
      <dgm:spPr/>
    </dgm:pt>
    <dgm:pt modelId="{1EFCDD1A-E55D-4B6E-9F66-13BE68EC09CF}" type="pres">
      <dgm:prSet presAssocID="{F334360A-9F80-4845-908D-1820F9D9FCD8}" presName="rootText" presStyleLbl="node3" presStyleIdx="2" presStyleCnt="10">
        <dgm:presLayoutVars>
          <dgm:chPref val="3"/>
        </dgm:presLayoutVars>
      </dgm:prSet>
      <dgm:spPr/>
    </dgm:pt>
    <dgm:pt modelId="{D3A534A3-CFA5-4C62-AC16-8F4F71472683}" type="pres">
      <dgm:prSet presAssocID="{F334360A-9F80-4845-908D-1820F9D9FCD8}" presName="rootConnector" presStyleLbl="node3" presStyleIdx="2" presStyleCnt="10"/>
      <dgm:spPr/>
    </dgm:pt>
    <dgm:pt modelId="{8B7F0994-8998-4546-B366-3BB3345B0723}" type="pres">
      <dgm:prSet presAssocID="{F334360A-9F80-4845-908D-1820F9D9FCD8}" presName="hierChild4" presStyleCnt="0"/>
      <dgm:spPr/>
    </dgm:pt>
    <dgm:pt modelId="{0205D749-2F62-47B3-BC86-271A9816E0BE}" type="pres">
      <dgm:prSet presAssocID="{254F9696-6368-4A6B-9B16-F9B20CABE176}" presName="Name37" presStyleLbl="parChTrans1D4" presStyleIdx="18" presStyleCnt="41"/>
      <dgm:spPr/>
    </dgm:pt>
    <dgm:pt modelId="{00505CDE-1EF8-4165-8003-F5D8F9F26BC4}" type="pres">
      <dgm:prSet presAssocID="{F80C9C15-BAC3-4A67-9279-18486BB5FF2B}" presName="hierRoot2" presStyleCnt="0">
        <dgm:presLayoutVars>
          <dgm:hierBranch val="init"/>
        </dgm:presLayoutVars>
      </dgm:prSet>
      <dgm:spPr/>
    </dgm:pt>
    <dgm:pt modelId="{265905D0-2058-49E2-A17F-11CCD514D0A2}" type="pres">
      <dgm:prSet presAssocID="{F80C9C15-BAC3-4A67-9279-18486BB5FF2B}" presName="rootComposite" presStyleCnt="0"/>
      <dgm:spPr/>
    </dgm:pt>
    <dgm:pt modelId="{A697D5A7-3BD3-4BD8-B40E-23A133F80920}" type="pres">
      <dgm:prSet presAssocID="{F80C9C15-BAC3-4A67-9279-18486BB5FF2B}" presName="rootText" presStyleLbl="node4" presStyleIdx="18" presStyleCnt="41">
        <dgm:presLayoutVars>
          <dgm:chPref val="3"/>
        </dgm:presLayoutVars>
      </dgm:prSet>
      <dgm:spPr/>
    </dgm:pt>
    <dgm:pt modelId="{E1C80865-5226-4776-ACC4-58A6823194FF}" type="pres">
      <dgm:prSet presAssocID="{F80C9C15-BAC3-4A67-9279-18486BB5FF2B}" presName="rootConnector" presStyleLbl="node4" presStyleIdx="18" presStyleCnt="41"/>
      <dgm:spPr/>
    </dgm:pt>
    <dgm:pt modelId="{E4E1C43D-E517-4BFC-AF3F-1E6C86FC5EB2}" type="pres">
      <dgm:prSet presAssocID="{F80C9C15-BAC3-4A67-9279-18486BB5FF2B}" presName="hierChild4" presStyleCnt="0"/>
      <dgm:spPr/>
    </dgm:pt>
    <dgm:pt modelId="{401556D9-D6C7-4D5B-9CCB-FB4B6C77F4E7}" type="pres">
      <dgm:prSet presAssocID="{F80C9C15-BAC3-4A67-9279-18486BB5FF2B}" presName="hierChild5" presStyleCnt="0"/>
      <dgm:spPr/>
    </dgm:pt>
    <dgm:pt modelId="{9F3E8C48-106D-4E5A-9317-557AEB434751}" type="pres">
      <dgm:prSet presAssocID="{FFFBDE82-E268-4C5B-BF61-D141A9F3DCBB}" presName="Name37" presStyleLbl="parChTrans1D4" presStyleIdx="19" presStyleCnt="41"/>
      <dgm:spPr/>
    </dgm:pt>
    <dgm:pt modelId="{B3E3E89A-BFEE-439B-AC94-58494420C564}" type="pres">
      <dgm:prSet presAssocID="{4D8CF323-12B1-4B16-8069-FC05F92BB2F3}" presName="hierRoot2" presStyleCnt="0">
        <dgm:presLayoutVars>
          <dgm:hierBranch val="init"/>
        </dgm:presLayoutVars>
      </dgm:prSet>
      <dgm:spPr/>
    </dgm:pt>
    <dgm:pt modelId="{9535462A-EC50-4AAE-A279-3502C961A82F}" type="pres">
      <dgm:prSet presAssocID="{4D8CF323-12B1-4B16-8069-FC05F92BB2F3}" presName="rootComposite" presStyleCnt="0"/>
      <dgm:spPr/>
    </dgm:pt>
    <dgm:pt modelId="{BA83580C-876D-4C54-8F2E-19C752BF9051}" type="pres">
      <dgm:prSet presAssocID="{4D8CF323-12B1-4B16-8069-FC05F92BB2F3}" presName="rootText" presStyleLbl="node4" presStyleIdx="19" presStyleCnt="41">
        <dgm:presLayoutVars>
          <dgm:chPref val="3"/>
        </dgm:presLayoutVars>
      </dgm:prSet>
      <dgm:spPr/>
    </dgm:pt>
    <dgm:pt modelId="{04C7ED2E-4BB6-4C7F-AF3E-917A9A007C3B}" type="pres">
      <dgm:prSet presAssocID="{4D8CF323-12B1-4B16-8069-FC05F92BB2F3}" presName="rootConnector" presStyleLbl="node4" presStyleIdx="19" presStyleCnt="41"/>
      <dgm:spPr/>
    </dgm:pt>
    <dgm:pt modelId="{244EC4B4-EA02-493D-AB77-6BE8FBFB639C}" type="pres">
      <dgm:prSet presAssocID="{4D8CF323-12B1-4B16-8069-FC05F92BB2F3}" presName="hierChild4" presStyleCnt="0"/>
      <dgm:spPr/>
    </dgm:pt>
    <dgm:pt modelId="{CF98585A-39E7-43C5-8B37-EF194A4B2B3E}" type="pres">
      <dgm:prSet presAssocID="{4D8CF323-12B1-4B16-8069-FC05F92BB2F3}" presName="hierChild5" presStyleCnt="0"/>
      <dgm:spPr/>
    </dgm:pt>
    <dgm:pt modelId="{920681E9-7CF3-4CF5-B664-D996A3AB9204}" type="pres">
      <dgm:prSet presAssocID="{F334360A-9F80-4845-908D-1820F9D9FCD8}" presName="hierChild5" presStyleCnt="0"/>
      <dgm:spPr/>
    </dgm:pt>
    <dgm:pt modelId="{FA9E1794-84B5-4CA6-A37C-4130E09FBDF9}" type="pres">
      <dgm:prSet presAssocID="{16D3ADD6-C288-4EE3-80F2-E3A37C2BD2D6}" presName="Name37" presStyleLbl="parChTrans1D3" presStyleIdx="3" presStyleCnt="10"/>
      <dgm:spPr/>
    </dgm:pt>
    <dgm:pt modelId="{2A8C1071-F227-43AC-9F84-65EE917E35B9}" type="pres">
      <dgm:prSet presAssocID="{AF2D367B-7717-47A9-A98A-87A07E5F8BC8}" presName="hierRoot2" presStyleCnt="0">
        <dgm:presLayoutVars>
          <dgm:hierBranch val="init"/>
        </dgm:presLayoutVars>
      </dgm:prSet>
      <dgm:spPr/>
    </dgm:pt>
    <dgm:pt modelId="{4FE19115-BDE6-4E87-B34F-30C2D1BF7DFE}" type="pres">
      <dgm:prSet presAssocID="{AF2D367B-7717-47A9-A98A-87A07E5F8BC8}" presName="rootComposite" presStyleCnt="0"/>
      <dgm:spPr/>
    </dgm:pt>
    <dgm:pt modelId="{3DEDA2E1-D1B5-4F5B-9BE3-3419DA8032AB}" type="pres">
      <dgm:prSet presAssocID="{AF2D367B-7717-47A9-A98A-87A07E5F8BC8}" presName="rootText" presStyleLbl="node3" presStyleIdx="3" presStyleCnt="10">
        <dgm:presLayoutVars>
          <dgm:chPref val="3"/>
        </dgm:presLayoutVars>
      </dgm:prSet>
      <dgm:spPr/>
    </dgm:pt>
    <dgm:pt modelId="{30B34ADD-0DA5-4C2F-9CEE-33773962A8B5}" type="pres">
      <dgm:prSet presAssocID="{AF2D367B-7717-47A9-A98A-87A07E5F8BC8}" presName="rootConnector" presStyleLbl="node3" presStyleIdx="3" presStyleCnt="10"/>
      <dgm:spPr/>
    </dgm:pt>
    <dgm:pt modelId="{D62840B1-04D1-43BB-A5F7-1846C4AD7348}" type="pres">
      <dgm:prSet presAssocID="{AF2D367B-7717-47A9-A98A-87A07E5F8BC8}" presName="hierChild4" presStyleCnt="0"/>
      <dgm:spPr/>
    </dgm:pt>
    <dgm:pt modelId="{9C7CD7D7-1F5A-429B-9100-59D4B9039960}" type="pres">
      <dgm:prSet presAssocID="{9F71C7A7-19FE-4A4A-BF1A-0E03E0ADA4F1}" presName="Name37" presStyleLbl="parChTrans1D4" presStyleIdx="20" presStyleCnt="41"/>
      <dgm:spPr/>
    </dgm:pt>
    <dgm:pt modelId="{390354D0-FB3E-4037-913A-79F35E849DD3}" type="pres">
      <dgm:prSet presAssocID="{82181E53-5F12-483B-9CE2-B587765BB29F}" presName="hierRoot2" presStyleCnt="0">
        <dgm:presLayoutVars>
          <dgm:hierBranch val="init"/>
        </dgm:presLayoutVars>
      </dgm:prSet>
      <dgm:spPr/>
    </dgm:pt>
    <dgm:pt modelId="{BC924A3C-CEAC-4741-849F-F7852D9F0CB0}" type="pres">
      <dgm:prSet presAssocID="{82181E53-5F12-483B-9CE2-B587765BB29F}" presName="rootComposite" presStyleCnt="0"/>
      <dgm:spPr/>
    </dgm:pt>
    <dgm:pt modelId="{A5B3E1B2-0C96-451F-BA11-F07FADB011FE}" type="pres">
      <dgm:prSet presAssocID="{82181E53-5F12-483B-9CE2-B587765BB29F}" presName="rootText" presStyleLbl="node4" presStyleIdx="20" presStyleCnt="41">
        <dgm:presLayoutVars>
          <dgm:chPref val="3"/>
        </dgm:presLayoutVars>
      </dgm:prSet>
      <dgm:spPr/>
    </dgm:pt>
    <dgm:pt modelId="{E901AF2D-2EC7-4FEA-A32D-565D21A9B86C}" type="pres">
      <dgm:prSet presAssocID="{82181E53-5F12-483B-9CE2-B587765BB29F}" presName="rootConnector" presStyleLbl="node4" presStyleIdx="20" presStyleCnt="41"/>
      <dgm:spPr/>
    </dgm:pt>
    <dgm:pt modelId="{F8D78B88-E3F5-4BD5-A8F1-585B666FAB84}" type="pres">
      <dgm:prSet presAssocID="{82181E53-5F12-483B-9CE2-B587765BB29F}" presName="hierChild4" presStyleCnt="0"/>
      <dgm:spPr/>
    </dgm:pt>
    <dgm:pt modelId="{70CCBBE5-7AB8-45F8-93BA-AD6F5FF8934F}" type="pres">
      <dgm:prSet presAssocID="{82181E53-5F12-483B-9CE2-B587765BB29F}" presName="hierChild5" presStyleCnt="0"/>
      <dgm:spPr/>
    </dgm:pt>
    <dgm:pt modelId="{DD587878-4113-429D-A2A9-AC38A2ADE213}" type="pres">
      <dgm:prSet presAssocID="{8C57787D-07A2-43E8-959F-4BE62CD17D61}" presName="Name37" presStyleLbl="parChTrans1D4" presStyleIdx="21" presStyleCnt="41"/>
      <dgm:spPr/>
    </dgm:pt>
    <dgm:pt modelId="{735FC490-9E96-4875-A268-68C8B8E2F212}" type="pres">
      <dgm:prSet presAssocID="{96A7C435-DEB8-4C87-BDF6-5C5364259D4E}" presName="hierRoot2" presStyleCnt="0">
        <dgm:presLayoutVars>
          <dgm:hierBranch val="init"/>
        </dgm:presLayoutVars>
      </dgm:prSet>
      <dgm:spPr/>
    </dgm:pt>
    <dgm:pt modelId="{4EF9EB33-157F-4BF3-A813-C1240A182FD3}" type="pres">
      <dgm:prSet presAssocID="{96A7C435-DEB8-4C87-BDF6-5C5364259D4E}" presName="rootComposite" presStyleCnt="0"/>
      <dgm:spPr/>
    </dgm:pt>
    <dgm:pt modelId="{68263338-4ED3-4E95-ACE8-55E5A4CA0B8A}" type="pres">
      <dgm:prSet presAssocID="{96A7C435-DEB8-4C87-BDF6-5C5364259D4E}" presName="rootText" presStyleLbl="node4" presStyleIdx="21" presStyleCnt="41">
        <dgm:presLayoutVars>
          <dgm:chPref val="3"/>
        </dgm:presLayoutVars>
      </dgm:prSet>
      <dgm:spPr/>
    </dgm:pt>
    <dgm:pt modelId="{7C584301-FCBD-40E8-A6B6-56CCBB54A6B2}" type="pres">
      <dgm:prSet presAssocID="{96A7C435-DEB8-4C87-BDF6-5C5364259D4E}" presName="rootConnector" presStyleLbl="node4" presStyleIdx="21" presStyleCnt="41"/>
      <dgm:spPr/>
    </dgm:pt>
    <dgm:pt modelId="{EB427AB4-A3F7-4A49-AB1C-3E960511368A}" type="pres">
      <dgm:prSet presAssocID="{96A7C435-DEB8-4C87-BDF6-5C5364259D4E}" presName="hierChild4" presStyleCnt="0"/>
      <dgm:spPr/>
    </dgm:pt>
    <dgm:pt modelId="{29FAEDCC-5B75-4D8A-B762-FF85387BD44A}" type="pres">
      <dgm:prSet presAssocID="{4E810720-9C47-4DFE-B1E4-B2002C5E18B1}" presName="Name37" presStyleLbl="parChTrans1D4" presStyleIdx="22" presStyleCnt="41"/>
      <dgm:spPr/>
    </dgm:pt>
    <dgm:pt modelId="{388A43C1-8348-4A2A-AB9E-15E90C7408F8}" type="pres">
      <dgm:prSet presAssocID="{3065D15D-78A0-42CA-96B4-E28AD128FEB3}" presName="hierRoot2" presStyleCnt="0">
        <dgm:presLayoutVars>
          <dgm:hierBranch val="init"/>
        </dgm:presLayoutVars>
      </dgm:prSet>
      <dgm:spPr/>
    </dgm:pt>
    <dgm:pt modelId="{1609265E-9916-4F54-98D2-18DE80E5CCEF}" type="pres">
      <dgm:prSet presAssocID="{3065D15D-78A0-42CA-96B4-E28AD128FEB3}" presName="rootComposite" presStyleCnt="0"/>
      <dgm:spPr/>
    </dgm:pt>
    <dgm:pt modelId="{B8C00D18-005E-4CA6-A3A5-D19E11DA3707}" type="pres">
      <dgm:prSet presAssocID="{3065D15D-78A0-42CA-96B4-E28AD128FEB3}" presName="rootText" presStyleLbl="node4" presStyleIdx="22" presStyleCnt="41">
        <dgm:presLayoutVars>
          <dgm:chPref val="3"/>
        </dgm:presLayoutVars>
      </dgm:prSet>
      <dgm:spPr/>
    </dgm:pt>
    <dgm:pt modelId="{5B3A063A-63C0-4686-8FF0-CBFD23E86249}" type="pres">
      <dgm:prSet presAssocID="{3065D15D-78A0-42CA-96B4-E28AD128FEB3}" presName="rootConnector" presStyleLbl="node4" presStyleIdx="22" presStyleCnt="41"/>
      <dgm:spPr/>
    </dgm:pt>
    <dgm:pt modelId="{E56142D8-EB98-455A-BF06-ACD0BD969288}" type="pres">
      <dgm:prSet presAssocID="{3065D15D-78A0-42CA-96B4-E28AD128FEB3}" presName="hierChild4" presStyleCnt="0"/>
      <dgm:spPr/>
    </dgm:pt>
    <dgm:pt modelId="{34C305E8-F21B-4663-9BCD-6B44E49A0377}" type="pres">
      <dgm:prSet presAssocID="{3065D15D-78A0-42CA-96B4-E28AD128FEB3}" presName="hierChild5" presStyleCnt="0"/>
      <dgm:spPr/>
    </dgm:pt>
    <dgm:pt modelId="{C83E649C-033A-4F64-A846-736B88FA65B9}" type="pres">
      <dgm:prSet presAssocID="{96A7C435-DEB8-4C87-BDF6-5C5364259D4E}" presName="hierChild5" presStyleCnt="0"/>
      <dgm:spPr/>
    </dgm:pt>
    <dgm:pt modelId="{0BC13193-A488-425C-BA7A-7F5478FE4EFA}" type="pres">
      <dgm:prSet presAssocID="{7E585162-3716-4E4E-ACC4-E3C3D5B9B6B5}" presName="Name37" presStyleLbl="parChTrans1D4" presStyleIdx="23" presStyleCnt="41"/>
      <dgm:spPr/>
    </dgm:pt>
    <dgm:pt modelId="{9C2E979B-96C2-4B96-8489-DD4F41382D98}" type="pres">
      <dgm:prSet presAssocID="{5C8753B6-CD57-4433-A23A-9EBA3691FFE7}" presName="hierRoot2" presStyleCnt="0">
        <dgm:presLayoutVars>
          <dgm:hierBranch val="init"/>
        </dgm:presLayoutVars>
      </dgm:prSet>
      <dgm:spPr/>
    </dgm:pt>
    <dgm:pt modelId="{0125E9AA-EC51-4966-AEBA-9845445B22C5}" type="pres">
      <dgm:prSet presAssocID="{5C8753B6-CD57-4433-A23A-9EBA3691FFE7}" presName="rootComposite" presStyleCnt="0"/>
      <dgm:spPr/>
    </dgm:pt>
    <dgm:pt modelId="{FC55325D-E729-46E8-A702-8EC747AA42C1}" type="pres">
      <dgm:prSet presAssocID="{5C8753B6-CD57-4433-A23A-9EBA3691FFE7}" presName="rootText" presStyleLbl="node4" presStyleIdx="23" presStyleCnt="41">
        <dgm:presLayoutVars>
          <dgm:chPref val="3"/>
        </dgm:presLayoutVars>
      </dgm:prSet>
      <dgm:spPr/>
    </dgm:pt>
    <dgm:pt modelId="{DADD315D-6523-478C-94B3-E115FBFB5151}" type="pres">
      <dgm:prSet presAssocID="{5C8753B6-CD57-4433-A23A-9EBA3691FFE7}" presName="rootConnector" presStyleLbl="node4" presStyleIdx="23" presStyleCnt="41"/>
      <dgm:spPr/>
    </dgm:pt>
    <dgm:pt modelId="{B4DA1990-82D0-4145-B3DE-B6464D587E33}" type="pres">
      <dgm:prSet presAssocID="{5C8753B6-CD57-4433-A23A-9EBA3691FFE7}" presName="hierChild4" presStyleCnt="0"/>
      <dgm:spPr/>
    </dgm:pt>
    <dgm:pt modelId="{741805EF-EEB2-45ED-88F1-7B8064CCF89A}" type="pres">
      <dgm:prSet presAssocID="{5C8753B6-CD57-4433-A23A-9EBA3691FFE7}" presName="hierChild5" presStyleCnt="0"/>
      <dgm:spPr/>
    </dgm:pt>
    <dgm:pt modelId="{391DE729-2844-4E35-B831-C2BD852C7869}" type="pres">
      <dgm:prSet presAssocID="{AF2D367B-7717-47A9-A98A-87A07E5F8BC8}" presName="hierChild5" presStyleCnt="0"/>
      <dgm:spPr/>
    </dgm:pt>
    <dgm:pt modelId="{11A0637F-D08A-480F-80EE-2A558D9480F4}" type="pres">
      <dgm:prSet presAssocID="{0CF0CD37-9568-455A-B39A-39C06C09B411}" presName="Name37" presStyleLbl="parChTrans1D3" presStyleIdx="4" presStyleCnt="10"/>
      <dgm:spPr/>
    </dgm:pt>
    <dgm:pt modelId="{BF4107BB-FF22-401E-9F16-D50D87711F1C}" type="pres">
      <dgm:prSet presAssocID="{3F9C6CB2-16D8-46ED-89FF-53E05F5D7BFC}" presName="hierRoot2" presStyleCnt="0">
        <dgm:presLayoutVars>
          <dgm:hierBranch val="init"/>
        </dgm:presLayoutVars>
      </dgm:prSet>
      <dgm:spPr/>
    </dgm:pt>
    <dgm:pt modelId="{EC0AF17A-A915-4C4D-9D08-1D61FA35DA67}" type="pres">
      <dgm:prSet presAssocID="{3F9C6CB2-16D8-46ED-89FF-53E05F5D7BFC}" presName="rootComposite" presStyleCnt="0"/>
      <dgm:spPr/>
    </dgm:pt>
    <dgm:pt modelId="{2F8F4AB1-F00E-448F-AFAE-504B46FB98DD}" type="pres">
      <dgm:prSet presAssocID="{3F9C6CB2-16D8-46ED-89FF-53E05F5D7BFC}" presName="rootText" presStyleLbl="node3" presStyleIdx="4" presStyleCnt="10">
        <dgm:presLayoutVars>
          <dgm:chPref val="3"/>
        </dgm:presLayoutVars>
      </dgm:prSet>
      <dgm:spPr/>
    </dgm:pt>
    <dgm:pt modelId="{B0FE6B26-7693-4651-B1ED-7D4DF435A750}" type="pres">
      <dgm:prSet presAssocID="{3F9C6CB2-16D8-46ED-89FF-53E05F5D7BFC}" presName="rootConnector" presStyleLbl="node3" presStyleIdx="4" presStyleCnt="10"/>
      <dgm:spPr/>
    </dgm:pt>
    <dgm:pt modelId="{A63871DD-7830-4500-A6FC-42EFF4D61768}" type="pres">
      <dgm:prSet presAssocID="{3F9C6CB2-16D8-46ED-89FF-53E05F5D7BFC}" presName="hierChild4" presStyleCnt="0"/>
      <dgm:spPr/>
    </dgm:pt>
    <dgm:pt modelId="{23BC0A14-405E-4B4C-8550-C1F6067E31C3}" type="pres">
      <dgm:prSet presAssocID="{B7887A8E-4EFA-4497-AB7B-E1E0B2B9A065}" presName="Name37" presStyleLbl="parChTrans1D4" presStyleIdx="24" presStyleCnt="41"/>
      <dgm:spPr/>
    </dgm:pt>
    <dgm:pt modelId="{21D9B889-40B8-4CC6-B65C-5580D465C8EF}" type="pres">
      <dgm:prSet presAssocID="{081A926D-3601-4AD4-9C3F-AA1B42827321}" presName="hierRoot2" presStyleCnt="0">
        <dgm:presLayoutVars>
          <dgm:hierBranch val="init"/>
        </dgm:presLayoutVars>
      </dgm:prSet>
      <dgm:spPr/>
    </dgm:pt>
    <dgm:pt modelId="{300E4437-F9C5-4FAA-9A20-5918946D9484}" type="pres">
      <dgm:prSet presAssocID="{081A926D-3601-4AD4-9C3F-AA1B42827321}" presName="rootComposite" presStyleCnt="0"/>
      <dgm:spPr/>
    </dgm:pt>
    <dgm:pt modelId="{DEB59C31-EDF8-4D08-BFB6-363D59490739}" type="pres">
      <dgm:prSet presAssocID="{081A926D-3601-4AD4-9C3F-AA1B42827321}" presName="rootText" presStyleLbl="node4" presStyleIdx="24" presStyleCnt="41">
        <dgm:presLayoutVars>
          <dgm:chPref val="3"/>
        </dgm:presLayoutVars>
      </dgm:prSet>
      <dgm:spPr/>
    </dgm:pt>
    <dgm:pt modelId="{FB528071-926B-43A5-A640-43D071C08423}" type="pres">
      <dgm:prSet presAssocID="{081A926D-3601-4AD4-9C3F-AA1B42827321}" presName="rootConnector" presStyleLbl="node4" presStyleIdx="24" presStyleCnt="41"/>
      <dgm:spPr/>
    </dgm:pt>
    <dgm:pt modelId="{47651C13-527D-4A14-AB78-F18C24F02253}" type="pres">
      <dgm:prSet presAssocID="{081A926D-3601-4AD4-9C3F-AA1B42827321}" presName="hierChild4" presStyleCnt="0"/>
      <dgm:spPr/>
    </dgm:pt>
    <dgm:pt modelId="{9CF06EE7-AF8A-4336-A5A4-B1C456BAAF1D}" type="pres">
      <dgm:prSet presAssocID="{081A926D-3601-4AD4-9C3F-AA1B42827321}" presName="hierChild5" presStyleCnt="0"/>
      <dgm:spPr/>
    </dgm:pt>
    <dgm:pt modelId="{E752F4B2-43C6-4679-A6EB-63E0E71967D4}" type="pres">
      <dgm:prSet presAssocID="{B38A3A0F-49D0-4FAF-AADA-147492C6DC82}" presName="Name37" presStyleLbl="parChTrans1D4" presStyleIdx="25" presStyleCnt="41"/>
      <dgm:spPr/>
    </dgm:pt>
    <dgm:pt modelId="{00595E74-CB66-4900-8296-ACBD70E376F7}" type="pres">
      <dgm:prSet presAssocID="{169B363C-496A-4520-9CC2-074A568D2914}" presName="hierRoot2" presStyleCnt="0">
        <dgm:presLayoutVars>
          <dgm:hierBranch val="init"/>
        </dgm:presLayoutVars>
      </dgm:prSet>
      <dgm:spPr/>
    </dgm:pt>
    <dgm:pt modelId="{FC974391-C856-42E0-9DB0-E0652A0BD47B}" type="pres">
      <dgm:prSet presAssocID="{169B363C-496A-4520-9CC2-074A568D2914}" presName="rootComposite" presStyleCnt="0"/>
      <dgm:spPr/>
    </dgm:pt>
    <dgm:pt modelId="{21FD01CA-B3C0-47F9-A2F9-D6D440FEF6BD}" type="pres">
      <dgm:prSet presAssocID="{169B363C-496A-4520-9CC2-074A568D2914}" presName="rootText" presStyleLbl="node4" presStyleIdx="25" presStyleCnt="41">
        <dgm:presLayoutVars>
          <dgm:chPref val="3"/>
        </dgm:presLayoutVars>
      </dgm:prSet>
      <dgm:spPr/>
    </dgm:pt>
    <dgm:pt modelId="{F8656A07-E00B-46DC-9133-B8544E70C7E9}" type="pres">
      <dgm:prSet presAssocID="{169B363C-496A-4520-9CC2-074A568D2914}" presName="rootConnector" presStyleLbl="node4" presStyleIdx="25" presStyleCnt="41"/>
      <dgm:spPr/>
    </dgm:pt>
    <dgm:pt modelId="{B01759A5-9A18-44C6-9BEE-CDD0116618FE}" type="pres">
      <dgm:prSet presAssocID="{169B363C-496A-4520-9CC2-074A568D2914}" presName="hierChild4" presStyleCnt="0"/>
      <dgm:spPr/>
    </dgm:pt>
    <dgm:pt modelId="{F4999B5F-FAD7-4DBF-8B19-076AA1965B59}" type="pres">
      <dgm:prSet presAssocID="{169B363C-496A-4520-9CC2-074A568D2914}" presName="hierChild5" presStyleCnt="0"/>
      <dgm:spPr/>
    </dgm:pt>
    <dgm:pt modelId="{03CA4E91-D16B-43EA-A909-3C12584FC866}" type="pres">
      <dgm:prSet presAssocID="{622CCCB1-753F-43B9-95C7-B352E5E1FC41}" presName="Name37" presStyleLbl="parChTrans1D4" presStyleIdx="26" presStyleCnt="41"/>
      <dgm:spPr/>
    </dgm:pt>
    <dgm:pt modelId="{90867B4B-E4EC-46FA-83EC-665B3015A92E}" type="pres">
      <dgm:prSet presAssocID="{6CF2845D-B57D-4252-98CC-718D22517AE8}" presName="hierRoot2" presStyleCnt="0">
        <dgm:presLayoutVars>
          <dgm:hierBranch val="init"/>
        </dgm:presLayoutVars>
      </dgm:prSet>
      <dgm:spPr/>
    </dgm:pt>
    <dgm:pt modelId="{4D0C5DAD-361A-4850-9B5E-79BF2A564434}" type="pres">
      <dgm:prSet presAssocID="{6CF2845D-B57D-4252-98CC-718D22517AE8}" presName="rootComposite" presStyleCnt="0"/>
      <dgm:spPr/>
    </dgm:pt>
    <dgm:pt modelId="{E641BE4A-89AB-4966-B18E-A10FCE54F6F0}" type="pres">
      <dgm:prSet presAssocID="{6CF2845D-B57D-4252-98CC-718D22517AE8}" presName="rootText" presStyleLbl="node4" presStyleIdx="26" presStyleCnt="41">
        <dgm:presLayoutVars>
          <dgm:chPref val="3"/>
        </dgm:presLayoutVars>
      </dgm:prSet>
      <dgm:spPr/>
    </dgm:pt>
    <dgm:pt modelId="{7E6FB60C-0ECF-42F9-BE89-62661902B7D4}" type="pres">
      <dgm:prSet presAssocID="{6CF2845D-B57D-4252-98CC-718D22517AE8}" presName="rootConnector" presStyleLbl="node4" presStyleIdx="26" presStyleCnt="41"/>
      <dgm:spPr/>
    </dgm:pt>
    <dgm:pt modelId="{AFDD2520-0A00-435A-9EB6-35DB542EDE88}" type="pres">
      <dgm:prSet presAssocID="{6CF2845D-B57D-4252-98CC-718D22517AE8}" presName="hierChild4" presStyleCnt="0"/>
      <dgm:spPr/>
    </dgm:pt>
    <dgm:pt modelId="{16DD3E57-A326-496B-98B2-F77F29AC572A}" type="pres">
      <dgm:prSet presAssocID="{0BD73C68-BCCA-4974-BCA9-1D600392D842}" presName="Name37" presStyleLbl="parChTrans1D4" presStyleIdx="27" presStyleCnt="41"/>
      <dgm:spPr/>
    </dgm:pt>
    <dgm:pt modelId="{D25CA09A-4A01-4096-B93B-CD3295727F21}" type="pres">
      <dgm:prSet presAssocID="{2C089A3C-8456-4AB4-AD22-5E6523C9B2FA}" presName="hierRoot2" presStyleCnt="0">
        <dgm:presLayoutVars>
          <dgm:hierBranch val="init"/>
        </dgm:presLayoutVars>
      </dgm:prSet>
      <dgm:spPr/>
    </dgm:pt>
    <dgm:pt modelId="{3BC5EEF5-462C-4BA4-9184-44361113246F}" type="pres">
      <dgm:prSet presAssocID="{2C089A3C-8456-4AB4-AD22-5E6523C9B2FA}" presName="rootComposite" presStyleCnt="0"/>
      <dgm:spPr/>
    </dgm:pt>
    <dgm:pt modelId="{9BF76C85-51A2-4EC4-82F2-BE48D0374DD5}" type="pres">
      <dgm:prSet presAssocID="{2C089A3C-8456-4AB4-AD22-5E6523C9B2FA}" presName="rootText" presStyleLbl="node4" presStyleIdx="27" presStyleCnt="41">
        <dgm:presLayoutVars>
          <dgm:chPref val="3"/>
        </dgm:presLayoutVars>
      </dgm:prSet>
      <dgm:spPr/>
    </dgm:pt>
    <dgm:pt modelId="{4EE7DDE8-B551-4F01-9D81-5746DC3DDE56}" type="pres">
      <dgm:prSet presAssocID="{2C089A3C-8456-4AB4-AD22-5E6523C9B2FA}" presName="rootConnector" presStyleLbl="node4" presStyleIdx="27" presStyleCnt="41"/>
      <dgm:spPr/>
    </dgm:pt>
    <dgm:pt modelId="{BC5D148B-0647-4570-BF62-DF1FF9213671}" type="pres">
      <dgm:prSet presAssocID="{2C089A3C-8456-4AB4-AD22-5E6523C9B2FA}" presName="hierChild4" presStyleCnt="0"/>
      <dgm:spPr/>
    </dgm:pt>
    <dgm:pt modelId="{57993078-00AD-4587-BAE3-39AB2D0BBC19}" type="pres">
      <dgm:prSet presAssocID="{2C089A3C-8456-4AB4-AD22-5E6523C9B2FA}" presName="hierChild5" presStyleCnt="0"/>
      <dgm:spPr/>
    </dgm:pt>
    <dgm:pt modelId="{5294F0FA-A954-4B24-A051-6BD1BD71A90C}" type="pres">
      <dgm:prSet presAssocID="{E8FC1F07-3460-4AD4-BECF-C223779D0B74}" presName="Name37" presStyleLbl="parChTrans1D4" presStyleIdx="28" presStyleCnt="41"/>
      <dgm:spPr/>
    </dgm:pt>
    <dgm:pt modelId="{19A6AC4D-C5CF-4622-A1FC-F156C370427B}" type="pres">
      <dgm:prSet presAssocID="{A013BAB4-876F-43C3-8AB7-1EB110B501E2}" presName="hierRoot2" presStyleCnt="0">
        <dgm:presLayoutVars>
          <dgm:hierBranch val="init"/>
        </dgm:presLayoutVars>
      </dgm:prSet>
      <dgm:spPr/>
    </dgm:pt>
    <dgm:pt modelId="{98C7A89B-C127-4656-99F4-2869F390BECF}" type="pres">
      <dgm:prSet presAssocID="{A013BAB4-876F-43C3-8AB7-1EB110B501E2}" presName="rootComposite" presStyleCnt="0"/>
      <dgm:spPr/>
    </dgm:pt>
    <dgm:pt modelId="{D37703D9-7BD2-4B15-940D-ADCDFB4F4897}" type="pres">
      <dgm:prSet presAssocID="{A013BAB4-876F-43C3-8AB7-1EB110B501E2}" presName="rootText" presStyleLbl="node4" presStyleIdx="28" presStyleCnt="41">
        <dgm:presLayoutVars>
          <dgm:chPref val="3"/>
        </dgm:presLayoutVars>
      </dgm:prSet>
      <dgm:spPr/>
    </dgm:pt>
    <dgm:pt modelId="{17E64405-8BB1-4CB4-9741-60B1ADD96356}" type="pres">
      <dgm:prSet presAssocID="{A013BAB4-876F-43C3-8AB7-1EB110B501E2}" presName="rootConnector" presStyleLbl="node4" presStyleIdx="28" presStyleCnt="41"/>
      <dgm:spPr/>
    </dgm:pt>
    <dgm:pt modelId="{5624641F-0A37-430E-A0C7-BCD97E24C18E}" type="pres">
      <dgm:prSet presAssocID="{A013BAB4-876F-43C3-8AB7-1EB110B501E2}" presName="hierChild4" presStyleCnt="0"/>
      <dgm:spPr/>
    </dgm:pt>
    <dgm:pt modelId="{28F79746-97DD-4853-84F5-E08A07B6D054}" type="pres">
      <dgm:prSet presAssocID="{A013BAB4-876F-43C3-8AB7-1EB110B501E2}" presName="hierChild5" presStyleCnt="0"/>
      <dgm:spPr/>
    </dgm:pt>
    <dgm:pt modelId="{C59062B1-47A2-4AB3-A3BA-49E50D50A437}" type="pres">
      <dgm:prSet presAssocID="{37E89185-5E16-4743-B65D-8B223818BBDF}" presName="Name37" presStyleLbl="parChTrans1D4" presStyleIdx="29" presStyleCnt="41"/>
      <dgm:spPr/>
    </dgm:pt>
    <dgm:pt modelId="{B8B4F777-02A8-4EBE-9624-A8A6B37B7BCF}" type="pres">
      <dgm:prSet presAssocID="{775E2A34-5A0B-42D5-B280-DB8CE5CD96FE}" presName="hierRoot2" presStyleCnt="0">
        <dgm:presLayoutVars>
          <dgm:hierBranch val="init"/>
        </dgm:presLayoutVars>
      </dgm:prSet>
      <dgm:spPr/>
    </dgm:pt>
    <dgm:pt modelId="{3CA76C68-E216-4810-82F3-1DF1DC30CBBE}" type="pres">
      <dgm:prSet presAssocID="{775E2A34-5A0B-42D5-B280-DB8CE5CD96FE}" presName="rootComposite" presStyleCnt="0"/>
      <dgm:spPr/>
    </dgm:pt>
    <dgm:pt modelId="{5251F8CF-D81E-446A-91C2-73C931EC73C2}" type="pres">
      <dgm:prSet presAssocID="{775E2A34-5A0B-42D5-B280-DB8CE5CD96FE}" presName="rootText" presStyleLbl="node4" presStyleIdx="29" presStyleCnt="41">
        <dgm:presLayoutVars>
          <dgm:chPref val="3"/>
        </dgm:presLayoutVars>
      </dgm:prSet>
      <dgm:spPr/>
    </dgm:pt>
    <dgm:pt modelId="{961E0C4C-05E6-4D89-9542-33C1EA4FF4FA}" type="pres">
      <dgm:prSet presAssocID="{775E2A34-5A0B-42D5-B280-DB8CE5CD96FE}" presName="rootConnector" presStyleLbl="node4" presStyleIdx="29" presStyleCnt="41"/>
      <dgm:spPr/>
    </dgm:pt>
    <dgm:pt modelId="{285AE4BA-101C-4C67-84A0-A9AF9C35CECD}" type="pres">
      <dgm:prSet presAssocID="{775E2A34-5A0B-42D5-B280-DB8CE5CD96FE}" presName="hierChild4" presStyleCnt="0"/>
      <dgm:spPr/>
    </dgm:pt>
    <dgm:pt modelId="{A1795FE9-CD84-46F4-873F-C3B78BCB40F1}" type="pres">
      <dgm:prSet presAssocID="{775E2A34-5A0B-42D5-B280-DB8CE5CD96FE}" presName="hierChild5" presStyleCnt="0"/>
      <dgm:spPr/>
    </dgm:pt>
    <dgm:pt modelId="{6D087409-E26A-478A-8323-4B9B64A08DCB}" type="pres">
      <dgm:prSet presAssocID="{6CF2845D-B57D-4252-98CC-718D22517AE8}" presName="hierChild5" presStyleCnt="0"/>
      <dgm:spPr/>
    </dgm:pt>
    <dgm:pt modelId="{1D73C009-AC5A-4071-9C58-062332448746}" type="pres">
      <dgm:prSet presAssocID="{3F9C6CB2-16D8-46ED-89FF-53E05F5D7BFC}" presName="hierChild5" presStyleCnt="0"/>
      <dgm:spPr/>
    </dgm:pt>
    <dgm:pt modelId="{669C3A37-126A-4E57-93E4-8685833C1421}" type="pres">
      <dgm:prSet presAssocID="{93CFD84D-A136-4CF0-9F64-F1718443EDCF}" presName="Name37" presStyleLbl="parChTrans1D3" presStyleIdx="5" presStyleCnt="10"/>
      <dgm:spPr/>
    </dgm:pt>
    <dgm:pt modelId="{B996CCC6-2483-4C59-89DB-00701BD77148}" type="pres">
      <dgm:prSet presAssocID="{48EB7D22-C56D-45F6-BD75-B7657E9FBEEB}" presName="hierRoot2" presStyleCnt="0">
        <dgm:presLayoutVars>
          <dgm:hierBranch val="init"/>
        </dgm:presLayoutVars>
      </dgm:prSet>
      <dgm:spPr/>
    </dgm:pt>
    <dgm:pt modelId="{4EC3E3FF-15D0-43DE-BD1A-2D0B94F7754D}" type="pres">
      <dgm:prSet presAssocID="{48EB7D22-C56D-45F6-BD75-B7657E9FBEEB}" presName="rootComposite" presStyleCnt="0"/>
      <dgm:spPr/>
    </dgm:pt>
    <dgm:pt modelId="{779F01A3-EF9B-4D74-9A8B-11D000732632}" type="pres">
      <dgm:prSet presAssocID="{48EB7D22-C56D-45F6-BD75-B7657E9FBEEB}" presName="rootText" presStyleLbl="node3" presStyleIdx="5" presStyleCnt="10">
        <dgm:presLayoutVars>
          <dgm:chPref val="3"/>
        </dgm:presLayoutVars>
      </dgm:prSet>
      <dgm:spPr/>
    </dgm:pt>
    <dgm:pt modelId="{2AAE1AB4-0D19-45ED-862E-B03533879944}" type="pres">
      <dgm:prSet presAssocID="{48EB7D22-C56D-45F6-BD75-B7657E9FBEEB}" presName="rootConnector" presStyleLbl="node3" presStyleIdx="5" presStyleCnt="10"/>
      <dgm:spPr/>
    </dgm:pt>
    <dgm:pt modelId="{4ABED68D-9DC8-46BB-B564-CA4FD9A53539}" type="pres">
      <dgm:prSet presAssocID="{48EB7D22-C56D-45F6-BD75-B7657E9FBEEB}" presName="hierChild4" presStyleCnt="0"/>
      <dgm:spPr/>
    </dgm:pt>
    <dgm:pt modelId="{B37574BD-4D61-4EE8-9119-672055C1BA3F}" type="pres">
      <dgm:prSet presAssocID="{7C13400D-271E-4387-8FAC-BEBA19CFBE75}" presName="Name37" presStyleLbl="parChTrans1D4" presStyleIdx="30" presStyleCnt="41"/>
      <dgm:spPr/>
    </dgm:pt>
    <dgm:pt modelId="{A4019A18-0252-4EA3-9E35-12AA9698DCC3}" type="pres">
      <dgm:prSet presAssocID="{E04CA31A-A2EF-4DFE-A81E-8BCCF29F206A}" presName="hierRoot2" presStyleCnt="0">
        <dgm:presLayoutVars>
          <dgm:hierBranch val="init"/>
        </dgm:presLayoutVars>
      </dgm:prSet>
      <dgm:spPr/>
    </dgm:pt>
    <dgm:pt modelId="{C60907EA-E208-4AFF-A1E2-444687B1DDDF}" type="pres">
      <dgm:prSet presAssocID="{E04CA31A-A2EF-4DFE-A81E-8BCCF29F206A}" presName="rootComposite" presStyleCnt="0"/>
      <dgm:spPr/>
    </dgm:pt>
    <dgm:pt modelId="{081F575D-BCC9-4E00-8B59-D09F7729D0A0}" type="pres">
      <dgm:prSet presAssocID="{E04CA31A-A2EF-4DFE-A81E-8BCCF29F206A}" presName="rootText" presStyleLbl="node4" presStyleIdx="30" presStyleCnt="41">
        <dgm:presLayoutVars>
          <dgm:chPref val="3"/>
        </dgm:presLayoutVars>
      </dgm:prSet>
      <dgm:spPr/>
    </dgm:pt>
    <dgm:pt modelId="{60550F12-C3AA-4A99-AD79-AA3B90B33DE3}" type="pres">
      <dgm:prSet presAssocID="{E04CA31A-A2EF-4DFE-A81E-8BCCF29F206A}" presName="rootConnector" presStyleLbl="node4" presStyleIdx="30" presStyleCnt="41"/>
      <dgm:spPr/>
    </dgm:pt>
    <dgm:pt modelId="{E8EAB7EB-221A-435F-8B37-280CB537B3B8}" type="pres">
      <dgm:prSet presAssocID="{E04CA31A-A2EF-4DFE-A81E-8BCCF29F206A}" presName="hierChild4" presStyleCnt="0"/>
      <dgm:spPr/>
    </dgm:pt>
    <dgm:pt modelId="{2D83812E-EDB3-411B-AE33-BDF80E53D8A2}" type="pres">
      <dgm:prSet presAssocID="{E04CA31A-A2EF-4DFE-A81E-8BCCF29F206A}" presName="hierChild5" presStyleCnt="0"/>
      <dgm:spPr/>
    </dgm:pt>
    <dgm:pt modelId="{9F043AB8-6C52-4D24-BBA7-C049CE4CB66A}" type="pres">
      <dgm:prSet presAssocID="{D66A2DE9-FEA9-4976-BC77-97C9D1102466}" presName="Name37" presStyleLbl="parChTrans1D4" presStyleIdx="31" presStyleCnt="41"/>
      <dgm:spPr/>
    </dgm:pt>
    <dgm:pt modelId="{CC55DB1C-F3E3-4CCC-ACA0-D6F80B3608FC}" type="pres">
      <dgm:prSet presAssocID="{7FC6806E-0BFD-4A9B-AFA3-4BC2BB0ED814}" presName="hierRoot2" presStyleCnt="0">
        <dgm:presLayoutVars>
          <dgm:hierBranch val="init"/>
        </dgm:presLayoutVars>
      </dgm:prSet>
      <dgm:spPr/>
    </dgm:pt>
    <dgm:pt modelId="{E6869096-C900-4802-AC6A-424C20F4529A}" type="pres">
      <dgm:prSet presAssocID="{7FC6806E-0BFD-4A9B-AFA3-4BC2BB0ED814}" presName="rootComposite" presStyleCnt="0"/>
      <dgm:spPr/>
    </dgm:pt>
    <dgm:pt modelId="{613B0560-7BEC-4942-B36F-843487146527}" type="pres">
      <dgm:prSet presAssocID="{7FC6806E-0BFD-4A9B-AFA3-4BC2BB0ED814}" presName="rootText" presStyleLbl="node4" presStyleIdx="31" presStyleCnt="41">
        <dgm:presLayoutVars>
          <dgm:chPref val="3"/>
        </dgm:presLayoutVars>
      </dgm:prSet>
      <dgm:spPr/>
    </dgm:pt>
    <dgm:pt modelId="{18EB22F5-E52B-4196-9CC8-1E5E9A72D01B}" type="pres">
      <dgm:prSet presAssocID="{7FC6806E-0BFD-4A9B-AFA3-4BC2BB0ED814}" presName="rootConnector" presStyleLbl="node4" presStyleIdx="31" presStyleCnt="41"/>
      <dgm:spPr/>
    </dgm:pt>
    <dgm:pt modelId="{824557D1-8E4C-4281-B69B-4E098DDB361A}" type="pres">
      <dgm:prSet presAssocID="{7FC6806E-0BFD-4A9B-AFA3-4BC2BB0ED814}" presName="hierChild4" presStyleCnt="0"/>
      <dgm:spPr/>
    </dgm:pt>
    <dgm:pt modelId="{91D5C459-FE9B-4B75-93D7-B21310A19FA4}" type="pres">
      <dgm:prSet presAssocID="{7FC6806E-0BFD-4A9B-AFA3-4BC2BB0ED814}" presName="hierChild5" presStyleCnt="0"/>
      <dgm:spPr/>
    </dgm:pt>
    <dgm:pt modelId="{678C3253-D07F-422C-9935-9DD1FBA51473}" type="pres">
      <dgm:prSet presAssocID="{48EB7D22-C56D-45F6-BD75-B7657E9FBEEB}" presName="hierChild5" presStyleCnt="0"/>
      <dgm:spPr/>
    </dgm:pt>
    <dgm:pt modelId="{19875BC8-C1EC-4C45-91A4-87199EDE43AE}" type="pres">
      <dgm:prSet presAssocID="{A4986D01-F180-4EC5-B44B-365ECD11C803}" presName="Name37" presStyleLbl="parChTrans1D3" presStyleIdx="6" presStyleCnt="10"/>
      <dgm:spPr/>
    </dgm:pt>
    <dgm:pt modelId="{FF9CEF00-9550-4E0B-B45D-914A223AB42E}" type="pres">
      <dgm:prSet presAssocID="{02814592-CB9F-4B37-B087-9C97B238137F}" presName="hierRoot2" presStyleCnt="0">
        <dgm:presLayoutVars>
          <dgm:hierBranch val="init"/>
        </dgm:presLayoutVars>
      </dgm:prSet>
      <dgm:spPr/>
    </dgm:pt>
    <dgm:pt modelId="{EB87E5EE-CF63-47D1-9A29-9E488BA544CC}" type="pres">
      <dgm:prSet presAssocID="{02814592-CB9F-4B37-B087-9C97B238137F}" presName="rootComposite" presStyleCnt="0"/>
      <dgm:spPr/>
    </dgm:pt>
    <dgm:pt modelId="{F36127E5-0BAC-43A3-ABF2-9C5DBE4194ED}" type="pres">
      <dgm:prSet presAssocID="{02814592-CB9F-4B37-B087-9C97B238137F}" presName="rootText" presStyleLbl="node3" presStyleIdx="6" presStyleCnt="10">
        <dgm:presLayoutVars>
          <dgm:chPref val="3"/>
        </dgm:presLayoutVars>
      </dgm:prSet>
      <dgm:spPr/>
    </dgm:pt>
    <dgm:pt modelId="{2C9DC4B6-5BC6-4C8F-B4F8-25D7341CDE04}" type="pres">
      <dgm:prSet presAssocID="{02814592-CB9F-4B37-B087-9C97B238137F}" presName="rootConnector" presStyleLbl="node3" presStyleIdx="6" presStyleCnt="10"/>
      <dgm:spPr/>
    </dgm:pt>
    <dgm:pt modelId="{B9C8091B-E1B3-41F1-BAF7-7E8BBB52712B}" type="pres">
      <dgm:prSet presAssocID="{02814592-CB9F-4B37-B087-9C97B238137F}" presName="hierChild4" presStyleCnt="0"/>
      <dgm:spPr/>
    </dgm:pt>
    <dgm:pt modelId="{4E36C778-8EC2-4B1A-8608-6704758199B0}" type="pres">
      <dgm:prSet presAssocID="{695EC9AB-2F10-43ED-A427-109FB7863A37}" presName="Name37" presStyleLbl="parChTrans1D4" presStyleIdx="32" presStyleCnt="41"/>
      <dgm:spPr/>
    </dgm:pt>
    <dgm:pt modelId="{82A7E62A-E89B-4ED7-9174-AE9E972E6BBC}" type="pres">
      <dgm:prSet presAssocID="{94FE0F1D-573F-4401-AC48-4F470F00E608}" presName="hierRoot2" presStyleCnt="0">
        <dgm:presLayoutVars>
          <dgm:hierBranch val="init"/>
        </dgm:presLayoutVars>
      </dgm:prSet>
      <dgm:spPr/>
    </dgm:pt>
    <dgm:pt modelId="{67C2381A-A22F-4580-B710-B01C196993C6}" type="pres">
      <dgm:prSet presAssocID="{94FE0F1D-573F-4401-AC48-4F470F00E608}" presName="rootComposite" presStyleCnt="0"/>
      <dgm:spPr/>
    </dgm:pt>
    <dgm:pt modelId="{C12C1DCA-D359-4210-B1AD-3D35E8A7B685}" type="pres">
      <dgm:prSet presAssocID="{94FE0F1D-573F-4401-AC48-4F470F00E608}" presName="rootText" presStyleLbl="node4" presStyleIdx="32" presStyleCnt="41">
        <dgm:presLayoutVars>
          <dgm:chPref val="3"/>
        </dgm:presLayoutVars>
      </dgm:prSet>
      <dgm:spPr/>
    </dgm:pt>
    <dgm:pt modelId="{75155781-68D5-4241-8B32-760A1ACC63B3}" type="pres">
      <dgm:prSet presAssocID="{94FE0F1D-573F-4401-AC48-4F470F00E608}" presName="rootConnector" presStyleLbl="node4" presStyleIdx="32" presStyleCnt="41"/>
      <dgm:spPr/>
    </dgm:pt>
    <dgm:pt modelId="{F5036168-4C10-4788-A3AA-77039B4C3F50}" type="pres">
      <dgm:prSet presAssocID="{94FE0F1D-573F-4401-AC48-4F470F00E608}" presName="hierChild4" presStyleCnt="0"/>
      <dgm:spPr/>
    </dgm:pt>
    <dgm:pt modelId="{E07487A5-6EDF-4953-BEE9-70B1AA424693}" type="pres">
      <dgm:prSet presAssocID="{CCFE8D31-77EB-4A73-BE2C-F43A08E5C7CC}" presName="Name37" presStyleLbl="parChTrans1D4" presStyleIdx="33" presStyleCnt="41"/>
      <dgm:spPr/>
    </dgm:pt>
    <dgm:pt modelId="{F0B57361-E04F-40B6-99A1-276A3D7450F5}" type="pres">
      <dgm:prSet presAssocID="{6769BDE9-6A00-4D1E-9217-F5128C9415E1}" presName="hierRoot2" presStyleCnt="0">
        <dgm:presLayoutVars>
          <dgm:hierBranch val="init"/>
        </dgm:presLayoutVars>
      </dgm:prSet>
      <dgm:spPr/>
    </dgm:pt>
    <dgm:pt modelId="{9FE43A36-6A8E-4B21-90B3-1FBCAC43CE3E}" type="pres">
      <dgm:prSet presAssocID="{6769BDE9-6A00-4D1E-9217-F5128C9415E1}" presName="rootComposite" presStyleCnt="0"/>
      <dgm:spPr/>
    </dgm:pt>
    <dgm:pt modelId="{994ADDD7-CC2A-4EBF-B7DA-8BDBE4D787C8}" type="pres">
      <dgm:prSet presAssocID="{6769BDE9-6A00-4D1E-9217-F5128C9415E1}" presName="rootText" presStyleLbl="node4" presStyleIdx="33" presStyleCnt="41">
        <dgm:presLayoutVars>
          <dgm:chPref val="3"/>
        </dgm:presLayoutVars>
      </dgm:prSet>
      <dgm:spPr/>
    </dgm:pt>
    <dgm:pt modelId="{B13A2E92-7A06-4A71-B8C0-D620AB089DF7}" type="pres">
      <dgm:prSet presAssocID="{6769BDE9-6A00-4D1E-9217-F5128C9415E1}" presName="rootConnector" presStyleLbl="node4" presStyleIdx="33" presStyleCnt="41"/>
      <dgm:spPr/>
    </dgm:pt>
    <dgm:pt modelId="{BF7DDACD-0803-4F0F-B321-8AED1656C37E}" type="pres">
      <dgm:prSet presAssocID="{6769BDE9-6A00-4D1E-9217-F5128C9415E1}" presName="hierChild4" presStyleCnt="0"/>
      <dgm:spPr/>
    </dgm:pt>
    <dgm:pt modelId="{73D32D09-9100-482D-B5E0-FCB4FA31EA25}" type="pres">
      <dgm:prSet presAssocID="{6769BDE9-6A00-4D1E-9217-F5128C9415E1}" presName="hierChild5" presStyleCnt="0"/>
      <dgm:spPr/>
    </dgm:pt>
    <dgm:pt modelId="{BE2545CD-D2B0-4272-864D-93B7D970C028}" type="pres">
      <dgm:prSet presAssocID="{E8B00ADE-A167-40D3-9789-AD25ABC8CAFE}" presName="Name37" presStyleLbl="parChTrans1D4" presStyleIdx="34" presStyleCnt="41"/>
      <dgm:spPr/>
    </dgm:pt>
    <dgm:pt modelId="{6EB3CD9B-59EC-4CD6-89D1-8CCE425FDC7E}" type="pres">
      <dgm:prSet presAssocID="{1D5E4699-7015-42DF-A9DA-1A12DE63E790}" presName="hierRoot2" presStyleCnt="0">
        <dgm:presLayoutVars>
          <dgm:hierBranch val="init"/>
        </dgm:presLayoutVars>
      </dgm:prSet>
      <dgm:spPr/>
    </dgm:pt>
    <dgm:pt modelId="{9CFFADBB-5BA2-4119-87D9-EEAFE5EB29A0}" type="pres">
      <dgm:prSet presAssocID="{1D5E4699-7015-42DF-A9DA-1A12DE63E790}" presName="rootComposite" presStyleCnt="0"/>
      <dgm:spPr/>
    </dgm:pt>
    <dgm:pt modelId="{C63231ED-23D8-486D-A5B4-4ECE869408AD}" type="pres">
      <dgm:prSet presAssocID="{1D5E4699-7015-42DF-A9DA-1A12DE63E790}" presName="rootText" presStyleLbl="node4" presStyleIdx="34" presStyleCnt="41">
        <dgm:presLayoutVars>
          <dgm:chPref val="3"/>
        </dgm:presLayoutVars>
      </dgm:prSet>
      <dgm:spPr/>
    </dgm:pt>
    <dgm:pt modelId="{9DF49B6A-42F6-4631-B371-7A0E43876E9E}" type="pres">
      <dgm:prSet presAssocID="{1D5E4699-7015-42DF-A9DA-1A12DE63E790}" presName="rootConnector" presStyleLbl="node4" presStyleIdx="34" presStyleCnt="41"/>
      <dgm:spPr/>
    </dgm:pt>
    <dgm:pt modelId="{26F00081-3C9A-4216-8DE1-1BCC23F82340}" type="pres">
      <dgm:prSet presAssocID="{1D5E4699-7015-42DF-A9DA-1A12DE63E790}" presName="hierChild4" presStyleCnt="0"/>
      <dgm:spPr/>
    </dgm:pt>
    <dgm:pt modelId="{4BAFA789-0678-432E-9AFF-948D90D076B8}" type="pres">
      <dgm:prSet presAssocID="{1D5E4699-7015-42DF-A9DA-1A12DE63E790}" presName="hierChild5" presStyleCnt="0"/>
      <dgm:spPr/>
    </dgm:pt>
    <dgm:pt modelId="{21A44B58-4C19-4630-B643-9EB66646B630}" type="pres">
      <dgm:prSet presAssocID="{94FE0F1D-573F-4401-AC48-4F470F00E608}" presName="hierChild5" presStyleCnt="0"/>
      <dgm:spPr/>
    </dgm:pt>
    <dgm:pt modelId="{9A4AB7CE-0004-4836-8163-727769B71D3C}" type="pres">
      <dgm:prSet presAssocID="{02814592-CB9F-4B37-B087-9C97B238137F}" presName="hierChild5" presStyleCnt="0"/>
      <dgm:spPr/>
    </dgm:pt>
    <dgm:pt modelId="{40B14EE3-969E-4988-A902-DE04AF41B615}" type="pres">
      <dgm:prSet presAssocID="{71106B87-CC20-4292-8774-E034C94BB4CE}" presName="hierChild5" presStyleCnt="0"/>
      <dgm:spPr/>
    </dgm:pt>
    <dgm:pt modelId="{7269FDD0-19C0-464D-A826-54DB120262C5}" type="pres">
      <dgm:prSet presAssocID="{5232829A-4FA4-4DB8-A849-12F745CD1A0A}" presName="Name37" presStyleLbl="parChTrans1D2" presStyleIdx="1" presStyleCnt="2"/>
      <dgm:spPr/>
    </dgm:pt>
    <dgm:pt modelId="{0A70217C-4471-40DE-A873-74BE166830A8}" type="pres">
      <dgm:prSet presAssocID="{0D86B6D1-A0FD-41A3-AF47-EC80968A9149}" presName="hierRoot2" presStyleCnt="0">
        <dgm:presLayoutVars>
          <dgm:hierBranch val="init"/>
        </dgm:presLayoutVars>
      </dgm:prSet>
      <dgm:spPr/>
    </dgm:pt>
    <dgm:pt modelId="{8A078CFA-F9DF-4AF3-B575-86A4A2EF5C36}" type="pres">
      <dgm:prSet presAssocID="{0D86B6D1-A0FD-41A3-AF47-EC80968A9149}" presName="rootComposite" presStyleCnt="0"/>
      <dgm:spPr/>
    </dgm:pt>
    <dgm:pt modelId="{DA6C5612-A1B2-4226-A0D5-0665896D1E4B}" type="pres">
      <dgm:prSet presAssocID="{0D86B6D1-A0FD-41A3-AF47-EC80968A9149}" presName="rootText" presStyleLbl="node2" presStyleIdx="1" presStyleCnt="2">
        <dgm:presLayoutVars>
          <dgm:chPref val="3"/>
        </dgm:presLayoutVars>
      </dgm:prSet>
      <dgm:spPr/>
    </dgm:pt>
    <dgm:pt modelId="{3AACDF1C-398B-4250-ADF8-DEC5CE04EC8E}" type="pres">
      <dgm:prSet presAssocID="{0D86B6D1-A0FD-41A3-AF47-EC80968A9149}" presName="rootConnector" presStyleLbl="node2" presStyleIdx="1" presStyleCnt="2"/>
      <dgm:spPr/>
    </dgm:pt>
    <dgm:pt modelId="{73AD65C2-859A-4FF2-AA2B-2D57C9A40C1F}" type="pres">
      <dgm:prSet presAssocID="{0D86B6D1-A0FD-41A3-AF47-EC80968A9149}" presName="hierChild4" presStyleCnt="0"/>
      <dgm:spPr/>
    </dgm:pt>
    <dgm:pt modelId="{15196784-2B09-484E-AD5D-8940190BD9C5}" type="pres">
      <dgm:prSet presAssocID="{50A250C9-0968-4B82-95E7-DC176A522997}" presName="Name37" presStyleLbl="parChTrans1D3" presStyleIdx="7" presStyleCnt="10"/>
      <dgm:spPr/>
    </dgm:pt>
    <dgm:pt modelId="{F9B2F724-C54C-4A02-9947-B3F8D580516A}" type="pres">
      <dgm:prSet presAssocID="{86AF9DF4-55E7-4EC8-B481-02F3A801EFD6}" presName="hierRoot2" presStyleCnt="0">
        <dgm:presLayoutVars>
          <dgm:hierBranch val="init"/>
        </dgm:presLayoutVars>
      </dgm:prSet>
      <dgm:spPr/>
    </dgm:pt>
    <dgm:pt modelId="{D80CC9BB-F643-4740-B20A-893159B15F1E}" type="pres">
      <dgm:prSet presAssocID="{86AF9DF4-55E7-4EC8-B481-02F3A801EFD6}" presName="rootComposite" presStyleCnt="0"/>
      <dgm:spPr/>
    </dgm:pt>
    <dgm:pt modelId="{71B978DC-35AF-4ADD-8662-B0EF086FF936}" type="pres">
      <dgm:prSet presAssocID="{86AF9DF4-55E7-4EC8-B481-02F3A801EFD6}" presName="rootText" presStyleLbl="node3" presStyleIdx="7" presStyleCnt="10">
        <dgm:presLayoutVars>
          <dgm:chPref val="3"/>
        </dgm:presLayoutVars>
      </dgm:prSet>
      <dgm:spPr/>
    </dgm:pt>
    <dgm:pt modelId="{32495C2A-BBA1-4483-B1D7-B35C2897E2CF}" type="pres">
      <dgm:prSet presAssocID="{86AF9DF4-55E7-4EC8-B481-02F3A801EFD6}" presName="rootConnector" presStyleLbl="node3" presStyleIdx="7" presStyleCnt="10"/>
      <dgm:spPr/>
    </dgm:pt>
    <dgm:pt modelId="{9EF3A37B-D37B-4330-A53B-B900530431A1}" type="pres">
      <dgm:prSet presAssocID="{86AF9DF4-55E7-4EC8-B481-02F3A801EFD6}" presName="hierChild4" presStyleCnt="0"/>
      <dgm:spPr/>
    </dgm:pt>
    <dgm:pt modelId="{AC22BE8D-C989-4ACF-905D-3D5F98F6888C}" type="pres">
      <dgm:prSet presAssocID="{34B38BEF-D301-4BEF-AAE3-68B1E541259C}" presName="Name37" presStyleLbl="parChTrans1D4" presStyleIdx="35" presStyleCnt="41"/>
      <dgm:spPr/>
    </dgm:pt>
    <dgm:pt modelId="{8BC7A552-9AAA-46D4-8637-C08E6DBC08D8}" type="pres">
      <dgm:prSet presAssocID="{B1B56680-9E73-4DA5-9A90-8E0307E8E668}" presName="hierRoot2" presStyleCnt="0">
        <dgm:presLayoutVars>
          <dgm:hierBranch val="init"/>
        </dgm:presLayoutVars>
      </dgm:prSet>
      <dgm:spPr/>
    </dgm:pt>
    <dgm:pt modelId="{2B2049FB-B64D-4859-9385-6F40D604A2D3}" type="pres">
      <dgm:prSet presAssocID="{B1B56680-9E73-4DA5-9A90-8E0307E8E668}" presName="rootComposite" presStyleCnt="0"/>
      <dgm:spPr/>
    </dgm:pt>
    <dgm:pt modelId="{E9654C1C-33E4-4D0C-9848-989911B04E01}" type="pres">
      <dgm:prSet presAssocID="{B1B56680-9E73-4DA5-9A90-8E0307E8E668}" presName="rootText" presStyleLbl="node4" presStyleIdx="35" presStyleCnt="41">
        <dgm:presLayoutVars>
          <dgm:chPref val="3"/>
        </dgm:presLayoutVars>
      </dgm:prSet>
      <dgm:spPr/>
    </dgm:pt>
    <dgm:pt modelId="{C08D94EE-2DB1-459E-BB4F-99BBD25EA8FF}" type="pres">
      <dgm:prSet presAssocID="{B1B56680-9E73-4DA5-9A90-8E0307E8E668}" presName="rootConnector" presStyleLbl="node4" presStyleIdx="35" presStyleCnt="41"/>
      <dgm:spPr/>
    </dgm:pt>
    <dgm:pt modelId="{88C47CE7-6C3A-4567-84CD-2DF3403F8D46}" type="pres">
      <dgm:prSet presAssocID="{B1B56680-9E73-4DA5-9A90-8E0307E8E668}" presName="hierChild4" presStyleCnt="0"/>
      <dgm:spPr/>
    </dgm:pt>
    <dgm:pt modelId="{6D0DC59A-53E7-41CA-8528-9217638D249C}" type="pres">
      <dgm:prSet presAssocID="{B1B56680-9E73-4DA5-9A90-8E0307E8E668}" presName="hierChild5" presStyleCnt="0"/>
      <dgm:spPr/>
    </dgm:pt>
    <dgm:pt modelId="{B16EE0D0-ABA2-4AAB-A413-53AF898ABE85}" type="pres">
      <dgm:prSet presAssocID="{21258C2E-89A9-4CF2-9A8C-2995ED97D3F7}" presName="Name37" presStyleLbl="parChTrans1D4" presStyleIdx="36" presStyleCnt="41"/>
      <dgm:spPr/>
    </dgm:pt>
    <dgm:pt modelId="{8509E9B9-004B-4BCD-BBBA-FAE3A47DF96C}" type="pres">
      <dgm:prSet presAssocID="{BD2AF3F6-875B-4D7C-A3B9-F0CDB1194D2B}" presName="hierRoot2" presStyleCnt="0">
        <dgm:presLayoutVars>
          <dgm:hierBranch val="init"/>
        </dgm:presLayoutVars>
      </dgm:prSet>
      <dgm:spPr/>
    </dgm:pt>
    <dgm:pt modelId="{1022B9E6-E1AD-4A38-8A40-A9761775E5B4}" type="pres">
      <dgm:prSet presAssocID="{BD2AF3F6-875B-4D7C-A3B9-F0CDB1194D2B}" presName="rootComposite" presStyleCnt="0"/>
      <dgm:spPr/>
    </dgm:pt>
    <dgm:pt modelId="{24D9EBD6-DB0B-4717-A198-1F468554416E}" type="pres">
      <dgm:prSet presAssocID="{BD2AF3F6-875B-4D7C-A3B9-F0CDB1194D2B}" presName="rootText" presStyleLbl="node4" presStyleIdx="36" presStyleCnt="41">
        <dgm:presLayoutVars>
          <dgm:chPref val="3"/>
        </dgm:presLayoutVars>
      </dgm:prSet>
      <dgm:spPr/>
    </dgm:pt>
    <dgm:pt modelId="{7013B175-22C2-442C-8AB8-1552B90BFA33}" type="pres">
      <dgm:prSet presAssocID="{BD2AF3F6-875B-4D7C-A3B9-F0CDB1194D2B}" presName="rootConnector" presStyleLbl="node4" presStyleIdx="36" presStyleCnt="41"/>
      <dgm:spPr/>
    </dgm:pt>
    <dgm:pt modelId="{E732BBE9-1C2F-4D07-B8B3-FD0DAE1D92C6}" type="pres">
      <dgm:prSet presAssocID="{BD2AF3F6-875B-4D7C-A3B9-F0CDB1194D2B}" presName="hierChild4" presStyleCnt="0"/>
      <dgm:spPr/>
    </dgm:pt>
    <dgm:pt modelId="{CB7232E8-0FE2-47CA-9BCB-534199C2A576}" type="pres">
      <dgm:prSet presAssocID="{BD2AF3F6-875B-4D7C-A3B9-F0CDB1194D2B}" presName="hierChild5" presStyleCnt="0"/>
      <dgm:spPr/>
    </dgm:pt>
    <dgm:pt modelId="{53F1071D-508C-4C81-B6AE-7356729DB862}" type="pres">
      <dgm:prSet presAssocID="{6DE10F71-4C37-41F0-96B2-A6DBD9443B68}" presName="Name37" presStyleLbl="parChTrans1D4" presStyleIdx="37" presStyleCnt="41"/>
      <dgm:spPr/>
    </dgm:pt>
    <dgm:pt modelId="{23ECDBCC-516C-4B2C-BA0B-961246A35E62}" type="pres">
      <dgm:prSet presAssocID="{F6CEE705-AE28-4513-9F09-91409986C60E}" presName="hierRoot2" presStyleCnt="0">
        <dgm:presLayoutVars>
          <dgm:hierBranch val="init"/>
        </dgm:presLayoutVars>
      </dgm:prSet>
      <dgm:spPr/>
    </dgm:pt>
    <dgm:pt modelId="{FD55B22F-E3D4-4A6D-9122-762469AA2D54}" type="pres">
      <dgm:prSet presAssocID="{F6CEE705-AE28-4513-9F09-91409986C60E}" presName="rootComposite" presStyleCnt="0"/>
      <dgm:spPr/>
    </dgm:pt>
    <dgm:pt modelId="{5187F200-3F47-4EE1-ACE5-6331079BDCD4}" type="pres">
      <dgm:prSet presAssocID="{F6CEE705-AE28-4513-9F09-91409986C60E}" presName="rootText" presStyleLbl="node4" presStyleIdx="37" presStyleCnt="41">
        <dgm:presLayoutVars>
          <dgm:chPref val="3"/>
        </dgm:presLayoutVars>
      </dgm:prSet>
      <dgm:spPr/>
    </dgm:pt>
    <dgm:pt modelId="{F840B6C2-07C8-46C0-9334-BAFA32BB994B}" type="pres">
      <dgm:prSet presAssocID="{F6CEE705-AE28-4513-9F09-91409986C60E}" presName="rootConnector" presStyleLbl="node4" presStyleIdx="37" presStyleCnt="41"/>
      <dgm:spPr/>
    </dgm:pt>
    <dgm:pt modelId="{5821B697-8943-4697-9A60-1A0B81E0B42F}" type="pres">
      <dgm:prSet presAssocID="{F6CEE705-AE28-4513-9F09-91409986C60E}" presName="hierChild4" presStyleCnt="0"/>
      <dgm:spPr/>
    </dgm:pt>
    <dgm:pt modelId="{C5DBF1E6-D4DE-45F4-936B-0F7A6BF2FA4A}" type="pres">
      <dgm:prSet presAssocID="{F6CEE705-AE28-4513-9F09-91409986C60E}" presName="hierChild5" presStyleCnt="0"/>
      <dgm:spPr/>
    </dgm:pt>
    <dgm:pt modelId="{D50978BE-5A8A-486C-9A83-D9E32F8122A2}" type="pres">
      <dgm:prSet presAssocID="{86AF9DF4-55E7-4EC8-B481-02F3A801EFD6}" presName="hierChild5" presStyleCnt="0"/>
      <dgm:spPr/>
    </dgm:pt>
    <dgm:pt modelId="{4422172F-8774-471F-880A-A070B83DE3AB}" type="pres">
      <dgm:prSet presAssocID="{04A02BBF-F732-4C4E-9F0B-B99BC67D7B5D}" presName="Name37" presStyleLbl="parChTrans1D3" presStyleIdx="8" presStyleCnt="10"/>
      <dgm:spPr/>
    </dgm:pt>
    <dgm:pt modelId="{90918482-8076-4996-9F7B-2FE4C162864D}" type="pres">
      <dgm:prSet presAssocID="{DEBB3CDE-B988-4C1D-AEB1-0DEEC076A041}" presName="hierRoot2" presStyleCnt="0">
        <dgm:presLayoutVars>
          <dgm:hierBranch val="init"/>
        </dgm:presLayoutVars>
      </dgm:prSet>
      <dgm:spPr/>
    </dgm:pt>
    <dgm:pt modelId="{7D435E9C-1409-43B5-8A8C-C168D816AC8B}" type="pres">
      <dgm:prSet presAssocID="{DEBB3CDE-B988-4C1D-AEB1-0DEEC076A041}" presName="rootComposite" presStyleCnt="0"/>
      <dgm:spPr/>
    </dgm:pt>
    <dgm:pt modelId="{EF4FCBF3-5432-4567-9555-F1C55F8BCD30}" type="pres">
      <dgm:prSet presAssocID="{DEBB3CDE-B988-4C1D-AEB1-0DEEC076A041}" presName="rootText" presStyleLbl="node3" presStyleIdx="8" presStyleCnt="10">
        <dgm:presLayoutVars>
          <dgm:chPref val="3"/>
        </dgm:presLayoutVars>
      </dgm:prSet>
      <dgm:spPr/>
    </dgm:pt>
    <dgm:pt modelId="{267F308A-175A-4365-8A3C-6484761FAAF6}" type="pres">
      <dgm:prSet presAssocID="{DEBB3CDE-B988-4C1D-AEB1-0DEEC076A041}" presName="rootConnector" presStyleLbl="node3" presStyleIdx="8" presStyleCnt="10"/>
      <dgm:spPr/>
    </dgm:pt>
    <dgm:pt modelId="{AFF70B93-A7F4-4776-90A0-34080F24B65D}" type="pres">
      <dgm:prSet presAssocID="{DEBB3CDE-B988-4C1D-AEB1-0DEEC076A041}" presName="hierChild4" presStyleCnt="0"/>
      <dgm:spPr/>
    </dgm:pt>
    <dgm:pt modelId="{9DE2D965-D87F-4417-A6B4-B4B44DD883F9}" type="pres">
      <dgm:prSet presAssocID="{BA38D2BE-F866-465D-8EDA-2F2BA2CE84B4}" presName="Name37" presStyleLbl="parChTrans1D4" presStyleIdx="38" presStyleCnt="41"/>
      <dgm:spPr/>
    </dgm:pt>
    <dgm:pt modelId="{2364F4C7-5427-44A2-BE87-8CDCF013D74D}" type="pres">
      <dgm:prSet presAssocID="{AE69343A-B89C-45E8-BCEB-C3F2FF860661}" presName="hierRoot2" presStyleCnt="0">
        <dgm:presLayoutVars>
          <dgm:hierBranch val="init"/>
        </dgm:presLayoutVars>
      </dgm:prSet>
      <dgm:spPr/>
    </dgm:pt>
    <dgm:pt modelId="{A8E70A96-DA6F-427A-B46A-BF2A886E1BE8}" type="pres">
      <dgm:prSet presAssocID="{AE69343A-B89C-45E8-BCEB-C3F2FF860661}" presName="rootComposite" presStyleCnt="0"/>
      <dgm:spPr/>
    </dgm:pt>
    <dgm:pt modelId="{04686649-82E1-4911-AB1D-49791AF647FD}" type="pres">
      <dgm:prSet presAssocID="{AE69343A-B89C-45E8-BCEB-C3F2FF860661}" presName="rootText" presStyleLbl="node4" presStyleIdx="38" presStyleCnt="41">
        <dgm:presLayoutVars>
          <dgm:chPref val="3"/>
        </dgm:presLayoutVars>
      </dgm:prSet>
      <dgm:spPr/>
    </dgm:pt>
    <dgm:pt modelId="{B2F6CBB0-F138-44BC-BD9B-047F1A393965}" type="pres">
      <dgm:prSet presAssocID="{AE69343A-B89C-45E8-BCEB-C3F2FF860661}" presName="rootConnector" presStyleLbl="node4" presStyleIdx="38" presStyleCnt="41"/>
      <dgm:spPr/>
    </dgm:pt>
    <dgm:pt modelId="{3B44879E-8F9D-4B6B-A2E0-4E915BCB9132}" type="pres">
      <dgm:prSet presAssocID="{AE69343A-B89C-45E8-BCEB-C3F2FF860661}" presName="hierChild4" presStyleCnt="0"/>
      <dgm:spPr/>
    </dgm:pt>
    <dgm:pt modelId="{AED6CD38-D24B-4B8B-AD6D-27DB4DADBE68}" type="pres">
      <dgm:prSet presAssocID="{AE69343A-B89C-45E8-BCEB-C3F2FF860661}" presName="hierChild5" presStyleCnt="0"/>
      <dgm:spPr/>
    </dgm:pt>
    <dgm:pt modelId="{0A2D8701-E3D7-4F3A-BAC5-904624A994B0}" type="pres">
      <dgm:prSet presAssocID="{DEBB3CDE-B988-4C1D-AEB1-0DEEC076A041}" presName="hierChild5" presStyleCnt="0"/>
      <dgm:spPr/>
    </dgm:pt>
    <dgm:pt modelId="{F6E7085B-1A0A-4871-AC0C-5FE7E29AF9BA}" type="pres">
      <dgm:prSet presAssocID="{3C0AB228-9E06-4182-8CBB-79F82E77FFCE}" presName="Name37" presStyleLbl="parChTrans1D3" presStyleIdx="9" presStyleCnt="10"/>
      <dgm:spPr/>
    </dgm:pt>
    <dgm:pt modelId="{28ECF834-65B5-4778-B713-10959AF45237}" type="pres">
      <dgm:prSet presAssocID="{DC3E2FF7-19EA-45D9-B1BD-883838EE0034}" presName="hierRoot2" presStyleCnt="0">
        <dgm:presLayoutVars>
          <dgm:hierBranch val="init"/>
        </dgm:presLayoutVars>
      </dgm:prSet>
      <dgm:spPr/>
    </dgm:pt>
    <dgm:pt modelId="{030D2179-9E12-42E1-BD72-2162837BA58F}" type="pres">
      <dgm:prSet presAssocID="{DC3E2FF7-19EA-45D9-B1BD-883838EE0034}" presName="rootComposite" presStyleCnt="0"/>
      <dgm:spPr/>
    </dgm:pt>
    <dgm:pt modelId="{A914666D-4F26-431D-9317-92CFEC296D1F}" type="pres">
      <dgm:prSet presAssocID="{DC3E2FF7-19EA-45D9-B1BD-883838EE0034}" presName="rootText" presStyleLbl="node3" presStyleIdx="9" presStyleCnt="10">
        <dgm:presLayoutVars>
          <dgm:chPref val="3"/>
        </dgm:presLayoutVars>
      </dgm:prSet>
      <dgm:spPr/>
    </dgm:pt>
    <dgm:pt modelId="{DE88FEF6-150B-4951-823A-917EBB6B70D9}" type="pres">
      <dgm:prSet presAssocID="{DC3E2FF7-19EA-45D9-B1BD-883838EE0034}" presName="rootConnector" presStyleLbl="node3" presStyleIdx="9" presStyleCnt="10"/>
      <dgm:spPr/>
    </dgm:pt>
    <dgm:pt modelId="{B4ECDB1D-1ADB-4D68-88DE-8F51444BB14C}" type="pres">
      <dgm:prSet presAssocID="{DC3E2FF7-19EA-45D9-B1BD-883838EE0034}" presName="hierChild4" presStyleCnt="0"/>
      <dgm:spPr/>
    </dgm:pt>
    <dgm:pt modelId="{CACEC42A-C533-491B-8D2F-CC2EF953C1B6}" type="pres">
      <dgm:prSet presAssocID="{BAB433EE-D9B3-4776-AE97-5B23E22553C1}" presName="Name37" presStyleLbl="parChTrans1D4" presStyleIdx="39" presStyleCnt="41"/>
      <dgm:spPr/>
    </dgm:pt>
    <dgm:pt modelId="{C226BD76-95BD-4A5C-86AA-B1B7AF34D7CC}" type="pres">
      <dgm:prSet presAssocID="{9FFA1442-6F08-4E0D-8645-E5992C5BD568}" presName="hierRoot2" presStyleCnt="0">
        <dgm:presLayoutVars>
          <dgm:hierBranch val="init"/>
        </dgm:presLayoutVars>
      </dgm:prSet>
      <dgm:spPr/>
    </dgm:pt>
    <dgm:pt modelId="{C6E38196-D047-4307-8CAD-0685B51D25CC}" type="pres">
      <dgm:prSet presAssocID="{9FFA1442-6F08-4E0D-8645-E5992C5BD568}" presName="rootComposite" presStyleCnt="0"/>
      <dgm:spPr/>
    </dgm:pt>
    <dgm:pt modelId="{E558C37A-2C7C-4035-8C31-E32B011BCA80}" type="pres">
      <dgm:prSet presAssocID="{9FFA1442-6F08-4E0D-8645-E5992C5BD568}" presName="rootText" presStyleLbl="node4" presStyleIdx="39" presStyleCnt="41">
        <dgm:presLayoutVars>
          <dgm:chPref val="3"/>
        </dgm:presLayoutVars>
      </dgm:prSet>
      <dgm:spPr/>
    </dgm:pt>
    <dgm:pt modelId="{DF2A48D0-1C15-4DEF-A5FB-8F952FFCBA19}" type="pres">
      <dgm:prSet presAssocID="{9FFA1442-6F08-4E0D-8645-E5992C5BD568}" presName="rootConnector" presStyleLbl="node4" presStyleIdx="39" presStyleCnt="41"/>
      <dgm:spPr/>
    </dgm:pt>
    <dgm:pt modelId="{137050BA-6E07-48D7-BEBF-80E9F6CE1FC6}" type="pres">
      <dgm:prSet presAssocID="{9FFA1442-6F08-4E0D-8645-E5992C5BD568}" presName="hierChild4" presStyleCnt="0"/>
      <dgm:spPr/>
    </dgm:pt>
    <dgm:pt modelId="{851B4868-31E2-4A25-AA06-DCE3186A2DA5}" type="pres">
      <dgm:prSet presAssocID="{9FFA1442-6F08-4E0D-8645-E5992C5BD568}" presName="hierChild5" presStyleCnt="0"/>
      <dgm:spPr/>
    </dgm:pt>
    <dgm:pt modelId="{8DD3E289-5B0B-4F7E-BB34-496E4E91E8C7}" type="pres">
      <dgm:prSet presAssocID="{46777178-6456-4C81-9FDC-B172987FBD2F}" presName="Name37" presStyleLbl="parChTrans1D4" presStyleIdx="40" presStyleCnt="41"/>
      <dgm:spPr/>
    </dgm:pt>
    <dgm:pt modelId="{1C213FAC-082F-4A6A-9EA1-2E48332630CB}" type="pres">
      <dgm:prSet presAssocID="{21319E96-BC28-4F20-B82E-1B711B9ADEF3}" presName="hierRoot2" presStyleCnt="0">
        <dgm:presLayoutVars>
          <dgm:hierBranch val="init"/>
        </dgm:presLayoutVars>
      </dgm:prSet>
      <dgm:spPr/>
    </dgm:pt>
    <dgm:pt modelId="{79EBA282-DFC1-43C6-BBFA-5E54DCD1F557}" type="pres">
      <dgm:prSet presAssocID="{21319E96-BC28-4F20-B82E-1B711B9ADEF3}" presName="rootComposite" presStyleCnt="0"/>
      <dgm:spPr/>
    </dgm:pt>
    <dgm:pt modelId="{8DA43578-190C-415F-8713-467A72D2B145}" type="pres">
      <dgm:prSet presAssocID="{21319E96-BC28-4F20-B82E-1B711B9ADEF3}" presName="rootText" presStyleLbl="node4" presStyleIdx="40" presStyleCnt="41">
        <dgm:presLayoutVars>
          <dgm:chPref val="3"/>
        </dgm:presLayoutVars>
      </dgm:prSet>
      <dgm:spPr/>
    </dgm:pt>
    <dgm:pt modelId="{735ACCA3-8A55-4070-876C-1148D323A31E}" type="pres">
      <dgm:prSet presAssocID="{21319E96-BC28-4F20-B82E-1B711B9ADEF3}" presName="rootConnector" presStyleLbl="node4" presStyleIdx="40" presStyleCnt="41"/>
      <dgm:spPr/>
    </dgm:pt>
    <dgm:pt modelId="{C15EFE0A-2CD5-4B77-ACA8-045953F3B1BF}" type="pres">
      <dgm:prSet presAssocID="{21319E96-BC28-4F20-B82E-1B711B9ADEF3}" presName="hierChild4" presStyleCnt="0"/>
      <dgm:spPr/>
    </dgm:pt>
    <dgm:pt modelId="{52073BB4-7337-456A-9F4F-80D9438AF430}" type="pres">
      <dgm:prSet presAssocID="{21319E96-BC28-4F20-B82E-1B711B9ADEF3}" presName="hierChild5" presStyleCnt="0"/>
      <dgm:spPr/>
    </dgm:pt>
    <dgm:pt modelId="{20E4031C-B272-431C-8D8B-3EA0046D17B5}" type="pres">
      <dgm:prSet presAssocID="{DC3E2FF7-19EA-45D9-B1BD-883838EE0034}" presName="hierChild5" presStyleCnt="0"/>
      <dgm:spPr/>
    </dgm:pt>
    <dgm:pt modelId="{42953589-84D5-4C6B-9D7E-0B65963A5713}" type="pres">
      <dgm:prSet presAssocID="{0D86B6D1-A0FD-41A3-AF47-EC80968A9149}" presName="hierChild5" presStyleCnt="0"/>
      <dgm:spPr/>
    </dgm:pt>
    <dgm:pt modelId="{ACCDD51A-BD29-4086-A6F2-AC840A5C5353}" type="pres">
      <dgm:prSet presAssocID="{245D80D1-E10C-4E35-905B-A304DB798EAE}" presName="hierChild3" presStyleCnt="0"/>
      <dgm:spPr/>
    </dgm:pt>
  </dgm:ptLst>
  <dgm:cxnLst>
    <dgm:cxn modelId="{F5648F01-E7E9-421D-A03B-588DC0A4F7FF}" type="presOf" srcId="{2D3F2446-EBD3-407C-9AC9-91627467057B}" destId="{46A31849-B2BB-4062-A4EE-B9990AD6BAFB}" srcOrd="0" destOrd="0" presId="urn:microsoft.com/office/officeart/2005/8/layout/orgChart1"/>
    <dgm:cxn modelId="{0C1E9101-C352-49F7-BD69-3A3E0F8849FF}" type="presOf" srcId="{0BD73C68-BCCA-4974-BCA9-1D600392D842}" destId="{16DD3E57-A326-496B-98B2-F77F29AC572A}" srcOrd="0" destOrd="0" presId="urn:microsoft.com/office/officeart/2005/8/layout/orgChart1"/>
    <dgm:cxn modelId="{0152BC02-C302-4026-B592-22A327D4BC94}" srcId="{71106B87-CC20-4292-8774-E034C94BB4CE}" destId="{48EB7D22-C56D-45F6-BD75-B7657E9FBEEB}" srcOrd="5" destOrd="0" parTransId="{93CFD84D-A136-4CF0-9F64-F1718443EDCF}" sibTransId="{A81FAB56-C37C-4229-B801-FF0A8D611001}"/>
    <dgm:cxn modelId="{41CDCB03-9678-495D-97C7-A9FC141F12F9}" srcId="{71106B87-CC20-4292-8774-E034C94BB4CE}" destId="{3F9C6CB2-16D8-46ED-89FF-53E05F5D7BFC}" srcOrd="4" destOrd="0" parTransId="{0CF0CD37-9568-455A-B39A-39C06C09B411}" sibTransId="{5CFF639A-33D9-4E2F-83FC-CBE6B2B7FB0C}"/>
    <dgm:cxn modelId="{0473C604-9A66-43C0-B9C3-28E50A25E274}" type="presOf" srcId="{A123AA94-AF83-4C03-BD2F-D5B4B156910C}" destId="{81AB548B-D566-4A7E-87CC-703E5BAB49DB}" srcOrd="0" destOrd="0" presId="urn:microsoft.com/office/officeart/2005/8/layout/orgChart1"/>
    <dgm:cxn modelId="{A4B2C505-5713-4B16-8532-BDD5D0A03CDD}" type="presOf" srcId="{622CCCB1-753F-43B9-95C7-B352E5E1FC41}" destId="{03CA4E91-D16B-43EA-A909-3C12584FC866}" srcOrd="0" destOrd="0" presId="urn:microsoft.com/office/officeart/2005/8/layout/orgChart1"/>
    <dgm:cxn modelId="{3EA1FE06-56B3-4B81-B88F-832831D31A7F}" srcId="{B38569C1-F954-477C-9A9B-46ADCE25C4DD}" destId="{2D3F2446-EBD3-407C-9AC9-91627467057B}" srcOrd="0" destOrd="0" parTransId="{296616F9-05BE-4634-BA94-DE1CD97BC93E}" sibTransId="{09D40DAF-CE53-4D6D-A338-D041AFA60F29}"/>
    <dgm:cxn modelId="{F9985F07-3F4E-4C83-B16B-00A138E769F4}" type="presOf" srcId="{9FFA1442-6F08-4E0D-8645-E5992C5BD568}" destId="{E558C37A-2C7C-4035-8C31-E32B011BCA80}" srcOrd="0" destOrd="0" presId="urn:microsoft.com/office/officeart/2005/8/layout/orgChart1"/>
    <dgm:cxn modelId="{5D26A608-07FD-421B-885D-2D8EE1AFC587}" srcId="{2D3F2446-EBD3-407C-9AC9-91627467057B}" destId="{E43E7765-C530-4364-9676-A632B6DAEA28}" srcOrd="2" destOrd="0" parTransId="{469C3DB0-8271-4716-802E-A92EE6812078}" sibTransId="{AB882FE7-4932-43CA-9048-05E1BBBA6C4F}"/>
    <dgm:cxn modelId="{88FB1B09-0878-4316-997E-F67AFDD4B55D}" type="presOf" srcId="{BD2AF3F6-875B-4D7C-A3B9-F0CDB1194D2B}" destId="{24D9EBD6-DB0B-4717-A198-1F468554416E}" srcOrd="0" destOrd="0" presId="urn:microsoft.com/office/officeart/2005/8/layout/orgChart1"/>
    <dgm:cxn modelId="{1C38F409-867D-4302-97A9-35BECDACFA0A}" type="presOf" srcId="{55B7515D-71E1-48C2-BBE1-438D40C54AAC}" destId="{ECD7643E-FA22-4D66-8B1D-98BF483DC8DB}" srcOrd="0" destOrd="0" presId="urn:microsoft.com/office/officeart/2005/8/layout/orgChart1"/>
    <dgm:cxn modelId="{D2B8A50A-FCFD-4EEC-AC61-DFD73973BE13}" srcId="{71106B87-CC20-4292-8774-E034C94BB4CE}" destId="{AF2D367B-7717-47A9-A98A-87A07E5F8BC8}" srcOrd="3" destOrd="0" parTransId="{16D3ADD6-C288-4EE3-80F2-E3A37C2BD2D6}" sibTransId="{2BC47B0E-03A3-4CED-80F7-AD10D6482A7D}"/>
    <dgm:cxn modelId="{D5DDB60A-15B3-43B9-8015-DF8D195ADDC8}" type="presOf" srcId="{F334360A-9F80-4845-908D-1820F9D9FCD8}" destId="{D3A534A3-CFA5-4C62-AC16-8F4F71472683}" srcOrd="1" destOrd="0" presId="urn:microsoft.com/office/officeart/2005/8/layout/orgChart1"/>
    <dgm:cxn modelId="{73DD990B-8127-4680-A786-AA22BA3297AE}" type="presOf" srcId="{E43E7765-C530-4364-9676-A632B6DAEA28}" destId="{300BD219-D61A-48CA-9A58-C0C91D4B8C38}" srcOrd="1" destOrd="0" presId="urn:microsoft.com/office/officeart/2005/8/layout/orgChart1"/>
    <dgm:cxn modelId="{9A86CC0D-B125-441B-B085-17C3FB816FF0}" type="presOf" srcId="{081A926D-3601-4AD4-9C3F-AA1B42827321}" destId="{FB528071-926B-43A5-A640-43D071C08423}" srcOrd="1" destOrd="0" presId="urn:microsoft.com/office/officeart/2005/8/layout/orgChart1"/>
    <dgm:cxn modelId="{8A288D0E-A65B-4980-8190-A0B258C57275}" type="presOf" srcId="{7C13400D-271E-4387-8FAC-BEBA19CFBE75}" destId="{B37574BD-4D61-4EE8-9119-672055C1BA3F}" srcOrd="0" destOrd="0" presId="urn:microsoft.com/office/officeart/2005/8/layout/orgChart1"/>
    <dgm:cxn modelId="{08DE120F-F50F-4D74-82EF-95DB10B1E6F5}" type="presOf" srcId="{D517EFDD-A8B6-4E9D-BBC3-620C9820D643}" destId="{34446FC9-2D40-46B2-A44A-3244B3E29AEB}" srcOrd="0" destOrd="0" presId="urn:microsoft.com/office/officeart/2005/8/layout/orgChart1"/>
    <dgm:cxn modelId="{B3A02D0F-DDA6-4D8E-A317-A5E58A89D807}" type="presOf" srcId="{8713C468-BFD2-48C3-9142-D861E9C03ADD}" destId="{812C6A9C-4329-4E57-A76B-2F99C9D5DF44}" srcOrd="0" destOrd="0" presId="urn:microsoft.com/office/officeart/2005/8/layout/orgChart1"/>
    <dgm:cxn modelId="{8B838210-4943-496E-87EE-7AC240646BAF}" type="presOf" srcId="{63DBDE3E-FB16-4FE7-A2DD-5761F25A838E}" destId="{EBCFCBF0-BF63-44F4-A5F5-BCF16DC11531}" srcOrd="1" destOrd="0" presId="urn:microsoft.com/office/officeart/2005/8/layout/orgChart1"/>
    <dgm:cxn modelId="{6F939C10-DA52-437C-BC4B-69BA3AF1BC53}" srcId="{F334360A-9F80-4845-908D-1820F9D9FCD8}" destId="{F80C9C15-BAC3-4A67-9279-18486BB5FF2B}" srcOrd="0" destOrd="0" parTransId="{254F9696-6368-4A6B-9B16-F9B20CABE176}" sibTransId="{FA6D1B02-8F53-4E6C-A740-49E7FFFF1CA4}"/>
    <dgm:cxn modelId="{C92CE710-D28E-41AD-A15F-55482ECC5BB9}" type="presOf" srcId="{F83C3BA4-C470-4356-BF98-E0F1BC154118}" destId="{C41A872F-9B5F-4455-B24A-5B51B89C2C97}" srcOrd="0" destOrd="0" presId="urn:microsoft.com/office/officeart/2005/8/layout/orgChart1"/>
    <dgm:cxn modelId="{F7123912-72CA-464D-942C-B6BC422AE37C}" type="presOf" srcId="{02814592-CB9F-4B37-B087-9C97B238137F}" destId="{2C9DC4B6-5BC6-4C8F-B4F8-25D7341CDE04}" srcOrd="1" destOrd="0" presId="urn:microsoft.com/office/officeart/2005/8/layout/orgChart1"/>
    <dgm:cxn modelId="{1F686912-E98F-4235-9CB3-507FADBBA29A}" type="presOf" srcId="{DEBB3CDE-B988-4C1D-AEB1-0DEEC076A041}" destId="{267F308A-175A-4365-8A3C-6484761FAAF6}" srcOrd="1" destOrd="0" presId="urn:microsoft.com/office/officeart/2005/8/layout/orgChart1"/>
    <dgm:cxn modelId="{CB7B9A12-36C7-4545-8FD4-53BC87556DA9}" type="presOf" srcId="{A620CFBC-4677-4F00-A0AE-079C622F1CBF}" destId="{9E3D81A2-F51E-4E44-8C89-FC3402C4179B}" srcOrd="0" destOrd="0" presId="urn:microsoft.com/office/officeart/2005/8/layout/orgChart1"/>
    <dgm:cxn modelId="{35ECB413-139B-401E-B63C-39F3CC5DA868}" type="presOf" srcId="{59A0C52B-0F1B-48B0-BC32-59DBCEADF379}" destId="{95EAE7E9-B331-4C3D-BAEE-35D28C9331BE}" srcOrd="1" destOrd="0" presId="urn:microsoft.com/office/officeart/2005/8/layout/orgChart1"/>
    <dgm:cxn modelId="{CC9DA914-AAC5-4BBA-BD1E-018C5799A716}" type="presOf" srcId="{254F9696-6368-4A6B-9B16-F9B20CABE176}" destId="{0205D749-2F62-47B3-BC86-271A9816E0BE}" srcOrd="0" destOrd="0" presId="urn:microsoft.com/office/officeart/2005/8/layout/orgChart1"/>
    <dgm:cxn modelId="{87735016-0892-40D4-A16D-2BD7901BFA99}" type="presOf" srcId="{EF60C7CF-38F1-4AC7-9E42-C49EE36006BD}" destId="{F14F522C-C2FB-407B-8452-A2A8A840BBDD}" srcOrd="0" destOrd="0" presId="urn:microsoft.com/office/officeart/2005/8/layout/orgChart1"/>
    <dgm:cxn modelId="{29409E16-62C6-4AFC-87E5-AD06249A00B4}" type="presOf" srcId="{61A55E4D-C1CA-4C1B-B54D-46E1BC4AF538}" destId="{2F35727A-4C07-4513-93EC-F62DE1D51C5A}" srcOrd="0" destOrd="0" presId="urn:microsoft.com/office/officeart/2005/8/layout/orgChart1"/>
    <dgm:cxn modelId="{BC987D18-424F-42A9-98AD-EEA3FCD61816}" type="presOf" srcId="{B38A3A0F-49D0-4FAF-AADA-147492C6DC82}" destId="{E752F4B2-43C6-4679-A6EB-63E0E71967D4}" srcOrd="0" destOrd="0" presId="urn:microsoft.com/office/officeart/2005/8/layout/orgChart1"/>
    <dgm:cxn modelId="{CE9ACA18-C36D-4AB8-9046-B2A8653522CC}" type="presOf" srcId="{86AF9DF4-55E7-4EC8-B481-02F3A801EFD6}" destId="{71B978DC-35AF-4ADD-8662-B0EF086FF936}" srcOrd="0" destOrd="0" presId="urn:microsoft.com/office/officeart/2005/8/layout/orgChart1"/>
    <dgm:cxn modelId="{E34C2A19-3998-466C-8BA8-9F2BEA126B33}" type="presOf" srcId="{04A02BBF-F732-4C4E-9F0B-B99BC67D7B5D}" destId="{4422172F-8774-471F-880A-A070B83DE3AB}" srcOrd="0" destOrd="0" presId="urn:microsoft.com/office/officeart/2005/8/layout/orgChart1"/>
    <dgm:cxn modelId="{0E41291A-72AF-443D-8635-0AEC6FFF8C08}" type="presOf" srcId="{71106B87-CC20-4292-8774-E034C94BB4CE}" destId="{BAD8A9B1-B763-4AEA-9EBF-6C895B7E69F3}" srcOrd="0" destOrd="0" presId="urn:microsoft.com/office/officeart/2005/8/layout/orgChart1"/>
    <dgm:cxn modelId="{5FDAE01A-0D2A-4E63-BB5D-D5AABE44EBDF}" type="presOf" srcId="{82181E53-5F12-483B-9CE2-B587765BB29F}" destId="{E901AF2D-2EC7-4FEA-A32D-565D21A9B86C}" srcOrd="1" destOrd="0" presId="urn:microsoft.com/office/officeart/2005/8/layout/orgChart1"/>
    <dgm:cxn modelId="{09D2AB1B-A3D0-4D77-BD5F-EEBC6B8C80F4}" type="presOf" srcId="{E43E7765-C530-4364-9676-A632B6DAEA28}" destId="{E0CCCD90-7F82-40AF-A1CB-6AE919C81D75}" srcOrd="0" destOrd="0" presId="urn:microsoft.com/office/officeart/2005/8/layout/orgChart1"/>
    <dgm:cxn modelId="{FB37A51C-4ED8-4139-8670-44DBD6AF8999}" type="presOf" srcId="{37E89185-5E16-4743-B65D-8B223818BBDF}" destId="{C59062B1-47A2-4AB3-A3BA-49E50D50A437}" srcOrd="0" destOrd="0" presId="urn:microsoft.com/office/officeart/2005/8/layout/orgChart1"/>
    <dgm:cxn modelId="{51D8DA1C-9F64-4960-AF8C-80BBEF453E49}" type="presOf" srcId="{C50F4A9C-BCF5-44B6-B487-A443E7B7B8F2}" destId="{63361C2E-6FB4-416C-BBEC-7FC5B46A4AEC}" srcOrd="0" destOrd="0" presId="urn:microsoft.com/office/officeart/2005/8/layout/orgChart1"/>
    <dgm:cxn modelId="{D364F21D-80CA-49D8-8C80-AF6A55342B5B}" srcId="{B978B786-AFB6-470C-A3DB-6BFBCEDE3302}" destId="{D517EFDD-A8B6-4E9D-BBC3-620C9820D643}" srcOrd="0" destOrd="0" parTransId="{455EDC67-610E-4C57-81E2-EACCBFABE1DA}" sibTransId="{9617CD0C-88F0-4DF6-83E0-84B919941933}"/>
    <dgm:cxn modelId="{1B67011F-9918-4F55-839A-DE8FDE381E44}" type="presOf" srcId="{46777178-6456-4C81-9FDC-B172987FBD2F}" destId="{8DD3E289-5B0B-4F7E-BB34-496E4E91E8C7}" srcOrd="0" destOrd="0" presId="urn:microsoft.com/office/officeart/2005/8/layout/orgChart1"/>
    <dgm:cxn modelId="{F2E67B20-9B93-4DBB-8E06-1349E6CA1E1C}" type="presOf" srcId="{248C25AF-923E-4803-9A6B-5C2CD71687D3}" destId="{9FFF12FB-8916-4530-A9EC-470DD0B35B08}" srcOrd="0" destOrd="0" presId="urn:microsoft.com/office/officeart/2005/8/layout/orgChart1"/>
    <dgm:cxn modelId="{E421C720-3503-4FB7-B1DC-CE31F16EE382}" srcId="{71106B87-CC20-4292-8774-E034C94BB4CE}" destId="{B38569C1-F954-477C-9A9B-46ADCE25C4DD}" srcOrd="0" destOrd="0" parTransId="{38C23D32-D1C7-48FE-9E35-37FE416DF1BD}" sibTransId="{1E97C3B9-4461-415A-903D-44C7E3CBD90E}"/>
    <dgm:cxn modelId="{7B82EC20-9FB7-4620-8CE9-2FAF7D747381}" type="presOf" srcId="{081A926D-3601-4AD4-9C3F-AA1B42827321}" destId="{DEB59C31-EDF8-4D08-BFB6-363D59490739}" srcOrd="0" destOrd="0" presId="urn:microsoft.com/office/officeart/2005/8/layout/orgChart1"/>
    <dgm:cxn modelId="{A7531222-2F6A-4660-9EC6-F5F05DE57EBA}" type="presOf" srcId="{ED736D95-F255-4A67-9A1E-1501EC2913E0}" destId="{2DBCDE40-72C3-4758-8358-A513C8317CFC}" srcOrd="0" destOrd="0" presId="urn:microsoft.com/office/officeart/2005/8/layout/orgChart1"/>
    <dgm:cxn modelId="{27321824-09F1-46F6-97C5-104327E81E31}" type="presOf" srcId="{775E2A34-5A0B-42D5-B280-DB8CE5CD96FE}" destId="{5251F8CF-D81E-446A-91C2-73C931EC73C2}" srcOrd="0" destOrd="0" presId="urn:microsoft.com/office/officeart/2005/8/layout/orgChart1"/>
    <dgm:cxn modelId="{F3E0F728-1296-4458-8173-8760EFE3D591}" srcId="{94FE0F1D-573F-4401-AC48-4F470F00E608}" destId="{1D5E4699-7015-42DF-A9DA-1A12DE63E790}" srcOrd="1" destOrd="0" parTransId="{E8B00ADE-A167-40D3-9789-AD25ABC8CAFE}" sibTransId="{2415AEB4-E6FF-4998-A6B0-EB3CED8595F0}"/>
    <dgm:cxn modelId="{83B3BA2A-09C4-409B-A079-1AD26D85E389}" srcId="{6CF2845D-B57D-4252-98CC-718D22517AE8}" destId="{A013BAB4-876F-43C3-8AB7-1EB110B501E2}" srcOrd="1" destOrd="0" parTransId="{E8FC1F07-3460-4AD4-BECF-C223779D0B74}" sibTransId="{33BDBC2A-54B1-4FB4-9EF4-3678C60479C7}"/>
    <dgm:cxn modelId="{73E1A82B-5800-418E-9272-B59EEA257B2B}" type="presOf" srcId="{245D80D1-E10C-4E35-905B-A304DB798EAE}" destId="{9E39C21B-03FB-47CD-AE7B-18E235EC428A}" srcOrd="0" destOrd="0" presId="urn:microsoft.com/office/officeart/2005/8/layout/orgChart1"/>
    <dgm:cxn modelId="{6981042C-364E-43CC-8316-5C51F5FCAC6E}" type="presOf" srcId="{E20451FB-E453-4AD3-A6B3-B16420D6B256}" destId="{579AB1F8-5994-44CF-B364-0A91F326157C}" srcOrd="0" destOrd="0" presId="urn:microsoft.com/office/officeart/2005/8/layout/orgChart1"/>
    <dgm:cxn modelId="{ACC1072C-C11B-48E7-B945-EF97496CE539}" type="presOf" srcId="{AF2D367B-7717-47A9-A98A-87A07E5F8BC8}" destId="{30B34ADD-0DA5-4C2F-9CEE-33773962A8B5}" srcOrd="1" destOrd="0" presId="urn:microsoft.com/office/officeart/2005/8/layout/orgChart1"/>
    <dgm:cxn modelId="{75DA972C-B377-43B7-A122-2B9BF5FEBF27}" srcId="{0D86B6D1-A0FD-41A3-AF47-EC80968A9149}" destId="{DEBB3CDE-B988-4C1D-AEB1-0DEEC076A041}" srcOrd="1" destOrd="0" parTransId="{04A02BBF-F732-4C4E-9F0B-B99BC67D7B5D}" sibTransId="{63499899-242C-413A-944E-D0BA304C2716}"/>
    <dgm:cxn modelId="{32F27A33-39FD-49A3-9499-93E0D11D102C}" srcId="{3F9C6CB2-16D8-46ED-89FF-53E05F5D7BFC}" destId="{169B363C-496A-4520-9CC2-074A568D2914}" srcOrd="1" destOrd="0" parTransId="{B38A3A0F-49D0-4FAF-AADA-147492C6DC82}" sibTransId="{3E3D4F3E-5FB5-40A1-9DFA-C616D23533E9}"/>
    <dgm:cxn modelId="{4E73F134-F194-4883-BCB3-800AF40B6AD3}" srcId="{DC3E2FF7-19EA-45D9-B1BD-883838EE0034}" destId="{21319E96-BC28-4F20-B82E-1B711B9ADEF3}" srcOrd="1" destOrd="0" parTransId="{46777178-6456-4C81-9FDC-B172987FBD2F}" sibTransId="{8AE80D39-2875-4A80-9E62-5BEEB1BD5075}"/>
    <dgm:cxn modelId="{D5656336-C58A-412C-9B7F-32CE537A22E6}" srcId="{2D3F2446-EBD3-407C-9AC9-91627467057B}" destId="{E75C75A9-D3C2-44FC-880B-0FD5BB32C2F5}" srcOrd="0" destOrd="0" parTransId="{9EB89207-0FB8-4B01-9DE1-A56A663104CC}" sibTransId="{B4FD3B0B-3D81-4047-8FD5-5F4A84348CEA}"/>
    <dgm:cxn modelId="{78E77836-73E5-453E-A42E-5813DF541A67}" type="presOf" srcId="{FFFBDE82-E268-4C5B-BF61-D141A9F3DCBB}" destId="{9F3E8C48-106D-4E5A-9317-557AEB434751}" srcOrd="0" destOrd="0" presId="urn:microsoft.com/office/officeart/2005/8/layout/orgChart1"/>
    <dgm:cxn modelId="{6BCCB73B-EC59-4CD5-AB23-EA890E11126F}" type="presOf" srcId="{BAB433EE-D9B3-4776-AE97-5B23E22553C1}" destId="{CACEC42A-C533-491B-8D2F-CC2EF953C1B6}" srcOrd="0" destOrd="0" presId="urn:microsoft.com/office/officeart/2005/8/layout/orgChart1"/>
    <dgm:cxn modelId="{0F836F3C-F00A-4C06-A95A-6FC698F1BAC7}" type="presOf" srcId="{6769BDE9-6A00-4D1E-9217-F5128C9415E1}" destId="{994ADDD7-CC2A-4EBF-B7DA-8BDBE4D787C8}" srcOrd="0" destOrd="0" presId="urn:microsoft.com/office/officeart/2005/8/layout/orgChart1"/>
    <dgm:cxn modelId="{7793873C-90AC-4D3B-9278-8E56FAA763D1}" type="presOf" srcId="{775E2A34-5A0B-42D5-B280-DB8CE5CD96FE}" destId="{961E0C4C-05E6-4D89-9542-33C1EA4FF4FA}" srcOrd="1" destOrd="0" presId="urn:microsoft.com/office/officeart/2005/8/layout/orgChart1"/>
    <dgm:cxn modelId="{6122F53E-A1CE-4844-8718-0ACEA86D49BD}" type="presOf" srcId="{E7DBAAEA-8398-4D62-8DF0-9F178882E39D}" destId="{103A57F9-5FC0-4F7A-8F70-0A25901B3EC1}" srcOrd="0" destOrd="0" presId="urn:microsoft.com/office/officeart/2005/8/layout/orgChart1"/>
    <dgm:cxn modelId="{4B4DEF40-416D-4D84-A0B1-AD0CB4326F25}" srcId="{AF2D367B-7717-47A9-A98A-87A07E5F8BC8}" destId="{96A7C435-DEB8-4C87-BDF6-5C5364259D4E}" srcOrd="1" destOrd="0" parTransId="{8C57787D-07A2-43E8-959F-4BE62CD17D61}" sibTransId="{2328381F-517B-475B-866E-6585F6039017}"/>
    <dgm:cxn modelId="{7181405B-E170-40CD-A571-2DCE2B3D287E}" type="presOf" srcId="{48EB7D22-C56D-45F6-BD75-B7657E9FBEEB}" destId="{2AAE1AB4-0D19-45ED-862E-B03533879944}" srcOrd="1" destOrd="0" presId="urn:microsoft.com/office/officeart/2005/8/layout/orgChart1"/>
    <dgm:cxn modelId="{29F3185E-A366-4F79-A694-A0EC709DA976}" srcId="{71106B87-CC20-4292-8774-E034C94BB4CE}" destId="{F334360A-9F80-4845-908D-1820F9D9FCD8}" srcOrd="2" destOrd="0" parTransId="{C50F4A9C-BCF5-44B6-B487-A443E7B7B8F2}" sibTransId="{8819F840-11A7-4E6B-BC9A-CE04D5D60E78}"/>
    <dgm:cxn modelId="{C9FB8A5F-512F-464B-9458-22C34AD48AF4}" type="presOf" srcId="{63DBDE3E-FB16-4FE7-A2DD-5761F25A838E}" destId="{E8E4B514-690B-44C9-BC6C-B3D30B7C4D8A}" srcOrd="0" destOrd="0" presId="urn:microsoft.com/office/officeart/2005/8/layout/orgChart1"/>
    <dgm:cxn modelId="{2CC9955F-48E1-40FD-9B35-605F5C0CD15C}" type="presOf" srcId="{9EB89207-0FB8-4B01-9DE1-A56A663104CC}" destId="{157E3BC8-A5EE-480C-90F0-F3784471D5A8}" srcOrd="0" destOrd="0" presId="urn:microsoft.com/office/officeart/2005/8/layout/orgChart1"/>
    <dgm:cxn modelId="{72E5BF5F-01E2-440E-B83C-414FE690AF0D}" type="presOf" srcId="{E75C75A9-D3C2-44FC-880B-0FD5BB32C2F5}" destId="{7463A899-B1B5-4F41-824C-7C981E945886}" srcOrd="1" destOrd="0" presId="urn:microsoft.com/office/officeart/2005/8/layout/orgChart1"/>
    <dgm:cxn modelId="{17D39D61-237C-4C2B-B403-A1153F837EB7}" srcId="{2D3F2446-EBD3-407C-9AC9-91627467057B}" destId="{2131221E-6449-4C57-8C9F-D3F50CF0E732}" srcOrd="3" destOrd="0" parTransId="{E68EA950-5E7F-40E3-8833-5ECEC4692C6B}" sibTransId="{E7AE52BF-4ADA-47A3-BACA-8A2091EE3E9F}"/>
    <dgm:cxn modelId="{B54DED41-26BA-4DB1-B414-F039A47C7216}" type="presOf" srcId="{6DE10F71-4C37-41F0-96B2-A6DBD9443B68}" destId="{53F1071D-508C-4C81-B6AE-7356729DB862}" srcOrd="0" destOrd="0" presId="urn:microsoft.com/office/officeart/2005/8/layout/orgChart1"/>
    <dgm:cxn modelId="{39130862-85FF-4061-9386-B0E9892148CB}" type="presOf" srcId="{4D8CF323-12B1-4B16-8069-FC05F92BB2F3}" destId="{BA83580C-876D-4C54-8F2E-19C752BF9051}" srcOrd="0" destOrd="0" presId="urn:microsoft.com/office/officeart/2005/8/layout/orgChart1"/>
    <dgm:cxn modelId="{78413362-1F8B-404E-B7B9-C0EB3BE4CE2E}" type="presOf" srcId="{FE129DED-1BC6-4F0E-A94C-57E57982254C}" destId="{946891F1-D283-4B1E-A240-C195BE4AD9C6}" srcOrd="0" destOrd="0" presId="urn:microsoft.com/office/officeart/2005/8/layout/orgChart1"/>
    <dgm:cxn modelId="{39A63342-2D80-4D21-A399-0A30435FA649}" type="presOf" srcId="{94FE0F1D-573F-4401-AC48-4F470F00E608}" destId="{C12C1DCA-D359-4210-B1AD-3D35E8A7B685}" srcOrd="0" destOrd="0" presId="urn:microsoft.com/office/officeart/2005/8/layout/orgChart1"/>
    <dgm:cxn modelId="{D8C7AA62-7BDD-4461-9499-5FEA52329038}" type="presOf" srcId="{5C8753B6-CD57-4433-A23A-9EBA3691FFE7}" destId="{DADD315D-6523-478C-94B3-E115FBFB5151}" srcOrd="1" destOrd="0" presId="urn:microsoft.com/office/officeart/2005/8/layout/orgChart1"/>
    <dgm:cxn modelId="{DC5FD142-259F-48B8-8DD2-C3F69CDCB5C8}" type="presOf" srcId="{4E810720-9C47-4DFE-B1E4-B2002C5E18B1}" destId="{29FAEDCC-5B75-4D8A-B762-FF85387BD44A}" srcOrd="0" destOrd="0" presId="urn:microsoft.com/office/officeart/2005/8/layout/orgChart1"/>
    <dgm:cxn modelId="{51781443-5759-44CF-BE4A-68D071B6D22D}" type="presOf" srcId="{56164209-A294-4BCB-AF0E-082B3F74BF60}" destId="{46B3E1B7-B617-495B-9AD8-326A6C7CB2E7}" srcOrd="0" destOrd="0" presId="urn:microsoft.com/office/officeart/2005/8/layout/orgChart1"/>
    <dgm:cxn modelId="{9CF93443-EC8F-4533-854F-DEF09C491C48}" type="presOf" srcId="{E75C75A9-D3C2-44FC-880B-0FD5BB32C2F5}" destId="{42685B09-F750-4248-BF97-F7C5860543BD}" srcOrd="0" destOrd="0" presId="urn:microsoft.com/office/officeart/2005/8/layout/orgChart1"/>
    <dgm:cxn modelId="{E4EBAA43-E4B4-4CD1-806A-42D187B20340}" srcId="{DC3E2FF7-19EA-45D9-B1BD-883838EE0034}" destId="{9FFA1442-6F08-4E0D-8645-E5992C5BD568}" srcOrd="0" destOrd="0" parTransId="{BAB433EE-D9B3-4776-AE97-5B23E22553C1}" sibTransId="{1C147C60-D22F-4C86-8DF7-892F94228C0E}"/>
    <dgm:cxn modelId="{36547544-1303-4B3B-8612-E1CD8047615C}" type="presOf" srcId="{3065D15D-78A0-42CA-96B4-E28AD128FEB3}" destId="{5B3A063A-63C0-4686-8FF0-CBFD23E86249}" srcOrd="1" destOrd="0" presId="urn:microsoft.com/office/officeart/2005/8/layout/orgChart1"/>
    <dgm:cxn modelId="{A8D9A544-B05C-4BDE-9528-127EDB4AA179}" type="presOf" srcId="{B38569C1-F954-477C-9A9B-46ADCE25C4DD}" destId="{2DFC5121-35B0-4562-AD1C-3ED5F0475111}" srcOrd="0" destOrd="0" presId="urn:microsoft.com/office/officeart/2005/8/layout/orgChart1"/>
    <dgm:cxn modelId="{DB89E245-5525-4729-AFC4-3D26028C3A94}" type="presOf" srcId="{F571FE02-9A29-4A3F-816F-59C06D9E7932}" destId="{F61A23EA-B941-447E-B34B-B1C8B15E2213}" srcOrd="0" destOrd="0" presId="urn:microsoft.com/office/officeart/2005/8/layout/orgChart1"/>
    <dgm:cxn modelId="{B3ABB446-C5F0-4D24-8EB2-CD2B61CA47C2}" srcId="{AF2D367B-7717-47A9-A98A-87A07E5F8BC8}" destId="{5C8753B6-CD57-4433-A23A-9EBA3691FFE7}" srcOrd="2" destOrd="0" parTransId="{7E585162-3716-4E4E-ACC4-E3C3D5B9B6B5}" sibTransId="{2479F1AB-2CEF-4A5F-8307-6D8C1392E36D}"/>
    <dgm:cxn modelId="{B19FBB46-4509-493F-ADB7-29F70401DF3A}" type="presOf" srcId="{EBA86D59-3726-42E2-B345-8D92D339099F}" destId="{0F3D368F-F39E-48DF-BF3E-84BE966ED898}" srcOrd="0" destOrd="0" presId="urn:microsoft.com/office/officeart/2005/8/layout/orgChart1"/>
    <dgm:cxn modelId="{A7102567-D916-4A8B-80AC-3A3EF0BFB048}" type="presOf" srcId="{BA38D2BE-F866-465D-8EDA-2F2BA2CE84B4}" destId="{9DE2D965-D87F-4417-A6B4-B4B44DD883F9}" srcOrd="0" destOrd="0" presId="urn:microsoft.com/office/officeart/2005/8/layout/orgChart1"/>
    <dgm:cxn modelId="{275D9167-0AB6-4FD6-A8FF-30EE760EFBC2}" type="presOf" srcId="{E68EA950-5E7F-40E3-8833-5ECEC4692C6B}" destId="{E6302860-0E1A-48FC-AA89-C09D75537171}" srcOrd="0" destOrd="0" presId="urn:microsoft.com/office/officeart/2005/8/layout/orgChart1"/>
    <dgm:cxn modelId="{3E7C9547-78A3-47E9-8460-FAE0EFE1C721}" srcId="{96A7C435-DEB8-4C87-BDF6-5C5364259D4E}" destId="{3065D15D-78A0-42CA-96B4-E28AD128FEB3}" srcOrd="0" destOrd="0" parTransId="{4E810720-9C47-4DFE-B1E4-B2002C5E18B1}" sibTransId="{1046E45F-35B6-4BEC-889F-829CA70F3FB4}"/>
    <dgm:cxn modelId="{7F86FD67-62B5-441C-B2CF-2551812556BB}" srcId="{3F9C6CB2-16D8-46ED-89FF-53E05F5D7BFC}" destId="{081A926D-3601-4AD4-9C3F-AA1B42827321}" srcOrd="0" destOrd="0" parTransId="{B7887A8E-4EFA-4497-AB7B-E1E0B2B9A065}" sibTransId="{7ABD1CA7-814F-46C2-8485-B91B2A675353}"/>
    <dgm:cxn modelId="{92443848-1266-4AA7-A0C1-AE4E482780D5}" type="presOf" srcId="{B7887A8E-4EFA-4497-AB7B-E1E0B2B9A065}" destId="{23BC0A14-405E-4B4C-8550-C1F6067E31C3}" srcOrd="0" destOrd="0" presId="urn:microsoft.com/office/officeart/2005/8/layout/orgChart1"/>
    <dgm:cxn modelId="{927D7648-24E4-4C5B-9C5C-4EB48FCCEED6}" srcId="{0D86B6D1-A0FD-41A3-AF47-EC80968A9149}" destId="{DC3E2FF7-19EA-45D9-B1BD-883838EE0034}" srcOrd="2" destOrd="0" parTransId="{3C0AB228-9E06-4182-8CBB-79F82E77FFCE}" sibTransId="{FA0C5F2E-17A6-4B73-B220-2B17C2B8EF49}"/>
    <dgm:cxn modelId="{CE6B3369-A2D5-4B7D-BF32-728F1CF1CD76}" type="presOf" srcId="{F80C9C15-BAC3-4A67-9279-18486BB5FF2B}" destId="{E1C80865-5226-4776-ACC4-58A6823194FF}" srcOrd="1" destOrd="0" presId="urn:microsoft.com/office/officeart/2005/8/layout/orgChart1"/>
    <dgm:cxn modelId="{20665B69-C814-4B17-A2F6-17FD594687D0}" type="presOf" srcId="{296616F9-05BE-4634-BA94-DE1CD97BC93E}" destId="{CC9275A1-5B34-4D9F-9661-E26DFC0E9897}" srcOrd="0" destOrd="0" presId="urn:microsoft.com/office/officeart/2005/8/layout/orgChart1"/>
    <dgm:cxn modelId="{61E05A69-E314-49C7-9AB0-D9499BD5065E}" type="presOf" srcId="{34B38BEF-D301-4BEF-AAE3-68B1E541259C}" destId="{AC22BE8D-C989-4ACF-905D-3D5F98F6888C}" srcOrd="0" destOrd="0" presId="urn:microsoft.com/office/officeart/2005/8/layout/orgChart1"/>
    <dgm:cxn modelId="{CAB0A969-F23B-49EF-BF52-F96384074995}" type="presOf" srcId="{6CF2845D-B57D-4252-98CC-718D22517AE8}" destId="{7E6FB60C-0ECF-42F9-BE89-62661902B7D4}" srcOrd="1" destOrd="0" presId="urn:microsoft.com/office/officeart/2005/8/layout/orgChart1"/>
    <dgm:cxn modelId="{93C4236A-2013-4512-949C-F2B91917CD69}" type="presOf" srcId="{2131221E-6449-4C57-8C9F-D3F50CF0E732}" destId="{0609DEC1-4BF8-431E-9633-232A473BC266}" srcOrd="0" destOrd="0" presId="urn:microsoft.com/office/officeart/2005/8/layout/orgChart1"/>
    <dgm:cxn modelId="{BAFF2A6A-D42D-4BB8-BC6F-991ADAB91AE3}" type="presOf" srcId="{9FFA1442-6F08-4E0D-8645-E5992C5BD568}" destId="{DF2A48D0-1C15-4DEF-A5FB-8F952FFCBA19}" srcOrd="1" destOrd="0" presId="urn:microsoft.com/office/officeart/2005/8/layout/orgChart1"/>
    <dgm:cxn modelId="{3A69896B-4F90-4A18-A680-CF2AD01C295A}" type="presOf" srcId="{71106B87-CC20-4292-8774-E034C94BB4CE}" destId="{A99FEBF8-D0C0-45E8-8997-CAD15695BFE0}" srcOrd="1" destOrd="0" presId="urn:microsoft.com/office/officeart/2005/8/layout/orgChart1"/>
    <dgm:cxn modelId="{51F3D14B-0554-4576-98B8-B49DCA5F744C}" type="presOf" srcId="{695EC9AB-2F10-43ED-A427-109FB7863A37}" destId="{4E36C778-8EC2-4B1A-8608-6704758199B0}" srcOrd="0" destOrd="0" presId="urn:microsoft.com/office/officeart/2005/8/layout/orgChart1"/>
    <dgm:cxn modelId="{6EEE096C-6999-443D-9339-B460E0C34026}" type="presOf" srcId="{245D80D1-E10C-4E35-905B-A304DB798EAE}" destId="{D1898DB0-1D53-4C75-91F4-D4E7EBC5CBBA}" srcOrd="1" destOrd="0" presId="urn:microsoft.com/office/officeart/2005/8/layout/orgChart1"/>
    <dgm:cxn modelId="{E681764C-BA2C-46FD-8129-1ACBE989C8B0}" srcId="{8713C468-BFD2-48C3-9142-D861E9C03ADD}" destId="{61A55E4D-C1CA-4C1B-B54D-46E1BC4AF538}" srcOrd="1" destOrd="0" parTransId="{56164209-A294-4BCB-AF0E-082B3F74BF60}" sibTransId="{2218D755-B40B-40F4-A3FE-BBB786388DD6}"/>
    <dgm:cxn modelId="{A71CAB4C-AD45-4D06-A57F-A60A262D712B}" srcId="{8713C468-BFD2-48C3-9142-D861E9C03ADD}" destId="{F38E4D59-5A8B-4C80-908C-4DC3889D215F}" srcOrd="2" destOrd="0" parTransId="{F571FE02-9A29-4A3F-816F-59C06D9E7932}" sibTransId="{750C7BCF-4ACB-4752-BB91-906EA6BFE363}"/>
    <dgm:cxn modelId="{057B034D-264F-4021-A552-3ECBF3C71C59}" type="presOf" srcId="{23F0C554-ADA8-4D72-B47E-101D2303096B}" destId="{276B5AAE-E5C7-4C71-A036-70983C109228}" srcOrd="1" destOrd="0" presId="urn:microsoft.com/office/officeart/2005/8/layout/orgChart1"/>
    <dgm:cxn modelId="{98AD7C4D-2FE1-4922-B020-ACC02FC883B0}" type="presOf" srcId="{DC3E2FF7-19EA-45D9-B1BD-883838EE0034}" destId="{DE88FEF6-150B-4951-823A-917EBB6B70D9}" srcOrd="1" destOrd="0" presId="urn:microsoft.com/office/officeart/2005/8/layout/orgChart1"/>
    <dgm:cxn modelId="{DBFFCB6D-31BC-4FBF-B548-5A173B2A0FD3}" type="presOf" srcId="{61B7EC2F-2545-4C1E-89E5-C83F00DEF813}" destId="{4EFCB79B-E438-4A9C-A024-8E31A2F6BA3A}" srcOrd="0" destOrd="0" presId="urn:microsoft.com/office/officeart/2005/8/layout/orgChart1"/>
    <dgm:cxn modelId="{C547E26D-97D9-420C-B0A8-D5AA93DFFCC2}" srcId="{DEBB3CDE-B988-4C1D-AEB1-0DEEC076A041}" destId="{AE69343A-B89C-45E8-BCEB-C3F2FF860661}" srcOrd="0" destOrd="0" parTransId="{BA38D2BE-F866-465D-8EDA-2F2BA2CE84B4}" sibTransId="{89DA835B-7A96-4F2D-A253-EDE9835613F6}"/>
    <dgm:cxn modelId="{8DDDED4D-7E1D-49F7-B568-393FE2014C68}" type="presOf" srcId="{DFE6D902-C1F0-45EC-8A12-20646837D38B}" destId="{3256D0DF-B5A6-4359-9221-6ED095A8C105}" srcOrd="1" destOrd="0" presId="urn:microsoft.com/office/officeart/2005/8/layout/orgChart1"/>
    <dgm:cxn modelId="{D318056E-D429-4F2F-AA98-23F3804C8518}" type="presOf" srcId="{ED736D95-F255-4A67-9A1E-1501EC2913E0}" destId="{5068FF1F-F410-4379-8C6C-95EF09C9DCAE}" srcOrd="1" destOrd="0" presId="urn:microsoft.com/office/officeart/2005/8/layout/orgChart1"/>
    <dgm:cxn modelId="{CF2A214E-9326-4CC9-84D1-F4CAE1A8C747}" srcId="{3F9C6CB2-16D8-46ED-89FF-53E05F5D7BFC}" destId="{6CF2845D-B57D-4252-98CC-718D22517AE8}" srcOrd="2" destOrd="0" parTransId="{622CCCB1-753F-43B9-95C7-B352E5E1FC41}" sibTransId="{F66B7538-D619-46D2-AABC-AE970BBCB054}"/>
    <dgm:cxn modelId="{ACDCB150-AEEF-484E-BA10-98EAF688822E}" type="presOf" srcId="{E04CA31A-A2EF-4DFE-A81E-8BCCF29F206A}" destId="{081F575D-BCC9-4E00-8B59-D09F7729D0A0}" srcOrd="0" destOrd="0" presId="urn:microsoft.com/office/officeart/2005/8/layout/orgChart1"/>
    <dgm:cxn modelId="{6F9AC870-DF62-4C1E-BBE8-284F343F9D04}" type="presOf" srcId="{0D86B6D1-A0FD-41A3-AF47-EC80968A9149}" destId="{DA6C5612-A1B2-4226-A0D5-0665896D1E4B}" srcOrd="0" destOrd="0" presId="urn:microsoft.com/office/officeart/2005/8/layout/orgChart1"/>
    <dgm:cxn modelId="{47183A71-E28F-4CD7-9691-80E5B1DFF5A9}" srcId="{B38569C1-F954-477C-9A9B-46ADCE25C4DD}" destId="{B978B786-AFB6-470C-A3DB-6BFBCEDE3302}" srcOrd="1" destOrd="0" parTransId="{FE129DED-1BC6-4F0E-A94C-57E57982254C}" sibTransId="{2915A0A6-A990-4179-92D2-9828A42E73F7}"/>
    <dgm:cxn modelId="{686A8351-781B-473E-95E6-E8F4DA1308D8}" type="presOf" srcId="{D66A2DE9-FEA9-4976-BC77-97C9D1102466}" destId="{9F043AB8-6C52-4D24-BBA7-C049CE4CB66A}" srcOrd="0" destOrd="0" presId="urn:microsoft.com/office/officeart/2005/8/layout/orgChart1"/>
    <dgm:cxn modelId="{08899451-ACD2-4622-A1F2-27F27259F426}" type="presOf" srcId="{BD2AF3F6-875B-4D7C-A3B9-F0CDB1194D2B}" destId="{7013B175-22C2-442C-8AB8-1552B90BFA33}" srcOrd="1" destOrd="0" presId="urn:microsoft.com/office/officeart/2005/8/layout/orgChart1"/>
    <dgm:cxn modelId="{A317D371-B522-4912-8C15-62DDD2F75D56}" type="presOf" srcId="{59A0C52B-0F1B-48B0-BC32-59DBCEADF379}" destId="{7388AED5-E13F-46A8-ACBB-5B3CA71AF949}" srcOrd="0" destOrd="0" presId="urn:microsoft.com/office/officeart/2005/8/layout/orgChart1"/>
    <dgm:cxn modelId="{49CDF451-7C85-445D-8FA7-46FAC0602B6A}" type="presOf" srcId="{3F9C6CB2-16D8-46ED-89FF-53E05F5D7BFC}" destId="{B0FE6B26-7693-4651-B1ED-7D4DF435A750}" srcOrd="1" destOrd="0" presId="urn:microsoft.com/office/officeart/2005/8/layout/orgChart1"/>
    <dgm:cxn modelId="{AC295C72-7FAD-49BF-B365-053A05315CEE}" type="presOf" srcId="{EBA86D59-3726-42E2-B345-8D92D339099F}" destId="{2236F770-DDE6-4D22-9E43-933D74D2E7EB}" srcOrd="1" destOrd="0" presId="urn:microsoft.com/office/officeart/2005/8/layout/orgChart1"/>
    <dgm:cxn modelId="{58455972-0A6E-4A79-9139-513719304598}" type="presOf" srcId="{21319E96-BC28-4F20-B82E-1B711B9ADEF3}" destId="{735ACCA3-8A55-4070-876C-1148D323A31E}" srcOrd="1" destOrd="0" presId="urn:microsoft.com/office/officeart/2005/8/layout/orgChart1"/>
    <dgm:cxn modelId="{F473B172-4D62-4CBE-B671-BE3A769CFEA0}" type="presOf" srcId="{38C23D32-D1C7-48FE-9E35-37FE416DF1BD}" destId="{FEDABC45-AE54-434A-96B8-20C4E28543C2}" srcOrd="0" destOrd="0" presId="urn:microsoft.com/office/officeart/2005/8/layout/orgChart1"/>
    <dgm:cxn modelId="{1BC86954-8661-480C-B3E4-03846366D643}" srcId="{8713C468-BFD2-48C3-9142-D861E9C03ADD}" destId="{EBA86D59-3726-42E2-B345-8D92D339099F}" srcOrd="0" destOrd="0" parTransId="{EF60C7CF-38F1-4AC7-9E42-C49EE36006BD}" sibTransId="{338801BA-9207-4BEA-905D-3C802DB07646}"/>
    <dgm:cxn modelId="{9E3CD374-CEF5-4CAA-9AEA-95EC8A281624}" type="presOf" srcId="{F38E4D59-5A8B-4C80-908C-4DC3889D215F}" destId="{C6397092-70DE-4A83-A2DD-5CC53F465BCC}" srcOrd="1" destOrd="0" presId="urn:microsoft.com/office/officeart/2005/8/layout/orgChart1"/>
    <dgm:cxn modelId="{4B2BBD75-A9A6-40A9-85D2-A2A6D172EB22}" type="presOf" srcId="{21258C2E-89A9-4CF2-9A8C-2995ED97D3F7}" destId="{B16EE0D0-ABA2-4AAB-A413-53AF898ABE85}" srcOrd="0" destOrd="0" presId="urn:microsoft.com/office/officeart/2005/8/layout/orgChart1"/>
    <dgm:cxn modelId="{C1EB9B76-FF4C-4558-892F-9ADBCC29878E}" type="presOf" srcId="{86AF9DF4-55E7-4EC8-B481-02F3A801EFD6}" destId="{32495C2A-BBA1-4483-B1D7-B35C2897E2CF}" srcOrd="1" destOrd="0" presId="urn:microsoft.com/office/officeart/2005/8/layout/orgChart1"/>
    <dgm:cxn modelId="{D2AC3B79-68DB-4E20-939B-52A71F83BB00}" type="presOf" srcId="{CBC43A12-5813-4358-B60D-2638B8011A63}" destId="{826F7176-9CDB-4C83-B907-EC88C969984D}" srcOrd="0" destOrd="0" presId="urn:microsoft.com/office/officeart/2005/8/layout/orgChart1"/>
    <dgm:cxn modelId="{175C6359-D63B-48DC-B132-92910F67AB53}" type="presOf" srcId="{469C3DB0-8271-4716-802E-A92EE6812078}" destId="{C773D8D4-1586-4B51-841B-D780F65ED1C5}" srcOrd="0" destOrd="0" presId="urn:microsoft.com/office/officeart/2005/8/layout/orgChart1"/>
    <dgm:cxn modelId="{DE0FAD7A-5CFD-4B3E-8624-D9DAFF518935}" type="presOf" srcId="{F6CEE705-AE28-4513-9F09-91409986C60E}" destId="{F840B6C2-07C8-46C0-9334-BAFA32BB994B}" srcOrd="1" destOrd="0" presId="urn:microsoft.com/office/officeart/2005/8/layout/orgChart1"/>
    <dgm:cxn modelId="{08F5D25A-3B6F-4FBB-A86F-C74BA460D824}" type="presOf" srcId="{7FC6806E-0BFD-4A9B-AFA3-4BC2BB0ED814}" destId="{613B0560-7BEC-4942-B36F-843487146527}" srcOrd="0" destOrd="0" presId="urn:microsoft.com/office/officeart/2005/8/layout/orgChart1"/>
    <dgm:cxn modelId="{CECCF97A-F031-4A21-82B3-410FD8FAD934}" srcId="{02814592-CB9F-4B37-B087-9C97B238137F}" destId="{94FE0F1D-573F-4401-AC48-4F470F00E608}" srcOrd="0" destOrd="0" parTransId="{695EC9AB-2F10-43ED-A427-109FB7863A37}" sibTransId="{980DF293-31A0-4B6C-AB51-2AF1B3A1D834}"/>
    <dgm:cxn modelId="{80FFE07E-C09E-451C-BF25-44EA5F195A8A}" srcId="{245D80D1-E10C-4E35-905B-A304DB798EAE}" destId="{71106B87-CC20-4292-8774-E034C94BB4CE}" srcOrd="0" destOrd="0" parTransId="{55B7515D-71E1-48C2-BBE1-438D40C54AAC}" sibTransId="{ABE43B5E-61D1-4DD0-83ED-8BC30CA3ABC7}"/>
    <dgm:cxn modelId="{44A94583-5555-4BBF-8335-31DA630E1521}" srcId="{48EB7D22-C56D-45F6-BD75-B7657E9FBEEB}" destId="{E04CA31A-A2EF-4DFE-A81E-8BCCF29F206A}" srcOrd="0" destOrd="0" parTransId="{7C13400D-271E-4387-8FAC-BEBA19CFBE75}" sibTransId="{342E8AC7-D75A-4730-846E-7FF1A95B241D}"/>
    <dgm:cxn modelId="{9D5D5086-912B-4B57-AF92-5FC53BB8E3DD}" type="presOf" srcId="{21319E96-BC28-4F20-B82E-1B711B9ADEF3}" destId="{8DA43578-190C-415F-8713-467A72D2B145}" srcOrd="0" destOrd="0" presId="urn:microsoft.com/office/officeart/2005/8/layout/orgChart1"/>
    <dgm:cxn modelId="{2A93928B-A03A-427D-8581-65D5DBBF901E}" type="presOf" srcId="{9F71C7A7-19FE-4A4A-BF1A-0E03E0ADA4F1}" destId="{9C7CD7D7-1F5A-429B-9100-59D4B9039960}" srcOrd="0" destOrd="0" presId="urn:microsoft.com/office/officeart/2005/8/layout/orgChart1"/>
    <dgm:cxn modelId="{AD71AC8C-A59E-4E73-9095-F2561EFA7A0F}" srcId="{2D3F2446-EBD3-407C-9AC9-91627467057B}" destId="{ED736D95-F255-4A67-9A1E-1501EC2913E0}" srcOrd="1" destOrd="0" parTransId="{A123AA94-AF83-4C03-BD2F-D5B4B156910C}" sibTransId="{1B4322F8-0F55-4ED3-92CF-D2CEE867F0E4}"/>
    <dgm:cxn modelId="{491F128F-6DCA-452A-BC10-0EF6B950C209}" srcId="{2D3F2446-EBD3-407C-9AC9-91627467057B}" destId="{25FFF37D-3E5B-46EB-91EC-0763B9160E34}" srcOrd="5" destOrd="0" parTransId="{61B7EC2F-2545-4C1E-89E5-C83F00DEF813}" sibTransId="{868A3157-23B4-4805-86D3-C8517C1250B3}"/>
    <dgm:cxn modelId="{4F9A718F-0E77-4868-9EB2-8491815A998D}" type="presOf" srcId="{AF2D367B-7717-47A9-A98A-87A07E5F8BC8}" destId="{3DEDA2E1-D1B5-4F5B-9BE3-3419DA8032AB}" srcOrd="0" destOrd="0" presId="urn:microsoft.com/office/officeart/2005/8/layout/orgChart1"/>
    <dgm:cxn modelId="{BC25F48F-E142-41E0-92E3-828C6E6FAB52}" type="presOf" srcId="{F38E4D59-5A8B-4C80-908C-4DC3889D215F}" destId="{140C290D-C748-4EF9-900D-8E72B3012F76}" srcOrd="0" destOrd="0" presId="urn:microsoft.com/office/officeart/2005/8/layout/orgChart1"/>
    <dgm:cxn modelId="{0F0BFB90-A4C3-4182-A6E4-D0C901C6883B}" type="presOf" srcId="{16D3ADD6-C288-4EE3-80F2-E3A37C2BD2D6}" destId="{FA9E1794-84B5-4CA6-A37C-4130E09FBDF9}" srcOrd="0" destOrd="0" presId="urn:microsoft.com/office/officeart/2005/8/layout/orgChart1"/>
    <dgm:cxn modelId="{1C4A7A91-CF5F-455D-8CE8-EC8C7BAF6297}" srcId="{94FE0F1D-573F-4401-AC48-4F470F00E608}" destId="{6769BDE9-6A00-4D1E-9217-F5128C9415E1}" srcOrd="0" destOrd="0" parTransId="{CCFE8D31-77EB-4A73-BE2C-F43A08E5C7CC}" sibTransId="{E16AF55A-B0D9-483D-8C8D-DC8136E76061}"/>
    <dgm:cxn modelId="{4890B592-4EE3-47DC-92C8-42A96332AB52}" srcId="{8713C468-BFD2-48C3-9142-D861E9C03ADD}" destId="{23F0C554-ADA8-4D72-B47E-101D2303096B}" srcOrd="3" destOrd="0" parTransId="{A620CFBC-4677-4F00-A0AE-079C622F1CBF}" sibTransId="{5F2D824A-302D-4D06-A49D-552B596AFB25}"/>
    <dgm:cxn modelId="{CD92BB92-6FB0-44E7-A745-FA60EDCDADC8}" type="presOf" srcId="{AE69343A-B89C-45E8-BCEB-C3F2FF860661}" destId="{B2F6CBB0-F138-44BC-BD9B-047F1A393965}" srcOrd="1" destOrd="0" presId="urn:microsoft.com/office/officeart/2005/8/layout/orgChart1"/>
    <dgm:cxn modelId="{EC32BE92-519B-4137-AEFF-D6E49C991CC6}" type="presOf" srcId="{B38569C1-F954-477C-9A9B-46ADCE25C4DD}" destId="{68573709-7CD2-4528-96F1-6B9328FCEEF8}" srcOrd="1" destOrd="0" presId="urn:microsoft.com/office/officeart/2005/8/layout/orgChart1"/>
    <dgm:cxn modelId="{1477AE93-CC4B-49A9-B369-4BCCF70CE702}" type="presOf" srcId="{1D5E4699-7015-42DF-A9DA-1A12DE63E790}" destId="{C63231ED-23D8-486D-A5B4-4ECE869408AD}" srcOrd="0" destOrd="0" presId="urn:microsoft.com/office/officeart/2005/8/layout/orgChart1"/>
    <dgm:cxn modelId="{FAEEBE93-050C-4568-B6CC-703FB014D713}" type="presOf" srcId="{0D86B6D1-A0FD-41A3-AF47-EC80968A9149}" destId="{3AACDF1C-398B-4250-ADF8-DEC5CE04EC8E}" srcOrd="1" destOrd="0" presId="urn:microsoft.com/office/officeart/2005/8/layout/orgChart1"/>
    <dgm:cxn modelId="{FAFCD095-36EF-4974-85A7-B9F9F332EAE3}" srcId="{48EB7D22-C56D-45F6-BD75-B7657E9FBEEB}" destId="{7FC6806E-0BFD-4A9B-AFA3-4BC2BB0ED814}" srcOrd="1" destOrd="0" parTransId="{D66A2DE9-FEA9-4976-BC77-97C9D1102466}" sibTransId="{81F20E41-4CD8-41F8-A628-3AA44D003FD3}"/>
    <dgm:cxn modelId="{2C4D1E96-A5A8-4F67-8F85-E95BE1B54D7A}" type="presOf" srcId="{7FC6806E-0BFD-4A9B-AFA3-4BC2BB0ED814}" destId="{18EB22F5-E52B-4196-9CC8-1E5E9A72D01B}" srcOrd="1" destOrd="0" presId="urn:microsoft.com/office/officeart/2005/8/layout/orgChart1"/>
    <dgm:cxn modelId="{58EB0A97-D68B-47CD-8EE6-A22D0F693314}" type="presOf" srcId="{2D3F2446-EBD3-407C-9AC9-91627467057B}" destId="{2F5155FB-F376-4A5D-90BB-EDB19B59BA5E}" srcOrd="1" destOrd="0" presId="urn:microsoft.com/office/officeart/2005/8/layout/orgChart1"/>
    <dgm:cxn modelId="{2EE79A97-6C57-44F2-8864-FEB86DD77EB2}" type="presOf" srcId="{A4986D01-F180-4EC5-B44B-365ECD11C803}" destId="{19875BC8-C1EC-4C45-91A4-87199EDE43AE}" srcOrd="0" destOrd="0" presId="urn:microsoft.com/office/officeart/2005/8/layout/orgChart1"/>
    <dgm:cxn modelId="{4450F698-178C-4E07-B822-DB0F9B1FC1B7}" type="presOf" srcId="{CCFE8D31-77EB-4A73-BE2C-F43A08E5C7CC}" destId="{E07487A5-6EDF-4953-BEE9-70B1AA424693}" srcOrd="0" destOrd="0" presId="urn:microsoft.com/office/officeart/2005/8/layout/orgChart1"/>
    <dgm:cxn modelId="{B5E37099-FF3F-4447-BAFA-9F891D1ED1E5}" type="presOf" srcId="{96A7C435-DEB8-4C87-BDF6-5C5364259D4E}" destId="{7C584301-FCBD-40E8-A6B6-56CCBB54A6B2}" srcOrd="1" destOrd="0" presId="urn:microsoft.com/office/officeart/2005/8/layout/orgChart1"/>
    <dgm:cxn modelId="{946F5A99-3591-4F80-AD91-183B4FCE564D}" type="presOf" srcId="{169B363C-496A-4520-9CC2-074A568D2914}" destId="{21FD01CA-B3C0-47F9-A2F9-D6D440FEF6BD}" srcOrd="0" destOrd="0" presId="urn:microsoft.com/office/officeart/2005/8/layout/orgChart1"/>
    <dgm:cxn modelId="{048CA099-149C-4CF8-B89D-F35A08A3EDA6}" type="presOf" srcId="{4BF703C5-54A5-4861-B386-3C7176CF2F19}" destId="{75E39165-4BBE-4A05-917F-055ADDFF5E96}" srcOrd="1" destOrd="0" presId="urn:microsoft.com/office/officeart/2005/8/layout/orgChart1"/>
    <dgm:cxn modelId="{FEDF6F9A-603B-445B-8298-B9D3EA799826}" type="presOf" srcId="{0CF0CD37-9568-455A-B39A-39C06C09B411}" destId="{11A0637F-D08A-480F-80EE-2A558D9480F4}" srcOrd="0" destOrd="0" presId="urn:microsoft.com/office/officeart/2005/8/layout/orgChart1"/>
    <dgm:cxn modelId="{E866929A-3CDF-428E-8950-E06E0BAE5FE5}" srcId="{2D3F2446-EBD3-407C-9AC9-91627467057B}" destId="{4BF703C5-54A5-4861-B386-3C7176CF2F19}" srcOrd="4" destOrd="0" parTransId="{ACF94C5D-86F1-4009-9E2F-A46AAA418C7E}" sibTransId="{C9288F86-2008-48C4-B739-8794D41DAE57}"/>
    <dgm:cxn modelId="{747BAC9C-863B-4B74-BDB8-289E8C8B0416}" type="presOf" srcId="{F80C9C15-BAC3-4A67-9279-18486BB5FF2B}" destId="{A697D5A7-3BD3-4BD8-B40E-23A133F80920}" srcOrd="0" destOrd="0" presId="urn:microsoft.com/office/officeart/2005/8/layout/orgChart1"/>
    <dgm:cxn modelId="{D4D6649D-531E-4BD4-92E6-BE5BA91296A7}" type="presOf" srcId="{B978B786-AFB6-470C-A3DB-6BFBCEDE3302}" destId="{440D8D3E-BDA2-4003-BCC1-117E231CAEE6}" srcOrd="0" destOrd="0" presId="urn:microsoft.com/office/officeart/2005/8/layout/orgChart1"/>
    <dgm:cxn modelId="{33C9EC9E-1612-42E9-ABC5-667E619D54A1}" type="presOf" srcId="{DEBB3CDE-B988-4C1D-AEB1-0DEEC076A041}" destId="{EF4FCBF3-5432-4567-9555-F1C55F8BCD30}" srcOrd="0" destOrd="0" presId="urn:microsoft.com/office/officeart/2005/8/layout/orgChart1"/>
    <dgm:cxn modelId="{7E282F9F-A834-4577-9122-577DA4884929}" type="presOf" srcId="{5232829A-4FA4-4DB8-A849-12F745CD1A0A}" destId="{7269FDD0-19C0-464D-A826-54DB120262C5}" srcOrd="0" destOrd="0" presId="urn:microsoft.com/office/officeart/2005/8/layout/orgChart1"/>
    <dgm:cxn modelId="{453E8F9F-C35C-4475-ACC8-699DB2215BC6}" srcId="{AF2D367B-7717-47A9-A98A-87A07E5F8BC8}" destId="{82181E53-5F12-483B-9CE2-B587765BB29F}" srcOrd="0" destOrd="0" parTransId="{9F71C7A7-19FE-4A4A-BF1A-0E03E0ADA4F1}" sibTransId="{9F2DEFB0-8E67-470B-AD15-138F434A01FC}"/>
    <dgm:cxn modelId="{066733A0-9814-4850-8F80-937A2ECECABC}" type="presOf" srcId="{B978B786-AFB6-470C-A3DB-6BFBCEDE3302}" destId="{7C74034A-4F6A-463E-8CB8-EC2D75713762}" srcOrd="1" destOrd="0" presId="urn:microsoft.com/office/officeart/2005/8/layout/orgChart1"/>
    <dgm:cxn modelId="{A8C8E2A1-3848-46B7-9F53-9FBADD55D56B}" type="presOf" srcId="{3C0AB228-9E06-4182-8CBB-79F82E77FFCE}" destId="{F6E7085B-1A0A-4871-AC0C-5FE7E29AF9BA}" srcOrd="0" destOrd="0" presId="urn:microsoft.com/office/officeart/2005/8/layout/orgChart1"/>
    <dgm:cxn modelId="{7052B0A2-7E88-4B1C-B380-E571F434EBAB}" type="presOf" srcId="{DC3E2FF7-19EA-45D9-B1BD-883838EE0034}" destId="{A914666D-4F26-431D-9317-92CFEC296D1F}" srcOrd="0" destOrd="0" presId="urn:microsoft.com/office/officeart/2005/8/layout/orgChart1"/>
    <dgm:cxn modelId="{5B3C5FA3-67BA-4C2A-9DAF-38221941D793}" type="presOf" srcId="{F334360A-9F80-4845-908D-1820F9D9FCD8}" destId="{1EFCDD1A-E55D-4B6E-9F66-13BE68EC09CF}" srcOrd="0" destOrd="0" presId="urn:microsoft.com/office/officeart/2005/8/layout/orgChart1"/>
    <dgm:cxn modelId="{AA7201A5-48C2-463B-9B20-83C401D96D72}" type="presOf" srcId="{8713C468-BFD2-48C3-9142-D861E9C03ADD}" destId="{F361849C-2E62-4347-8776-4583EB49854A}" srcOrd="1" destOrd="0" presId="urn:microsoft.com/office/officeart/2005/8/layout/orgChart1"/>
    <dgm:cxn modelId="{8D1DE3A5-DD34-41EE-9487-1FF5AFB44550}" type="presOf" srcId="{F6CEE705-AE28-4513-9F09-91409986C60E}" destId="{5187F200-3F47-4EE1-ACE5-6331079BDCD4}" srcOrd="0" destOrd="0" presId="urn:microsoft.com/office/officeart/2005/8/layout/orgChart1"/>
    <dgm:cxn modelId="{104C87A8-C046-4E2F-AAB6-F9E52EA7C549}" type="presOf" srcId="{7E585162-3716-4E4E-ACC4-E3C3D5B9B6B5}" destId="{0BC13193-A488-425C-BA7A-7F5478FE4EFA}" srcOrd="0" destOrd="0" presId="urn:microsoft.com/office/officeart/2005/8/layout/orgChart1"/>
    <dgm:cxn modelId="{7DD5BAAF-C3A3-4C91-831E-7117F4627C9D}" type="presOf" srcId="{DFE6D902-C1F0-45EC-8A12-20646837D38B}" destId="{B0822838-A092-43F2-9981-A6D289F1F7AD}" srcOrd="0" destOrd="0" presId="urn:microsoft.com/office/officeart/2005/8/layout/orgChart1"/>
    <dgm:cxn modelId="{DBFD26B6-229D-4E90-8A2A-227031BB4F92}" type="presOf" srcId="{1D5E4699-7015-42DF-A9DA-1A12DE63E790}" destId="{9DF49B6A-42F6-4631-B371-7A0E43876E9E}" srcOrd="1" destOrd="0" presId="urn:microsoft.com/office/officeart/2005/8/layout/orgChart1"/>
    <dgm:cxn modelId="{4C4C19BB-DE9C-4154-8E77-4631B5CE4987}" type="presOf" srcId="{169B363C-496A-4520-9CC2-074A568D2914}" destId="{F8656A07-E00B-46DC-9133-B8544E70C7E9}" srcOrd="1" destOrd="0" presId="urn:microsoft.com/office/officeart/2005/8/layout/orgChart1"/>
    <dgm:cxn modelId="{AB97ADBC-1661-4C5F-97CF-CC7A5EDFF3BC}" type="presOf" srcId="{AE69343A-B89C-45E8-BCEB-C3F2FF860661}" destId="{04686649-82E1-4911-AB1D-49791AF647FD}" srcOrd="0" destOrd="0" presId="urn:microsoft.com/office/officeart/2005/8/layout/orgChart1"/>
    <dgm:cxn modelId="{804699BE-F4FD-445D-A94E-67DBB281A8BF}" srcId="{245D80D1-E10C-4E35-905B-A304DB798EAE}" destId="{0D86B6D1-A0FD-41A3-AF47-EC80968A9149}" srcOrd="1" destOrd="0" parTransId="{5232829A-4FA4-4DB8-A849-12F745CD1A0A}" sibTransId="{232F1C97-9D19-4044-8B01-FE8482E0BBC7}"/>
    <dgm:cxn modelId="{D228F3BE-85D4-4BAF-9766-D76E0FB13289}" type="presOf" srcId="{93CFD84D-A136-4CF0-9F64-F1718443EDCF}" destId="{669C3A37-126A-4E57-93E4-8685833C1421}" srcOrd="0" destOrd="0" presId="urn:microsoft.com/office/officeart/2005/8/layout/orgChart1"/>
    <dgm:cxn modelId="{697836BF-3D77-4E53-977A-C6ED0E3595FB}" type="presOf" srcId="{96A7C435-DEB8-4C87-BDF6-5C5364259D4E}" destId="{68263338-4ED3-4E95-ACE8-55E5A4CA0B8A}" srcOrd="0" destOrd="0" presId="urn:microsoft.com/office/officeart/2005/8/layout/orgChart1"/>
    <dgm:cxn modelId="{228156BF-A845-4B0F-9D0A-F745501ABB48}" type="presOf" srcId="{F83C3BA4-C470-4356-BF98-E0F1BC154118}" destId="{3C63F0CE-AD57-45F8-9608-EDC01835764B}" srcOrd="1" destOrd="0" presId="urn:microsoft.com/office/officeart/2005/8/layout/orgChart1"/>
    <dgm:cxn modelId="{3A4F67C0-B8B9-4AB7-90F3-373C032D2616}" type="presOf" srcId="{2C089A3C-8456-4AB4-AD22-5E6523C9B2FA}" destId="{9BF76C85-51A2-4EC4-82F2-BE48D0374DD5}" srcOrd="0" destOrd="0" presId="urn:microsoft.com/office/officeart/2005/8/layout/orgChart1"/>
    <dgm:cxn modelId="{3BB3C0C2-F937-434F-9535-2BB4F6DA4C67}" type="presOf" srcId="{50A250C9-0968-4B82-95E7-DC176A522997}" destId="{15196784-2B09-484E-AD5D-8940190BD9C5}" srcOrd="0" destOrd="0" presId="urn:microsoft.com/office/officeart/2005/8/layout/orgChart1"/>
    <dgm:cxn modelId="{FC483DC3-B870-46B1-92DC-A40C6B4FCEEA}" type="presOf" srcId="{6769BDE9-6A00-4D1E-9217-F5128C9415E1}" destId="{B13A2E92-7A06-4A71-B8C0-D620AB089DF7}" srcOrd="1" destOrd="0" presId="urn:microsoft.com/office/officeart/2005/8/layout/orgChart1"/>
    <dgm:cxn modelId="{5A55A1C3-343C-407E-AB8D-1667D854711B}" type="presOf" srcId="{B1B56680-9E73-4DA5-9A90-8E0307E8E668}" destId="{E9654C1C-33E4-4D0C-9848-989911B04E01}" srcOrd="0" destOrd="0" presId="urn:microsoft.com/office/officeart/2005/8/layout/orgChart1"/>
    <dgm:cxn modelId="{446723C4-FE43-408D-AA6D-D6213B37FE18}" type="presOf" srcId="{48EB7D22-C56D-45F6-BD75-B7657E9FBEEB}" destId="{779F01A3-EF9B-4D74-9A8B-11D000732632}" srcOrd="0" destOrd="0" presId="urn:microsoft.com/office/officeart/2005/8/layout/orgChart1"/>
    <dgm:cxn modelId="{02D5B5C4-DE76-47C8-9A47-E5D0B4746584}" srcId="{0D86B6D1-A0FD-41A3-AF47-EC80968A9149}" destId="{86AF9DF4-55E7-4EC8-B481-02F3A801EFD6}" srcOrd="0" destOrd="0" parTransId="{50A250C9-0968-4B82-95E7-DC176A522997}" sibTransId="{887329E4-D4E4-4CC3-85E3-3954040183AB}"/>
    <dgm:cxn modelId="{750FDCC4-CC1D-44AA-A469-142AE015F594}" srcId="{59A0C52B-0F1B-48B0-BC32-59DBCEADF379}" destId="{8713C468-BFD2-48C3-9142-D861E9C03ADD}" srcOrd="0" destOrd="0" parTransId="{248C25AF-923E-4803-9A6B-5C2CD71687D3}" sibTransId="{DA74045B-E8CE-4C31-9DD7-6A93A828A583}"/>
    <dgm:cxn modelId="{DB5299C5-9A5B-42A4-B161-56D0A1A47E93}" srcId="{59A0C52B-0F1B-48B0-BC32-59DBCEADF379}" destId="{DFE6D902-C1F0-45EC-8A12-20646837D38B}" srcOrd="1" destOrd="0" parTransId="{D4808004-6744-4DE0-BF52-ADE44CBE4E8E}" sibTransId="{5334424B-D3D8-4821-BE16-4A8D4DA8B093}"/>
    <dgm:cxn modelId="{3E98AFC9-A5F7-4A4B-890A-F0044FF90FA2}" type="presOf" srcId="{4D8CF323-12B1-4B16-8069-FC05F92BB2F3}" destId="{04C7ED2E-4BB6-4C7F-AF3E-917A9A007C3B}" srcOrd="1" destOrd="0" presId="urn:microsoft.com/office/officeart/2005/8/layout/orgChart1"/>
    <dgm:cxn modelId="{6899B4CA-E204-4D70-A429-DF7DA8BF5BEB}" type="presOf" srcId="{E8FC1F07-3460-4AD4-BECF-C223779D0B74}" destId="{5294F0FA-A954-4B24-A051-6BD1BD71A90C}" srcOrd="0" destOrd="0" presId="urn:microsoft.com/office/officeart/2005/8/layout/orgChart1"/>
    <dgm:cxn modelId="{6783D5CA-72EE-4E82-AA66-E0E5B54A452E}" srcId="{E20451FB-E453-4AD3-A6B3-B16420D6B256}" destId="{245D80D1-E10C-4E35-905B-A304DB798EAE}" srcOrd="0" destOrd="0" parTransId="{DF1AD47D-D8A3-4865-9E76-810995E0A647}" sibTransId="{6C341AA3-23F2-45CA-AC8E-F39B5D4C8763}"/>
    <dgm:cxn modelId="{7FB478CC-8A21-4C83-AC34-AE60D6F33004}" srcId="{6CF2845D-B57D-4252-98CC-718D22517AE8}" destId="{775E2A34-5A0B-42D5-B280-DB8CE5CD96FE}" srcOrd="2" destOrd="0" parTransId="{37E89185-5E16-4743-B65D-8B223818BBDF}" sibTransId="{09657DD2-0440-471C-986F-946789E0D886}"/>
    <dgm:cxn modelId="{703CF6CD-CAFD-435A-A5D8-4FCEF359E88D}" type="presOf" srcId="{4841E931-DE34-49BF-AF70-B6EBD178380E}" destId="{A2D0AED8-E4E5-4E4B-BC67-63E707E35F99}" srcOrd="0" destOrd="0" presId="urn:microsoft.com/office/officeart/2005/8/layout/orgChart1"/>
    <dgm:cxn modelId="{A3A782CF-9F16-4853-B5F5-08C3B3A46E8D}" type="presOf" srcId="{02814592-CB9F-4B37-B087-9C97B238137F}" destId="{F36127E5-0BAC-43A3-ABF2-9C5DBE4194ED}" srcOrd="0" destOrd="0" presId="urn:microsoft.com/office/officeart/2005/8/layout/orgChart1"/>
    <dgm:cxn modelId="{5B9898D0-677C-45FA-B004-8BD216DDF160}" type="presOf" srcId="{77D7C3DB-A157-4849-8A45-83DF95867BB1}" destId="{26E90A2C-7606-4B9B-91BB-D963B1A13D38}" srcOrd="0" destOrd="0" presId="urn:microsoft.com/office/officeart/2005/8/layout/orgChart1"/>
    <dgm:cxn modelId="{C56C0AD2-9AEC-4B82-BC4B-9B218DCD008E}" type="presOf" srcId="{D517EFDD-A8B6-4E9D-BBC3-620C9820D643}" destId="{8A2B90F6-F9AA-4A0B-9EA2-417DB644AEF9}" srcOrd="1" destOrd="0" presId="urn:microsoft.com/office/officeart/2005/8/layout/orgChart1"/>
    <dgm:cxn modelId="{157AA2D3-6216-4994-B83E-AD5FC016615E}" type="presOf" srcId="{25FFF37D-3E5B-46EB-91EC-0763B9160E34}" destId="{EC8DC478-58FF-4824-B287-9232B76B982E}" srcOrd="0" destOrd="0" presId="urn:microsoft.com/office/officeart/2005/8/layout/orgChart1"/>
    <dgm:cxn modelId="{1F4C01D4-EB90-41A9-894A-162BC0C8D37D}" srcId="{6CF2845D-B57D-4252-98CC-718D22517AE8}" destId="{2C089A3C-8456-4AB4-AD22-5E6523C9B2FA}" srcOrd="0" destOrd="0" parTransId="{0BD73C68-BCCA-4974-BCA9-1D600392D842}" sibTransId="{FA2FBBF0-C964-4EB5-91D9-4ED00A190EBC}"/>
    <dgm:cxn modelId="{D2D0C5D5-A664-45D1-BC29-E6D9CCD484E2}" srcId="{86AF9DF4-55E7-4EC8-B481-02F3A801EFD6}" destId="{B1B56680-9E73-4DA5-9A90-8E0307E8E668}" srcOrd="0" destOrd="0" parTransId="{34B38BEF-D301-4BEF-AAE3-68B1E541259C}" sibTransId="{4804879E-CC82-462F-AF7A-1D4807E6D9A9}"/>
    <dgm:cxn modelId="{990860D6-8EEE-4724-A901-E27C041D1C00}" type="presOf" srcId="{3F9C6CB2-16D8-46ED-89FF-53E05F5D7BFC}" destId="{2F8F4AB1-F00E-448F-AFAE-504B46FB98DD}" srcOrd="0" destOrd="0" presId="urn:microsoft.com/office/officeart/2005/8/layout/orgChart1"/>
    <dgm:cxn modelId="{74F161D6-7D67-4A8E-AEB9-9D805FB5E0DC}" type="presOf" srcId="{05734CC5-C5CD-4195-8DB8-696EC3ECEB40}" destId="{4B4F9C15-C695-4F74-9CA7-462002CB8FF9}" srcOrd="0" destOrd="0" presId="urn:microsoft.com/office/officeart/2005/8/layout/orgChart1"/>
    <dgm:cxn modelId="{C0F9DFD7-0BE7-4223-9715-3A7CF3AF76F2}" type="presOf" srcId="{5C8753B6-CD57-4433-A23A-9EBA3691FFE7}" destId="{FC55325D-E729-46E8-A702-8EC747AA42C1}" srcOrd="0" destOrd="0" presId="urn:microsoft.com/office/officeart/2005/8/layout/orgChart1"/>
    <dgm:cxn modelId="{B07AB3D9-2D84-4C09-B0C6-65A76ED2266A}" type="presOf" srcId="{25FFF37D-3E5B-46EB-91EC-0763B9160E34}" destId="{6BE29AD2-1F59-4494-A940-6A28CE2FDC1E}" srcOrd="1" destOrd="0" presId="urn:microsoft.com/office/officeart/2005/8/layout/orgChart1"/>
    <dgm:cxn modelId="{5463E5DC-B05B-4592-9D63-A6865E206252}" type="presOf" srcId="{4BF703C5-54A5-4861-B386-3C7176CF2F19}" destId="{711ECC06-E523-4C30-BA91-43473667385D}" srcOrd="0" destOrd="0" presId="urn:microsoft.com/office/officeart/2005/8/layout/orgChart1"/>
    <dgm:cxn modelId="{F9C211DD-579A-43A2-9FD9-F6558186BF85}" type="presOf" srcId="{ACF94C5D-86F1-4009-9E2F-A46AAA418C7E}" destId="{9016DFB1-15F0-48CA-A614-A1F743BC7025}" srcOrd="0" destOrd="0" presId="urn:microsoft.com/office/officeart/2005/8/layout/orgChart1"/>
    <dgm:cxn modelId="{8BA87EDD-998E-40D4-B537-72B9C794437F}" type="presOf" srcId="{61A55E4D-C1CA-4C1B-B54D-46E1BC4AF538}" destId="{B8806569-60F0-4619-A662-AD9C4802115F}" srcOrd="1" destOrd="0" presId="urn:microsoft.com/office/officeart/2005/8/layout/orgChart1"/>
    <dgm:cxn modelId="{5CEF0EDE-BD11-413E-AF13-891A8FCCC586}" type="presOf" srcId="{A013BAB4-876F-43C3-8AB7-1EB110B501E2}" destId="{D37703D9-7BD2-4B15-940D-ADCDFB4F4897}" srcOrd="0" destOrd="0" presId="urn:microsoft.com/office/officeart/2005/8/layout/orgChart1"/>
    <dgm:cxn modelId="{B3353CDE-3EF6-4814-8048-CA3F270B9643}" srcId="{F334360A-9F80-4845-908D-1820F9D9FCD8}" destId="{4D8CF323-12B1-4B16-8069-FC05F92BB2F3}" srcOrd="1" destOrd="0" parTransId="{FFFBDE82-E268-4C5B-BF61-D141A9F3DCBB}" sibTransId="{991DE521-10C9-4D7A-8B93-153475197F01}"/>
    <dgm:cxn modelId="{FFA96FDE-BDE9-4DEF-B54C-325C636C1ADA}" type="presOf" srcId="{E8B00ADE-A167-40D3-9789-AD25ABC8CAFE}" destId="{BE2545CD-D2B0-4272-864D-93B7D970C028}" srcOrd="0" destOrd="0" presId="urn:microsoft.com/office/officeart/2005/8/layout/orgChart1"/>
    <dgm:cxn modelId="{C7308DE1-F070-45A7-99B9-C933B3D42FB3}" type="presOf" srcId="{D4808004-6744-4DE0-BF52-ADE44CBE4E8E}" destId="{60CA93CF-3E5C-4665-B2AD-2D215398CAF4}" srcOrd="0" destOrd="0" presId="urn:microsoft.com/office/officeart/2005/8/layout/orgChart1"/>
    <dgm:cxn modelId="{782031E3-A676-4DDB-BD38-021A52F4B879}" type="presOf" srcId="{82181E53-5F12-483B-9CE2-B587765BB29F}" destId="{A5B3E1B2-0C96-451F-BA11-F07FADB011FE}" srcOrd="0" destOrd="0" presId="urn:microsoft.com/office/officeart/2005/8/layout/orgChart1"/>
    <dgm:cxn modelId="{4921C5E5-823A-40E3-A610-6DDF0F9A2221}" srcId="{B978B786-AFB6-470C-A3DB-6BFBCEDE3302}" destId="{F83C3BA4-C470-4356-BF98-E0F1BC154118}" srcOrd="1" destOrd="0" parTransId="{77D7C3DB-A157-4849-8A45-83DF95867BB1}" sibTransId="{A861494F-8B06-4BEF-AB55-A750815D6120}"/>
    <dgm:cxn modelId="{58A5C8E6-4784-4E65-AF46-B7CD3392E1FC}" srcId="{DFE6D902-C1F0-45EC-8A12-20646837D38B}" destId="{63DBDE3E-FB16-4FE7-A2DD-5761F25A838E}" srcOrd="1" destOrd="0" parTransId="{E7DBAAEA-8398-4D62-8DF0-9F178882E39D}" sibTransId="{7D436578-1FF8-4874-B889-81B6B1D356A4}"/>
    <dgm:cxn modelId="{E938B7E8-2E33-4368-836D-BE412653F1CD}" type="presOf" srcId="{E04CA31A-A2EF-4DFE-A81E-8BCCF29F206A}" destId="{60550F12-C3AA-4A99-AD79-AA3B90B33DE3}" srcOrd="1" destOrd="0" presId="urn:microsoft.com/office/officeart/2005/8/layout/orgChart1"/>
    <dgm:cxn modelId="{590609E9-6E9D-4C43-B223-D04853D5E4E8}" srcId="{86AF9DF4-55E7-4EC8-B481-02F3A801EFD6}" destId="{F6CEE705-AE28-4513-9F09-91409986C60E}" srcOrd="2" destOrd="0" parTransId="{6DE10F71-4C37-41F0-96B2-A6DBD9443B68}" sibTransId="{0F778C9C-ADFB-4600-A275-2BFA455C15F6}"/>
    <dgm:cxn modelId="{D9C23AE9-CD75-4F43-A9F6-7AEF429DD996}" type="presOf" srcId="{2C089A3C-8456-4AB4-AD22-5E6523C9B2FA}" destId="{4EE7DDE8-B551-4F01-9D81-5746DC3DDE56}" srcOrd="1" destOrd="0" presId="urn:microsoft.com/office/officeart/2005/8/layout/orgChart1"/>
    <dgm:cxn modelId="{04E52FEA-80A0-4C34-9E9C-8AFBF5EB2406}" type="presOf" srcId="{94FE0F1D-573F-4401-AC48-4F470F00E608}" destId="{75155781-68D5-4241-8B32-760A1ACC63B3}" srcOrd="1" destOrd="0" presId="urn:microsoft.com/office/officeart/2005/8/layout/orgChart1"/>
    <dgm:cxn modelId="{880C2AEB-E35D-4837-BA81-2311BAF2BBA0}" type="presOf" srcId="{3065D15D-78A0-42CA-96B4-E28AD128FEB3}" destId="{B8C00D18-005E-4CA6-A3A5-D19E11DA3707}" srcOrd="0" destOrd="0" presId="urn:microsoft.com/office/officeart/2005/8/layout/orgChart1"/>
    <dgm:cxn modelId="{2BB309EC-D4EC-414F-8E7C-79D3B3B2B9A8}" srcId="{DFE6D902-C1F0-45EC-8A12-20646837D38B}" destId="{CBC43A12-5813-4358-B60D-2638B8011A63}" srcOrd="0" destOrd="0" parTransId="{05734CC5-C5CD-4195-8DB8-696EC3ECEB40}" sibTransId="{6AFE017F-E0C8-463F-8209-A3C25A2222AB}"/>
    <dgm:cxn modelId="{99B9A7EC-FB47-482C-83FF-8842BCAE8EDE}" srcId="{86AF9DF4-55E7-4EC8-B481-02F3A801EFD6}" destId="{BD2AF3F6-875B-4D7C-A3B9-F0CDB1194D2B}" srcOrd="1" destOrd="0" parTransId="{21258C2E-89A9-4CF2-9A8C-2995ED97D3F7}" sibTransId="{FE566E54-08B2-4F85-8C69-CC960A888741}"/>
    <dgm:cxn modelId="{AEC591F1-035C-4663-AB62-88BF77CC81BE}" type="presOf" srcId="{B1B56680-9E73-4DA5-9A90-8E0307E8E668}" destId="{C08D94EE-2DB1-459E-BB4F-99BBD25EA8FF}" srcOrd="1" destOrd="0" presId="urn:microsoft.com/office/officeart/2005/8/layout/orgChart1"/>
    <dgm:cxn modelId="{276335F2-10DA-41EC-A7CB-F47EED9CA2D7}" srcId="{71106B87-CC20-4292-8774-E034C94BB4CE}" destId="{02814592-CB9F-4B37-B087-9C97B238137F}" srcOrd="6" destOrd="0" parTransId="{A4986D01-F180-4EC5-B44B-365ECD11C803}" sibTransId="{1D45B47E-C449-4F0A-A683-BCDF839194A6}"/>
    <dgm:cxn modelId="{75EE9BF2-2BC1-4A79-9193-E58D1A04C391}" type="presOf" srcId="{455EDC67-610E-4C57-81E2-EACCBFABE1DA}" destId="{B79CF57B-488A-4DD5-8F06-1457F3EF62D3}" srcOrd="0" destOrd="0" presId="urn:microsoft.com/office/officeart/2005/8/layout/orgChart1"/>
    <dgm:cxn modelId="{799F84F7-CC54-4764-92CB-2B484E8C43A7}" type="presOf" srcId="{8C57787D-07A2-43E8-959F-4BE62CD17D61}" destId="{DD587878-4113-429D-A2A9-AC38A2ADE213}" srcOrd="0" destOrd="0" presId="urn:microsoft.com/office/officeart/2005/8/layout/orgChart1"/>
    <dgm:cxn modelId="{2868F9F7-B688-4300-A905-D34B6E8AD31E}" type="presOf" srcId="{23F0C554-ADA8-4D72-B47E-101D2303096B}" destId="{7390881E-8EF9-4CBE-B0BE-F79D500F5D82}" srcOrd="0" destOrd="0" presId="urn:microsoft.com/office/officeart/2005/8/layout/orgChart1"/>
    <dgm:cxn modelId="{FE4F12FA-F8FA-4D53-BE2B-BBF06B79DB7E}" type="presOf" srcId="{6CF2845D-B57D-4252-98CC-718D22517AE8}" destId="{E641BE4A-89AB-4966-B18E-A10FCE54F6F0}" srcOrd="0" destOrd="0" presId="urn:microsoft.com/office/officeart/2005/8/layout/orgChart1"/>
    <dgm:cxn modelId="{BEE799FA-6CE1-49C3-A1DC-3FDD9272F3D9}" type="presOf" srcId="{CBC43A12-5813-4358-B60D-2638B8011A63}" destId="{51A03A57-78A2-47EA-8040-A383B31FA461}" srcOrd="1" destOrd="0" presId="urn:microsoft.com/office/officeart/2005/8/layout/orgChart1"/>
    <dgm:cxn modelId="{D38040FE-2400-463C-B230-9D8F72BC26CE}" srcId="{71106B87-CC20-4292-8774-E034C94BB4CE}" destId="{59A0C52B-0F1B-48B0-BC32-59DBCEADF379}" srcOrd="1" destOrd="0" parTransId="{4841E931-DE34-49BF-AF70-B6EBD178380E}" sibTransId="{F6F5E60A-8CBD-4060-B1E7-AD655619E318}"/>
    <dgm:cxn modelId="{76BFC8FE-C10E-4946-A9DD-F1ABE7AD4594}" type="presOf" srcId="{2131221E-6449-4C57-8C9F-D3F50CF0E732}" destId="{2E95CBA9-BBCE-441D-A9BE-708F880D100E}" srcOrd="1" destOrd="0" presId="urn:microsoft.com/office/officeart/2005/8/layout/orgChart1"/>
    <dgm:cxn modelId="{8114EAFF-1EB1-4CA2-9AFD-B30AE2896B77}" type="presOf" srcId="{A013BAB4-876F-43C3-8AB7-1EB110B501E2}" destId="{17E64405-8BB1-4CB4-9741-60B1ADD96356}" srcOrd="1" destOrd="0" presId="urn:microsoft.com/office/officeart/2005/8/layout/orgChart1"/>
    <dgm:cxn modelId="{6AD568E5-084E-4399-A35C-6CEA17399F32}" type="presParOf" srcId="{579AB1F8-5994-44CF-B364-0A91F326157C}" destId="{1FCF0DDB-DC3C-46E7-BC82-511C02C6D8B3}" srcOrd="0" destOrd="0" presId="urn:microsoft.com/office/officeart/2005/8/layout/orgChart1"/>
    <dgm:cxn modelId="{C706BE3C-82B6-491D-8EE8-82954CFA551A}" type="presParOf" srcId="{1FCF0DDB-DC3C-46E7-BC82-511C02C6D8B3}" destId="{9D51595F-2620-4D91-B668-02EEE3D2CFFF}" srcOrd="0" destOrd="0" presId="urn:microsoft.com/office/officeart/2005/8/layout/orgChart1"/>
    <dgm:cxn modelId="{15FF3D2D-F3FA-4194-AEF2-986A739319FB}" type="presParOf" srcId="{9D51595F-2620-4D91-B668-02EEE3D2CFFF}" destId="{9E39C21B-03FB-47CD-AE7B-18E235EC428A}" srcOrd="0" destOrd="0" presId="urn:microsoft.com/office/officeart/2005/8/layout/orgChart1"/>
    <dgm:cxn modelId="{118F368B-9BC3-4891-8465-B8C955818B06}" type="presParOf" srcId="{9D51595F-2620-4D91-B668-02EEE3D2CFFF}" destId="{D1898DB0-1D53-4C75-91F4-D4E7EBC5CBBA}" srcOrd="1" destOrd="0" presId="urn:microsoft.com/office/officeart/2005/8/layout/orgChart1"/>
    <dgm:cxn modelId="{162AFE45-DD85-4736-97D6-71F1831E95EF}" type="presParOf" srcId="{1FCF0DDB-DC3C-46E7-BC82-511C02C6D8B3}" destId="{F545839D-67AB-48A3-906D-0616B5D0DB1E}" srcOrd="1" destOrd="0" presId="urn:microsoft.com/office/officeart/2005/8/layout/orgChart1"/>
    <dgm:cxn modelId="{53FC6BBC-D8F9-429D-BC8A-42CD83297DF1}" type="presParOf" srcId="{F545839D-67AB-48A3-906D-0616B5D0DB1E}" destId="{ECD7643E-FA22-4D66-8B1D-98BF483DC8DB}" srcOrd="0" destOrd="0" presId="urn:microsoft.com/office/officeart/2005/8/layout/orgChart1"/>
    <dgm:cxn modelId="{8AD4E7F7-1247-4E9A-8314-5BC4F059B2F4}" type="presParOf" srcId="{F545839D-67AB-48A3-906D-0616B5D0DB1E}" destId="{13EDB16B-1927-4384-9529-2616B25B979E}" srcOrd="1" destOrd="0" presId="urn:microsoft.com/office/officeart/2005/8/layout/orgChart1"/>
    <dgm:cxn modelId="{E6501A0B-B45C-4A15-AFE8-96909C68E4FF}" type="presParOf" srcId="{13EDB16B-1927-4384-9529-2616B25B979E}" destId="{CC7848E9-8847-42B0-AD9D-9360F97BBAD4}" srcOrd="0" destOrd="0" presId="urn:microsoft.com/office/officeart/2005/8/layout/orgChart1"/>
    <dgm:cxn modelId="{E442D05F-7C9F-4848-8FCA-8A1312EE8564}" type="presParOf" srcId="{CC7848E9-8847-42B0-AD9D-9360F97BBAD4}" destId="{BAD8A9B1-B763-4AEA-9EBF-6C895B7E69F3}" srcOrd="0" destOrd="0" presId="urn:microsoft.com/office/officeart/2005/8/layout/orgChart1"/>
    <dgm:cxn modelId="{587CF8A8-474E-4B92-89D0-62B97C8089BA}" type="presParOf" srcId="{CC7848E9-8847-42B0-AD9D-9360F97BBAD4}" destId="{A99FEBF8-D0C0-45E8-8997-CAD15695BFE0}" srcOrd="1" destOrd="0" presId="urn:microsoft.com/office/officeart/2005/8/layout/orgChart1"/>
    <dgm:cxn modelId="{D3BAF7C3-A256-4590-9F74-AB4E85EAF5ED}" type="presParOf" srcId="{13EDB16B-1927-4384-9529-2616B25B979E}" destId="{5F0187C9-8881-4252-85C9-38A5ECC9CCF9}" srcOrd="1" destOrd="0" presId="urn:microsoft.com/office/officeart/2005/8/layout/orgChart1"/>
    <dgm:cxn modelId="{2D00D5C1-BE6D-4010-AAC5-B32B212A3645}" type="presParOf" srcId="{5F0187C9-8881-4252-85C9-38A5ECC9CCF9}" destId="{FEDABC45-AE54-434A-96B8-20C4E28543C2}" srcOrd="0" destOrd="0" presId="urn:microsoft.com/office/officeart/2005/8/layout/orgChart1"/>
    <dgm:cxn modelId="{251351B2-6A73-4753-82CB-A2E0ACA650BC}" type="presParOf" srcId="{5F0187C9-8881-4252-85C9-38A5ECC9CCF9}" destId="{6F73EE0C-5872-41CC-B687-F43A6F5255B3}" srcOrd="1" destOrd="0" presId="urn:microsoft.com/office/officeart/2005/8/layout/orgChart1"/>
    <dgm:cxn modelId="{A2C6556F-13A0-48BB-A6D4-56C1669CFC44}" type="presParOf" srcId="{6F73EE0C-5872-41CC-B687-F43A6F5255B3}" destId="{BA4E2CE8-1CD0-4BAE-9C56-15BC5D7B3EE0}" srcOrd="0" destOrd="0" presId="urn:microsoft.com/office/officeart/2005/8/layout/orgChart1"/>
    <dgm:cxn modelId="{D27F92FA-E13F-48ED-A651-93030797BA3A}" type="presParOf" srcId="{BA4E2CE8-1CD0-4BAE-9C56-15BC5D7B3EE0}" destId="{2DFC5121-35B0-4562-AD1C-3ED5F0475111}" srcOrd="0" destOrd="0" presId="urn:microsoft.com/office/officeart/2005/8/layout/orgChart1"/>
    <dgm:cxn modelId="{75E15060-F24A-4BA8-9119-B0E04FD7D646}" type="presParOf" srcId="{BA4E2CE8-1CD0-4BAE-9C56-15BC5D7B3EE0}" destId="{68573709-7CD2-4528-96F1-6B9328FCEEF8}" srcOrd="1" destOrd="0" presId="urn:microsoft.com/office/officeart/2005/8/layout/orgChart1"/>
    <dgm:cxn modelId="{7CF8892C-AADA-450B-B8D3-9ABAF154F9AB}" type="presParOf" srcId="{6F73EE0C-5872-41CC-B687-F43A6F5255B3}" destId="{12CDD444-4995-426C-AC28-CD765955D397}" srcOrd="1" destOrd="0" presId="urn:microsoft.com/office/officeart/2005/8/layout/orgChart1"/>
    <dgm:cxn modelId="{E9C07E73-7B3D-4695-94AD-38156C0E2CFE}" type="presParOf" srcId="{12CDD444-4995-426C-AC28-CD765955D397}" destId="{CC9275A1-5B34-4D9F-9661-E26DFC0E9897}" srcOrd="0" destOrd="0" presId="urn:microsoft.com/office/officeart/2005/8/layout/orgChart1"/>
    <dgm:cxn modelId="{B853C633-BC8D-4161-8F0B-7246D07FF8D1}" type="presParOf" srcId="{12CDD444-4995-426C-AC28-CD765955D397}" destId="{F6B2EE4B-3D77-41A0-949A-F5156433FE66}" srcOrd="1" destOrd="0" presId="urn:microsoft.com/office/officeart/2005/8/layout/orgChart1"/>
    <dgm:cxn modelId="{3BE7F43F-36C4-4A13-8A5E-0E88981414B4}" type="presParOf" srcId="{F6B2EE4B-3D77-41A0-949A-F5156433FE66}" destId="{8F6D2F35-4A1E-4CC2-98A2-51D3E604218B}" srcOrd="0" destOrd="0" presId="urn:microsoft.com/office/officeart/2005/8/layout/orgChart1"/>
    <dgm:cxn modelId="{B9535224-1649-4619-80C1-F0B70FE53899}" type="presParOf" srcId="{8F6D2F35-4A1E-4CC2-98A2-51D3E604218B}" destId="{46A31849-B2BB-4062-A4EE-B9990AD6BAFB}" srcOrd="0" destOrd="0" presId="urn:microsoft.com/office/officeart/2005/8/layout/orgChart1"/>
    <dgm:cxn modelId="{D51870CA-2BC6-460A-A9A7-894CE3DA8987}" type="presParOf" srcId="{8F6D2F35-4A1E-4CC2-98A2-51D3E604218B}" destId="{2F5155FB-F376-4A5D-90BB-EDB19B59BA5E}" srcOrd="1" destOrd="0" presId="urn:microsoft.com/office/officeart/2005/8/layout/orgChart1"/>
    <dgm:cxn modelId="{A0FD0D6F-8816-4987-85A7-52B5C3ACE9CE}" type="presParOf" srcId="{F6B2EE4B-3D77-41A0-949A-F5156433FE66}" destId="{A0A6FFCB-F686-4E9C-8CD6-DB154475246D}" srcOrd="1" destOrd="0" presId="urn:microsoft.com/office/officeart/2005/8/layout/orgChart1"/>
    <dgm:cxn modelId="{36B78755-7911-48A0-ACAA-062FB4BAF2CE}" type="presParOf" srcId="{A0A6FFCB-F686-4E9C-8CD6-DB154475246D}" destId="{157E3BC8-A5EE-480C-90F0-F3784471D5A8}" srcOrd="0" destOrd="0" presId="urn:microsoft.com/office/officeart/2005/8/layout/orgChart1"/>
    <dgm:cxn modelId="{4E077D68-A8F2-4461-B958-92CE3ADBC9AA}" type="presParOf" srcId="{A0A6FFCB-F686-4E9C-8CD6-DB154475246D}" destId="{95B7D4E1-C639-4249-A0C2-F8F7F80BFE33}" srcOrd="1" destOrd="0" presId="urn:microsoft.com/office/officeart/2005/8/layout/orgChart1"/>
    <dgm:cxn modelId="{A4D5D573-2E72-49EC-A00B-B4BFAFC0DDCB}" type="presParOf" srcId="{95B7D4E1-C639-4249-A0C2-F8F7F80BFE33}" destId="{0B3857D9-0827-42EA-933E-3A20D9C9D452}" srcOrd="0" destOrd="0" presId="urn:microsoft.com/office/officeart/2005/8/layout/orgChart1"/>
    <dgm:cxn modelId="{695AF28C-EA3A-48A8-9B9C-EDAAE027B605}" type="presParOf" srcId="{0B3857D9-0827-42EA-933E-3A20D9C9D452}" destId="{42685B09-F750-4248-BF97-F7C5860543BD}" srcOrd="0" destOrd="0" presId="urn:microsoft.com/office/officeart/2005/8/layout/orgChart1"/>
    <dgm:cxn modelId="{E6EDAB98-D4AB-4894-B230-47CDF2C99FB4}" type="presParOf" srcId="{0B3857D9-0827-42EA-933E-3A20D9C9D452}" destId="{7463A899-B1B5-4F41-824C-7C981E945886}" srcOrd="1" destOrd="0" presId="urn:microsoft.com/office/officeart/2005/8/layout/orgChart1"/>
    <dgm:cxn modelId="{5CE908FC-2FAD-433D-A923-3D8CDD1315AD}" type="presParOf" srcId="{95B7D4E1-C639-4249-A0C2-F8F7F80BFE33}" destId="{572D8512-5AC7-449F-9BCA-1A3B9E7D6D97}" srcOrd="1" destOrd="0" presId="urn:microsoft.com/office/officeart/2005/8/layout/orgChart1"/>
    <dgm:cxn modelId="{D93193D8-30AB-4A8F-9278-ACC7C88BF627}" type="presParOf" srcId="{95B7D4E1-C639-4249-A0C2-F8F7F80BFE33}" destId="{1D0400C1-7047-41A0-A46D-F428F6FFD332}" srcOrd="2" destOrd="0" presId="urn:microsoft.com/office/officeart/2005/8/layout/orgChart1"/>
    <dgm:cxn modelId="{C3EB7DD9-E997-41EE-B420-1CE0E4C11558}" type="presParOf" srcId="{A0A6FFCB-F686-4E9C-8CD6-DB154475246D}" destId="{81AB548B-D566-4A7E-87CC-703E5BAB49DB}" srcOrd="2" destOrd="0" presId="urn:microsoft.com/office/officeart/2005/8/layout/orgChart1"/>
    <dgm:cxn modelId="{1509BF6C-A4A2-4FD7-86F0-6272767FD88B}" type="presParOf" srcId="{A0A6FFCB-F686-4E9C-8CD6-DB154475246D}" destId="{C06BD8EB-D105-477B-BEC1-563EAA8FAB0B}" srcOrd="3" destOrd="0" presId="urn:microsoft.com/office/officeart/2005/8/layout/orgChart1"/>
    <dgm:cxn modelId="{81829563-7536-42D6-B036-D997A0B87C91}" type="presParOf" srcId="{C06BD8EB-D105-477B-BEC1-563EAA8FAB0B}" destId="{8051BE32-7E9D-4035-B5F8-CA7331069965}" srcOrd="0" destOrd="0" presId="urn:microsoft.com/office/officeart/2005/8/layout/orgChart1"/>
    <dgm:cxn modelId="{C8433DDD-2BBF-44DC-830A-29F841FE3399}" type="presParOf" srcId="{8051BE32-7E9D-4035-B5F8-CA7331069965}" destId="{2DBCDE40-72C3-4758-8358-A513C8317CFC}" srcOrd="0" destOrd="0" presId="urn:microsoft.com/office/officeart/2005/8/layout/orgChart1"/>
    <dgm:cxn modelId="{79E44634-0412-4E0C-A992-C956A4450396}" type="presParOf" srcId="{8051BE32-7E9D-4035-B5F8-CA7331069965}" destId="{5068FF1F-F410-4379-8C6C-95EF09C9DCAE}" srcOrd="1" destOrd="0" presId="urn:microsoft.com/office/officeart/2005/8/layout/orgChart1"/>
    <dgm:cxn modelId="{1AB6E4E2-506A-4B7C-937F-BE63120B79E4}" type="presParOf" srcId="{C06BD8EB-D105-477B-BEC1-563EAA8FAB0B}" destId="{E682B601-11F8-4DA0-924E-B1DBAC909226}" srcOrd="1" destOrd="0" presId="urn:microsoft.com/office/officeart/2005/8/layout/orgChart1"/>
    <dgm:cxn modelId="{0B68C7B6-5C6E-4B43-9B89-FB36793F34BD}" type="presParOf" srcId="{C06BD8EB-D105-477B-BEC1-563EAA8FAB0B}" destId="{C7D4C536-BE0D-4A3F-8BE5-5CB2C70BD595}" srcOrd="2" destOrd="0" presId="urn:microsoft.com/office/officeart/2005/8/layout/orgChart1"/>
    <dgm:cxn modelId="{C2C10070-82CD-403A-A46A-0E33FE07E44A}" type="presParOf" srcId="{A0A6FFCB-F686-4E9C-8CD6-DB154475246D}" destId="{C773D8D4-1586-4B51-841B-D780F65ED1C5}" srcOrd="4" destOrd="0" presId="urn:microsoft.com/office/officeart/2005/8/layout/orgChart1"/>
    <dgm:cxn modelId="{3CC24298-2C5B-4824-A229-1350065B242F}" type="presParOf" srcId="{A0A6FFCB-F686-4E9C-8CD6-DB154475246D}" destId="{DE452C02-5E6E-4A99-A0D9-1D80BF65AC3F}" srcOrd="5" destOrd="0" presId="urn:microsoft.com/office/officeart/2005/8/layout/orgChart1"/>
    <dgm:cxn modelId="{84EBF87A-44F0-4186-83CB-553A40FB8511}" type="presParOf" srcId="{DE452C02-5E6E-4A99-A0D9-1D80BF65AC3F}" destId="{09DB276D-B640-48FF-BBF0-7C61DFC7D0FA}" srcOrd="0" destOrd="0" presId="urn:microsoft.com/office/officeart/2005/8/layout/orgChart1"/>
    <dgm:cxn modelId="{F3BE6754-372D-4542-A915-DA0FB95F6128}" type="presParOf" srcId="{09DB276D-B640-48FF-BBF0-7C61DFC7D0FA}" destId="{E0CCCD90-7F82-40AF-A1CB-6AE919C81D75}" srcOrd="0" destOrd="0" presId="urn:microsoft.com/office/officeart/2005/8/layout/orgChart1"/>
    <dgm:cxn modelId="{689668AE-0B3C-43B4-8C5D-83BE6427683F}" type="presParOf" srcId="{09DB276D-B640-48FF-BBF0-7C61DFC7D0FA}" destId="{300BD219-D61A-48CA-9A58-C0C91D4B8C38}" srcOrd="1" destOrd="0" presId="urn:microsoft.com/office/officeart/2005/8/layout/orgChart1"/>
    <dgm:cxn modelId="{76DE20EF-D1AA-4445-85DE-8E498749D0A3}" type="presParOf" srcId="{DE452C02-5E6E-4A99-A0D9-1D80BF65AC3F}" destId="{AD2D9EE9-A5DF-4A45-A078-DC39AF686652}" srcOrd="1" destOrd="0" presId="urn:microsoft.com/office/officeart/2005/8/layout/orgChart1"/>
    <dgm:cxn modelId="{7D3015A2-FAA6-4F55-8E0C-634E8A21B8C2}" type="presParOf" srcId="{DE452C02-5E6E-4A99-A0D9-1D80BF65AC3F}" destId="{255ACC01-8C68-42E4-A090-B1C945A899CB}" srcOrd="2" destOrd="0" presId="urn:microsoft.com/office/officeart/2005/8/layout/orgChart1"/>
    <dgm:cxn modelId="{D58AC47F-E9F2-4D08-A08C-8ED74D2377AE}" type="presParOf" srcId="{A0A6FFCB-F686-4E9C-8CD6-DB154475246D}" destId="{E6302860-0E1A-48FC-AA89-C09D75537171}" srcOrd="6" destOrd="0" presId="urn:microsoft.com/office/officeart/2005/8/layout/orgChart1"/>
    <dgm:cxn modelId="{DF1F6595-5716-4710-B423-E772F9AE2B57}" type="presParOf" srcId="{A0A6FFCB-F686-4E9C-8CD6-DB154475246D}" destId="{212F1AF8-D84D-4276-AC66-4EF74590B69B}" srcOrd="7" destOrd="0" presId="urn:microsoft.com/office/officeart/2005/8/layout/orgChart1"/>
    <dgm:cxn modelId="{434666AB-44E6-4499-9D70-578E75957BCF}" type="presParOf" srcId="{212F1AF8-D84D-4276-AC66-4EF74590B69B}" destId="{39B79C8C-5EA8-4680-803C-2F971294667D}" srcOrd="0" destOrd="0" presId="urn:microsoft.com/office/officeart/2005/8/layout/orgChart1"/>
    <dgm:cxn modelId="{E63C141C-3192-4CC3-A144-CBE541E0B5F2}" type="presParOf" srcId="{39B79C8C-5EA8-4680-803C-2F971294667D}" destId="{0609DEC1-4BF8-431E-9633-232A473BC266}" srcOrd="0" destOrd="0" presId="urn:microsoft.com/office/officeart/2005/8/layout/orgChart1"/>
    <dgm:cxn modelId="{DA4883E1-C0B1-48FD-AC75-1DC5153C532D}" type="presParOf" srcId="{39B79C8C-5EA8-4680-803C-2F971294667D}" destId="{2E95CBA9-BBCE-441D-A9BE-708F880D100E}" srcOrd="1" destOrd="0" presId="urn:microsoft.com/office/officeart/2005/8/layout/orgChart1"/>
    <dgm:cxn modelId="{46CA53AA-5D33-4C39-AF37-728494012C60}" type="presParOf" srcId="{212F1AF8-D84D-4276-AC66-4EF74590B69B}" destId="{5FBEA7D7-B96D-4049-85DE-7F70A87C243E}" srcOrd="1" destOrd="0" presId="urn:microsoft.com/office/officeart/2005/8/layout/orgChart1"/>
    <dgm:cxn modelId="{2EC9814A-B43B-45FC-882E-DA9CB70655B5}" type="presParOf" srcId="{212F1AF8-D84D-4276-AC66-4EF74590B69B}" destId="{D679E91B-32D1-4B91-85E9-07F3BA3A38F2}" srcOrd="2" destOrd="0" presId="urn:microsoft.com/office/officeart/2005/8/layout/orgChart1"/>
    <dgm:cxn modelId="{7F9F14BC-9C1F-4C81-BE2E-E4D2B98C950A}" type="presParOf" srcId="{A0A6FFCB-F686-4E9C-8CD6-DB154475246D}" destId="{9016DFB1-15F0-48CA-A614-A1F743BC7025}" srcOrd="8" destOrd="0" presId="urn:microsoft.com/office/officeart/2005/8/layout/orgChart1"/>
    <dgm:cxn modelId="{E0EDC499-8BD2-491B-A973-1D6B7B349BFA}" type="presParOf" srcId="{A0A6FFCB-F686-4E9C-8CD6-DB154475246D}" destId="{F0FA61EC-0DD8-4ED3-A5CC-F55006F101BA}" srcOrd="9" destOrd="0" presId="urn:microsoft.com/office/officeart/2005/8/layout/orgChart1"/>
    <dgm:cxn modelId="{17F23B9C-DE49-44E6-8FC7-0823ECA303B2}" type="presParOf" srcId="{F0FA61EC-0DD8-4ED3-A5CC-F55006F101BA}" destId="{784FF2F5-18BE-499C-B901-7F3A803E0175}" srcOrd="0" destOrd="0" presId="urn:microsoft.com/office/officeart/2005/8/layout/orgChart1"/>
    <dgm:cxn modelId="{F3F8FA05-5F82-4FF1-AEBE-4C8BEF267EBC}" type="presParOf" srcId="{784FF2F5-18BE-499C-B901-7F3A803E0175}" destId="{711ECC06-E523-4C30-BA91-43473667385D}" srcOrd="0" destOrd="0" presId="urn:microsoft.com/office/officeart/2005/8/layout/orgChart1"/>
    <dgm:cxn modelId="{B4100AB4-F586-4E6A-BB2B-36D40C2CADE3}" type="presParOf" srcId="{784FF2F5-18BE-499C-B901-7F3A803E0175}" destId="{75E39165-4BBE-4A05-917F-055ADDFF5E96}" srcOrd="1" destOrd="0" presId="urn:microsoft.com/office/officeart/2005/8/layout/orgChart1"/>
    <dgm:cxn modelId="{BB698453-DA9B-4D3A-969D-46A1EC8AB298}" type="presParOf" srcId="{F0FA61EC-0DD8-4ED3-A5CC-F55006F101BA}" destId="{5E3CC577-109C-4554-8635-45B60239A10A}" srcOrd="1" destOrd="0" presId="urn:microsoft.com/office/officeart/2005/8/layout/orgChart1"/>
    <dgm:cxn modelId="{9180F626-A6F4-4236-BAC7-2011476328A2}" type="presParOf" srcId="{F0FA61EC-0DD8-4ED3-A5CC-F55006F101BA}" destId="{EB290BDD-0351-43AF-9021-9C99FA912883}" srcOrd="2" destOrd="0" presId="urn:microsoft.com/office/officeart/2005/8/layout/orgChart1"/>
    <dgm:cxn modelId="{06B297E4-39C5-43EB-B09A-B50C6D8B405F}" type="presParOf" srcId="{A0A6FFCB-F686-4E9C-8CD6-DB154475246D}" destId="{4EFCB79B-E438-4A9C-A024-8E31A2F6BA3A}" srcOrd="10" destOrd="0" presId="urn:microsoft.com/office/officeart/2005/8/layout/orgChart1"/>
    <dgm:cxn modelId="{4BC97D35-5B87-473F-8453-8058EE062711}" type="presParOf" srcId="{A0A6FFCB-F686-4E9C-8CD6-DB154475246D}" destId="{FC607863-F4BF-41AF-B2C9-8B99046C2446}" srcOrd="11" destOrd="0" presId="urn:microsoft.com/office/officeart/2005/8/layout/orgChart1"/>
    <dgm:cxn modelId="{82344DC8-1A6B-41AB-A505-D754ED74D6F9}" type="presParOf" srcId="{FC607863-F4BF-41AF-B2C9-8B99046C2446}" destId="{3BA5E879-CBA8-426C-BA4C-8F80160598FE}" srcOrd="0" destOrd="0" presId="urn:microsoft.com/office/officeart/2005/8/layout/orgChart1"/>
    <dgm:cxn modelId="{DB669CD4-01AB-4E04-8E60-86BFD06761BF}" type="presParOf" srcId="{3BA5E879-CBA8-426C-BA4C-8F80160598FE}" destId="{EC8DC478-58FF-4824-B287-9232B76B982E}" srcOrd="0" destOrd="0" presId="urn:microsoft.com/office/officeart/2005/8/layout/orgChart1"/>
    <dgm:cxn modelId="{EC2B0679-3B79-44F8-9575-1C78C859C42A}" type="presParOf" srcId="{3BA5E879-CBA8-426C-BA4C-8F80160598FE}" destId="{6BE29AD2-1F59-4494-A940-6A28CE2FDC1E}" srcOrd="1" destOrd="0" presId="urn:microsoft.com/office/officeart/2005/8/layout/orgChart1"/>
    <dgm:cxn modelId="{FF465E55-C98A-408C-8926-EC81A8E87415}" type="presParOf" srcId="{FC607863-F4BF-41AF-B2C9-8B99046C2446}" destId="{32396C15-0C58-4668-A5E3-BE5A378219BD}" srcOrd="1" destOrd="0" presId="urn:microsoft.com/office/officeart/2005/8/layout/orgChart1"/>
    <dgm:cxn modelId="{14101D5D-00C4-42FD-B548-F920069378B7}" type="presParOf" srcId="{FC607863-F4BF-41AF-B2C9-8B99046C2446}" destId="{9B2F1B3A-6E6C-46D4-80E5-DAA8B7077F24}" srcOrd="2" destOrd="0" presId="urn:microsoft.com/office/officeart/2005/8/layout/orgChart1"/>
    <dgm:cxn modelId="{9EE3D01E-4754-49C7-8EF1-532B0B33DA11}" type="presParOf" srcId="{F6B2EE4B-3D77-41A0-949A-F5156433FE66}" destId="{F5CE8083-6CCE-4812-A929-E6BB7A1A6D49}" srcOrd="2" destOrd="0" presId="urn:microsoft.com/office/officeart/2005/8/layout/orgChart1"/>
    <dgm:cxn modelId="{B077E7B3-1347-4D1D-9DB7-2D8C6005EC69}" type="presParOf" srcId="{12CDD444-4995-426C-AC28-CD765955D397}" destId="{946891F1-D283-4B1E-A240-C195BE4AD9C6}" srcOrd="2" destOrd="0" presId="urn:microsoft.com/office/officeart/2005/8/layout/orgChart1"/>
    <dgm:cxn modelId="{9A7DB759-E3A9-470A-BB7E-BC0A80B3245F}" type="presParOf" srcId="{12CDD444-4995-426C-AC28-CD765955D397}" destId="{45EA8DAB-6359-4379-B5EB-A62D77F6A042}" srcOrd="3" destOrd="0" presId="urn:microsoft.com/office/officeart/2005/8/layout/orgChart1"/>
    <dgm:cxn modelId="{6C677986-91CD-4532-ADCB-C05B498F6784}" type="presParOf" srcId="{45EA8DAB-6359-4379-B5EB-A62D77F6A042}" destId="{314E15C9-E45A-4015-B3F0-53F34EC509BE}" srcOrd="0" destOrd="0" presId="urn:microsoft.com/office/officeart/2005/8/layout/orgChart1"/>
    <dgm:cxn modelId="{A4769651-6BC5-47C1-8576-37483128DE71}" type="presParOf" srcId="{314E15C9-E45A-4015-B3F0-53F34EC509BE}" destId="{440D8D3E-BDA2-4003-BCC1-117E231CAEE6}" srcOrd="0" destOrd="0" presId="urn:microsoft.com/office/officeart/2005/8/layout/orgChart1"/>
    <dgm:cxn modelId="{CA6833F3-2496-4511-80FD-D5DEC810B08E}" type="presParOf" srcId="{314E15C9-E45A-4015-B3F0-53F34EC509BE}" destId="{7C74034A-4F6A-463E-8CB8-EC2D75713762}" srcOrd="1" destOrd="0" presId="urn:microsoft.com/office/officeart/2005/8/layout/orgChart1"/>
    <dgm:cxn modelId="{593BE0D8-B935-4B9A-8E82-0586A4B850CB}" type="presParOf" srcId="{45EA8DAB-6359-4379-B5EB-A62D77F6A042}" destId="{CCD34B27-080D-4685-AE94-95A24E0D13EF}" srcOrd="1" destOrd="0" presId="urn:microsoft.com/office/officeart/2005/8/layout/orgChart1"/>
    <dgm:cxn modelId="{7BAA0CB0-4507-4D75-89E7-C7AF8784B081}" type="presParOf" srcId="{CCD34B27-080D-4685-AE94-95A24E0D13EF}" destId="{B79CF57B-488A-4DD5-8F06-1457F3EF62D3}" srcOrd="0" destOrd="0" presId="urn:microsoft.com/office/officeart/2005/8/layout/orgChart1"/>
    <dgm:cxn modelId="{4BC79338-E8B3-4FDA-82EA-11138DDD0F3F}" type="presParOf" srcId="{CCD34B27-080D-4685-AE94-95A24E0D13EF}" destId="{80E3EE8A-1B21-4AB4-9307-8A71230AF82F}" srcOrd="1" destOrd="0" presId="urn:microsoft.com/office/officeart/2005/8/layout/orgChart1"/>
    <dgm:cxn modelId="{670E1F21-C62C-4D2F-81C9-53ACF04EB209}" type="presParOf" srcId="{80E3EE8A-1B21-4AB4-9307-8A71230AF82F}" destId="{701D9AFF-C5A6-47CD-A80D-D601796AE09C}" srcOrd="0" destOrd="0" presId="urn:microsoft.com/office/officeart/2005/8/layout/orgChart1"/>
    <dgm:cxn modelId="{2987E8B9-232D-4175-AD0D-203005DEBD47}" type="presParOf" srcId="{701D9AFF-C5A6-47CD-A80D-D601796AE09C}" destId="{34446FC9-2D40-46B2-A44A-3244B3E29AEB}" srcOrd="0" destOrd="0" presId="urn:microsoft.com/office/officeart/2005/8/layout/orgChart1"/>
    <dgm:cxn modelId="{2F54F8C1-6F89-4C98-B2E9-971EB16910C4}" type="presParOf" srcId="{701D9AFF-C5A6-47CD-A80D-D601796AE09C}" destId="{8A2B90F6-F9AA-4A0B-9EA2-417DB644AEF9}" srcOrd="1" destOrd="0" presId="urn:microsoft.com/office/officeart/2005/8/layout/orgChart1"/>
    <dgm:cxn modelId="{E692C8E7-B26E-4B6D-8A27-2B515EF4BE15}" type="presParOf" srcId="{80E3EE8A-1B21-4AB4-9307-8A71230AF82F}" destId="{41B7297B-266C-4815-82DF-30957315C257}" srcOrd="1" destOrd="0" presId="urn:microsoft.com/office/officeart/2005/8/layout/orgChart1"/>
    <dgm:cxn modelId="{B8F0E357-E1B8-4762-BB0D-40F6FB8E04EC}" type="presParOf" srcId="{80E3EE8A-1B21-4AB4-9307-8A71230AF82F}" destId="{86DCBCB3-B33F-4EA2-AAF8-6E7A32FFB0D7}" srcOrd="2" destOrd="0" presId="urn:microsoft.com/office/officeart/2005/8/layout/orgChart1"/>
    <dgm:cxn modelId="{4C7E2F2B-CEC3-486E-8214-0DDA80F9BF74}" type="presParOf" srcId="{CCD34B27-080D-4685-AE94-95A24E0D13EF}" destId="{26E90A2C-7606-4B9B-91BB-D963B1A13D38}" srcOrd="2" destOrd="0" presId="urn:microsoft.com/office/officeart/2005/8/layout/orgChart1"/>
    <dgm:cxn modelId="{DA82847A-D029-44B6-9FD8-2D373306E675}" type="presParOf" srcId="{CCD34B27-080D-4685-AE94-95A24E0D13EF}" destId="{31F74739-B593-4417-83B4-E17492C0680A}" srcOrd="3" destOrd="0" presId="urn:microsoft.com/office/officeart/2005/8/layout/orgChart1"/>
    <dgm:cxn modelId="{FE384A3A-6FCD-4540-B23C-51F02A98F4E3}" type="presParOf" srcId="{31F74739-B593-4417-83B4-E17492C0680A}" destId="{1335A667-B00D-457D-80DF-8C8B0DDEDF3E}" srcOrd="0" destOrd="0" presId="urn:microsoft.com/office/officeart/2005/8/layout/orgChart1"/>
    <dgm:cxn modelId="{EBC5A247-45E5-4526-B1CC-6A7DCC5E815E}" type="presParOf" srcId="{1335A667-B00D-457D-80DF-8C8B0DDEDF3E}" destId="{C41A872F-9B5F-4455-B24A-5B51B89C2C97}" srcOrd="0" destOrd="0" presId="urn:microsoft.com/office/officeart/2005/8/layout/orgChart1"/>
    <dgm:cxn modelId="{F94ABE11-F6FE-4020-8C42-8941A60EEA9B}" type="presParOf" srcId="{1335A667-B00D-457D-80DF-8C8B0DDEDF3E}" destId="{3C63F0CE-AD57-45F8-9608-EDC01835764B}" srcOrd="1" destOrd="0" presId="urn:microsoft.com/office/officeart/2005/8/layout/orgChart1"/>
    <dgm:cxn modelId="{D260386C-9A1F-4317-AEBC-068B43A924F6}" type="presParOf" srcId="{31F74739-B593-4417-83B4-E17492C0680A}" destId="{43D41BA0-8421-48B3-B84D-0F5B67D8FA0F}" srcOrd="1" destOrd="0" presId="urn:microsoft.com/office/officeart/2005/8/layout/orgChart1"/>
    <dgm:cxn modelId="{AA40D0F9-D9AF-4B6A-BF45-E4194A43F08B}" type="presParOf" srcId="{31F74739-B593-4417-83B4-E17492C0680A}" destId="{01D8D00C-8311-4C09-B717-BB05DA48AE4E}" srcOrd="2" destOrd="0" presId="urn:microsoft.com/office/officeart/2005/8/layout/orgChart1"/>
    <dgm:cxn modelId="{847A1D60-2B3D-4E1B-AD19-73F1CE12B0E6}" type="presParOf" srcId="{45EA8DAB-6359-4379-B5EB-A62D77F6A042}" destId="{E3E09D96-156A-415D-A1F4-CD29C20213EA}" srcOrd="2" destOrd="0" presId="urn:microsoft.com/office/officeart/2005/8/layout/orgChart1"/>
    <dgm:cxn modelId="{37DD482F-A280-4E83-9AF7-90586EB36CA3}" type="presParOf" srcId="{6F73EE0C-5872-41CC-B687-F43A6F5255B3}" destId="{D355B7FA-D182-4046-B30C-6E92BEC9925E}" srcOrd="2" destOrd="0" presId="urn:microsoft.com/office/officeart/2005/8/layout/orgChart1"/>
    <dgm:cxn modelId="{F866A74E-4524-4D57-9D68-04F1CE0C85BC}" type="presParOf" srcId="{5F0187C9-8881-4252-85C9-38A5ECC9CCF9}" destId="{A2D0AED8-E4E5-4E4B-BC67-63E707E35F99}" srcOrd="2" destOrd="0" presId="urn:microsoft.com/office/officeart/2005/8/layout/orgChart1"/>
    <dgm:cxn modelId="{8F07E77B-9881-4A3D-9FD9-BB11DBCFAC36}" type="presParOf" srcId="{5F0187C9-8881-4252-85C9-38A5ECC9CCF9}" destId="{F9D47A33-6223-4961-AA42-1AD620F4E6B2}" srcOrd="3" destOrd="0" presId="urn:microsoft.com/office/officeart/2005/8/layout/orgChart1"/>
    <dgm:cxn modelId="{099B7B28-0123-49EC-92FF-D8EA25870BF0}" type="presParOf" srcId="{F9D47A33-6223-4961-AA42-1AD620F4E6B2}" destId="{72253676-F962-44E9-A1A6-F7AFC32D8ECA}" srcOrd="0" destOrd="0" presId="urn:microsoft.com/office/officeart/2005/8/layout/orgChart1"/>
    <dgm:cxn modelId="{816E67E2-853B-4B67-8889-793ED15655F4}" type="presParOf" srcId="{72253676-F962-44E9-A1A6-F7AFC32D8ECA}" destId="{7388AED5-E13F-46A8-ACBB-5B3CA71AF949}" srcOrd="0" destOrd="0" presId="urn:microsoft.com/office/officeart/2005/8/layout/orgChart1"/>
    <dgm:cxn modelId="{1AABE84B-7BEE-418A-B5FF-12CE75C4D96A}" type="presParOf" srcId="{72253676-F962-44E9-A1A6-F7AFC32D8ECA}" destId="{95EAE7E9-B331-4C3D-BAEE-35D28C9331BE}" srcOrd="1" destOrd="0" presId="urn:microsoft.com/office/officeart/2005/8/layout/orgChart1"/>
    <dgm:cxn modelId="{C11FF2B1-F8F7-45F8-BBBB-9572883DF3A0}" type="presParOf" srcId="{F9D47A33-6223-4961-AA42-1AD620F4E6B2}" destId="{C9787AC6-9841-4011-961A-39ABDC970AB7}" srcOrd="1" destOrd="0" presId="urn:microsoft.com/office/officeart/2005/8/layout/orgChart1"/>
    <dgm:cxn modelId="{093C658F-C10B-490F-A10E-BEBC0102C149}" type="presParOf" srcId="{C9787AC6-9841-4011-961A-39ABDC970AB7}" destId="{9FFF12FB-8916-4530-A9EC-470DD0B35B08}" srcOrd="0" destOrd="0" presId="urn:microsoft.com/office/officeart/2005/8/layout/orgChart1"/>
    <dgm:cxn modelId="{687162FD-B8A1-4201-A16D-398ECBBC7D58}" type="presParOf" srcId="{C9787AC6-9841-4011-961A-39ABDC970AB7}" destId="{358FF114-ECA6-4E41-8E4D-656B8341115E}" srcOrd="1" destOrd="0" presId="urn:microsoft.com/office/officeart/2005/8/layout/orgChart1"/>
    <dgm:cxn modelId="{71D7AE43-1EAF-4D35-8B9F-8B89EF24FEE9}" type="presParOf" srcId="{358FF114-ECA6-4E41-8E4D-656B8341115E}" destId="{A294FB51-98D7-4009-8A4B-8B30D6892866}" srcOrd="0" destOrd="0" presId="urn:microsoft.com/office/officeart/2005/8/layout/orgChart1"/>
    <dgm:cxn modelId="{E520C58B-73BD-494E-9E6B-29EEF697D04E}" type="presParOf" srcId="{A294FB51-98D7-4009-8A4B-8B30D6892866}" destId="{812C6A9C-4329-4E57-A76B-2F99C9D5DF44}" srcOrd="0" destOrd="0" presId="urn:microsoft.com/office/officeart/2005/8/layout/orgChart1"/>
    <dgm:cxn modelId="{02E7D1A3-1C8B-4621-B235-3100A50DD518}" type="presParOf" srcId="{A294FB51-98D7-4009-8A4B-8B30D6892866}" destId="{F361849C-2E62-4347-8776-4583EB49854A}" srcOrd="1" destOrd="0" presId="urn:microsoft.com/office/officeart/2005/8/layout/orgChart1"/>
    <dgm:cxn modelId="{D5E6B7E9-C5E7-4EFA-BA9A-4D9D25E702AE}" type="presParOf" srcId="{358FF114-ECA6-4E41-8E4D-656B8341115E}" destId="{4F97C85F-ED51-4E4F-8E47-F550E74C96F7}" srcOrd="1" destOrd="0" presId="urn:microsoft.com/office/officeart/2005/8/layout/orgChart1"/>
    <dgm:cxn modelId="{3357C51D-8D67-4F8A-A6E0-BBC129B767A1}" type="presParOf" srcId="{4F97C85F-ED51-4E4F-8E47-F550E74C96F7}" destId="{F14F522C-C2FB-407B-8452-A2A8A840BBDD}" srcOrd="0" destOrd="0" presId="urn:microsoft.com/office/officeart/2005/8/layout/orgChart1"/>
    <dgm:cxn modelId="{94F2E7D4-0015-42BC-807A-0EE1F40ECA8E}" type="presParOf" srcId="{4F97C85F-ED51-4E4F-8E47-F550E74C96F7}" destId="{1B90720A-EEA5-4E47-83AB-6DDDF3A53091}" srcOrd="1" destOrd="0" presId="urn:microsoft.com/office/officeart/2005/8/layout/orgChart1"/>
    <dgm:cxn modelId="{BD1CDC4B-69A2-4FE5-A888-07540F242262}" type="presParOf" srcId="{1B90720A-EEA5-4E47-83AB-6DDDF3A53091}" destId="{25748DF9-11A1-4C86-8838-E2FFC8520732}" srcOrd="0" destOrd="0" presId="urn:microsoft.com/office/officeart/2005/8/layout/orgChart1"/>
    <dgm:cxn modelId="{D7660C0A-3A0C-4BCA-B85D-A8C53A016F94}" type="presParOf" srcId="{25748DF9-11A1-4C86-8838-E2FFC8520732}" destId="{0F3D368F-F39E-48DF-BF3E-84BE966ED898}" srcOrd="0" destOrd="0" presId="urn:microsoft.com/office/officeart/2005/8/layout/orgChart1"/>
    <dgm:cxn modelId="{B742802F-F1CA-4BA0-AEA3-CF7FA608347D}" type="presParOf" srcId="{25748DF9-11A1-4C86-8838-E2FFC8520732}" destId="{2236F770-DDE6-4D22-9E43-933D74D2E7EB}" srcOrd="1" destOrd="0" presId="urn:microsoft.com/office/officeart/2005/8/layout/orgChart1"/>
    <dgm:cxn modelId="{8AE301F9-67E6-441E-8FB8-34ED67923BCE}" type="presParOf" srcId="{1B90720A-EEA5-4E47-83AB-6DDDF3A53091}" destId="{4F83E074-01D4-4A2C-8D6F-739A9435E0B3}" srcOrd="1" destOrd="0" presId="urn:microsoft.com/office/officeart/2005/8/layout/orgChart1"/>
    <dgm:cxn modelId="{97D82362-8DB4-42DC-8430-CE2F6D9E04DC}" type="presParOf" srcId="{1B90720A-EEA5-4E47-83AB-6DDDF3A53091}" destId="{1CB54EF5-ABE5-4D18-A51E-2F0E882668FD}" srcOrd="2" destOrd="0" presId="urn:microsoft.com/office/officeart/2005/8/layout/orgChart1"/>
    <dgm:cxn modelId="{0648E7E2-DAB3-46B7-8A8E-1A44B1014D43}" type="presParOf" srcId="{4F97C85F-ED51-4E4F-8E47-F550E74C96F7}" destId="{46B3E1B7-B617-495B-9AD8-326A6C7CB2E7}" srcOrd="2" destOrd="0" presId="urn:microsoft.com/office/officeart/2005/8/layout/orgChart1"/>
    <dgm:cxn modelId="{2AF0A11A-7EE2-4937-AA98-FA9DD69E0E94}" type="presParOf" srcId="{4F97C85F-ED51-4E4F-8E47-F550E74C96F7}" destId="{0BB34BAC-50F5-4ABD-B224-A107DB8386AB}" srcOrd="3" destOrd="0" presId="urn:microsoft.com/office/officeart/2005/8/layout/orgChart1"/>
    <dgm:cxn modelId="{EF1708D0-D8C9-45C0-9A6A-BA393A448375}" type="presParOf" srcId="{0BB34BAC-50F5-4ABD-B224-A107DB8386AB}" destId="{0CA39B46-3583-4184-AA25-2F7CD8642E05}" srcOrd="0" destOrd="0" presId="urn:microsoft.com/office/officeart/2005/8/layout/orgChart1"/>
    <dgm:cxn modelId="{00C9E294-D840-4B23-A06F-D0707AEA4A0C}" type="presParOf" srcId="{0CA39B46-3583-4184-AA25-2F7CD8642E05}" destId="{2F35727A-4C07-4513-93EC-F62DE1D51C5A}" srcOrd="0" destOrd="0" presId="urn:microsoft.com/office/officeart/2005/8/layout/orgChart1"/>
    <dgm:cxn modelId="{682F3B7F-8C5F-4B4D-920D-022D37AE0E2A}" type="presParOf" srcId="{0CA39B46-3583-4184-AA25-2F7CD8642E05}" destId="{B8806569-60F0-4619-A662-AD9C4802115F}" srcOrd="1" destOrd="0" presId="urn:microsoft.com/office/officeart/2005/8/layout/orgChart1"/>
    <dgm:cxn modelId="{DF2BC325-397B-4BAC-8CDB-998C4267E834}" type="presParOf" srcId="{0BB34BAC-50F5-4ABD-B224-A107DB8386AB}" destId="{C10E5C6D-AADA-4D53-8BD2-BEA424866BA8}" srcOrd="1" destOrd="0" presId="urn:microsoft.com/office/officeart/2005/8/layout/orgChart1"/>
    <dgm:cxn modelId="{31BE72A7-CD78-4D8A-B199-15F136B6A0DB}" type="presParOf" srcId="{0BB34BAC-50F5-4ABD-B224-A107DB8386AB}" destId="{0F34AA7A-C542-45C3-999C-4FBB39FAE130}" srcOrd="2" destOrd="0" presId="urn:microsoft.com/office/officeart/2005/8/layout/orgChart1"/>
    <dgm:cxn modelId="{32EDD04B-A0B2-4F29-828D-F989B3A80395}" type="presParOf" srcId="{4F97C85F-ED51-4E4F-8E47-F550E74C96F7}" destId="{F61A23EA-B941-447E-B34B-B1C8B15E2213}" srcOrd="4" destOrd="0" presId="urn:microsoft.com/office/officeart/2005/8/layout/orgChart1"/>
    <dgm:cxn modelId="{6638B457-7F6E-4640-91C0-D66019910C6B}" type="presParOf" srcId="{4F97C85F-ED51-4E4F-8E47-F550E74C96F7}" destId="{B07170E7-6080-497D-A067-113DCCF9FE69}" srcOrd="5" destOrd="0" presId="urn:microsoft.com/office/officeart/2005/8/layout/orgChart1"/>
    <dgm:cxn modelId="{77894140-1E4E-4D24-A975-10F9E7692FDF}" type="presParOf" srcId="{B07170E7-6080-497D-A067-113DCCF9FE69}" destId="{94FBB1EE-783C-4A39-BC51-7CED01C1A479}" srcOrd="0" destOrd="0" presId="urn:microsoft.com/office/officeart/2005/8/layout/orgChart1"/>
    <dgm:cxn modelId="{FACAB9A7-C2EB-4D6E-884D-24F829640B10}" type="presParOf" srcId="{94FBB1EE-783C-4A39-BC51-7CED01C1A479}" destId="{140C290D-C748-4EF9-900D-8E72B3012F76}" srcOrd="0" destOrd="0" presId="urn:microsoft.com/office/officeart/2005/8/layout/orgChart1"/>
    <dgm:cxn modelId="{B45E9DA0-62D3-41CD-B1FC-418621D0C1C8}" type="presParOf" srcId="{94FBB1EE-783C-4A39-BC51-7CED01C1A479}" destId="{C6397092-70DE-4A83-A2DD-5CC53F465BCC}" srcOrd="1" destOrd="0" presId="urn:microsoft.com/office/officeart/2005/8/layout/orgChart1"/>
    <dgm:cxn modelId="{950AE380-5358-4AD5-B5C6-56D0D53C3AD3}" type="presParOf" srcId="{B07170E7-6080-497D-A067-113DCCF9FE69}" destId="{7AE5F874-66D4-4439-80C2-5817EF6DA5C7}" srcOrd="1" destOrd="0" presId="urn:microsoft.com/office/officeart/2005/8/layout/orgChart1"/>
    <dgm:cxn modelId="{C25243E9-ED91-4F44-BC84-3D679E26ADAE}" type="presParOf" srcId="{B07170E7-6080-497D-A067-113DCCF9FE69}" destId="{3D545B8C-80A9-43DE-9C53-D16C35B0CF07}" srcOrd="2" destOrd="0" presId="urn:microsoft.com/office/officeart/2005/8/layout/orgChart1"/>
    <dgm:cxn modelId="{EAE83BE4-270C-4603-95E1-D856BA6CE521}" type="presParOf" srcId="{4F97C85F-ED51-4E4F-8E47-F550E74C96F7}" destId="{9E3D81A2-F51E-4E44-8C89-FC3402C4179B}" srcOrd="6" destOrd="0" presId="urn:microsoft.com/office/officeart/2005/8/layout/orgChart1"/>
    <dgm:cxn modelId="{5AF45674-A319-4D8C-B96A-D867D28EECAD}" type="presParOf" srcId="{4F97C85F-ED51-4E4F-8E47-F550E74C96F7}" destId="{94455B1E-4F75-4623-8C7A-657CF432B86A}" srcOrd="7" destOrd="0" presId="urn:microsoft.com/office/officeart/2005/8/layout/orgChart1"/>
    <dgm:cxn modelId="{E11B1421-5FF1-44FE-804A-F4B04E995C6D}" type="presParOf" srcId="{94455B1E-4F75-4623-8C7A-657CF432B86A}" destId="{AD148C43-55A7-4B5E-ACFF-FBF31859503B}" srcOrd="0" destOrd="0" presId="urn:microsoft.com/office/officeart/2005/8/layout/orgChart1"/>
    <dgm:cxn modelId="{44481BA7-7BC2-4175-853F-699486480F60}" type="presParOf" srcId="{AD148C43-55A7-4B5E-ACFF-FBF31859503B}" destId="{7390881E-8EF9-4CBE-B0BE-F79D500F5D82}" srcOrd="0" destOrd="0" presId="urn:microsoft.com/office/officeart/2005/8/layout/orgChart1"/>
    <dgm:cxn modelId="{C0CBD81D-256C-4743-89EA-A4248F61D792}" type="presParOf" srcId="{AD148C43-55A7-4B5E-ACFF-FBF31859503B}" destId="{276B5AAE-E5C7-4C71-A036-70983C109228}" srcOrd="1" destOrd="0" presId="urn:microsoft.com/office/officeart/2005/8/layout/orgChart1"/>
    <dgm:cxn modelId="{D674DEC8-D02F-49F7-9E12-A7076F7DADDC}" type="presParOf" srcId="{94455B1E-4F75-4623-8C7A-657CF432B86A}" destId="{0CD26CED-D5D9-4208-91A8-0692FFB574C0}" srcOrd="1" destOrd="0" presId="urn:microsoft.com/office/officeart/2005/8/layout/orgChart1"/>
    <dgm:cxn modelId="{33D0CF56-D926-42A0-99D7-50B80089107D}" type="presParOf" srcId="{94455B1E-4F75-4623-8C7A-657CF432B86A}" destId="{4C8C8DCA-1416-46A4-BEEA-2CA00EA00511}" srcOrd="2" destOrd="0" presId="urn:microsoft.com/office/officeart/2005/8/layout/orgChart1"/>
    <dgm:cxn modelId="{87BC0E1F-66BD-4635-AE62-1AA63A12B224}" type="presParOf" srcId="{358FF114-ECA6-4E41-8E4D-656B8341115E}" destId="{E8A0D87A-A0D3-43F1-9264-AF554EE37D23}" srcOrd="2" destOrd="0" presId="urn:microsoft.com/office/officeart/2005/8/layout/orgChart1"/>
    <dgm:cxn modelId="{68CA34CA-5315-4A64-BA04-BC47EC2EB7BD}" type="presParOf" srcId="{C9787AC6-9841-4011-961A-39ABDC970AB7}" destId="{60CA93CF-3E5C-4665-B2AD-2D215398CAF4}" srcOrd="2" destOrd="0" presId="urn:microsoft.com/office/officeart/2005/8/layout/orgChart1"/>
    <dgm:cxn modelId="{4E1EC394-E1A8-41DD-88CD-E88BE3C2BB80}" type="presParOf" srcId="{C9787AC6-9841-4011-961A-39ABDC970AB7}" destId="{26A6F15D-CDE7-4949-9EBD-0A0FCCD5C1D5}" srcOrd="3" destOrd="0" presId="urn:microsoft.com/office/officeart/2005/8/layout/orgChart1"/>
    <dgm:cxn modelId="{51E3BBF9-B966-4417-A593-83B6B9E3D702}" type="presParOf" srcId="{26A6F15D-CDE7-4949-9EBD-0A0FCCD5C1D5}" destId="{2675097D-CF97-48F9-879D-D3C6665D93D4}" srcOrd="0" destOrd="0" presId="urn:microsoft.com/office/officeart/2005/8/layout/orgChart1"/>
    <dgm:cxn modelId="{BC646445-1BFF-4E33-ADFC-B3856B1D0A49}" type="presParOf" srcId="{2675097D-CF97-48F9-879D-D3C6665D93D4}" destId="{B0822838-A092-43F2-9981-A6D289F1F7AD}" srcOrd="0" destOrd="0" presId="urn:microsoft.com/office/officeart/2005/8/layout/orgChart1"/>
    <dgm:cxn modelId="{1F290A1A-0232-4519-9AF8-540DA7CA85BC}" type="presParOf" srcId="{2675097D-CF97-48F9-879D-D3C6665D93D4}" destId="{3256D0DF-B5A6-4359-9221-6ED095A8C105}" srcOrd="1" destOrd="0" presId="urn:microsoft.com/office/officeart/2005/8/layout/orgChart1"/>
    <dgm:cxn modelId="{E48AE3FF-D501-4C77-9256-651E39F3C109}" type="presParOf" srcId="{26A6F15D-CDE7-4949-9EBD-0A0FCCD5C1D5}" destId="{564C55F6-B76D-4575-A1AF-0C1B79A4F372}" srcOrd="1" destOrd="0" presId="urn:microsoft.com/office/officeart/2005/8/layout/orgChart1"/>
    <dgm:cxn modelId="{1F517E08-1B8C-4201-9E63-AB31880E54A9}" type="presParOf" srcId="{564C55F6-B76D-4575-A1AF-0C1B79A4F372}" destId="{4B4F9C15-C695-4F74-9CA7-462002CB8FF9}" srcOrd="0" destOrd="0" presId="urn:microsoft.com/office/officeart/2005/8/layout/orgChart1"/>
    <dgm:cxn modelId="{5DB27E2C-1676-4741-8FF7-7ECBDBD25750}" type="presParOf" srcId="{564C55F6-B76D-4575-A1AF-0C1B79A4F372}" destId="{4D5B4EA2-7D64-47BA-BE85-BD3DC76E80E8}" srcOrd="1" destOrd="0" presId="urn:microsoft.com/office/officeart/2005/8/layout/orgChart1"/>
    <dgm:cxn modelId="{A03CC0AC-4DDF-43C1-937B-3891CBA304AD}" type="presParOf" srcId="{4D5B4EA2-7D64-47BA-BE85-BD3DC76E80E8}" destId="{E59D233F-CD44-45DA-8015-03192D309EF2}" srcOrd="0" destOrd="0" presId="urn:microsoft.com/office/officeart/2005/8/layout/orgChart1"/>
    <dgm:cxn modelId="{899B2A1B-5770-4F3F-A356-ED00CC1223CC}" type="presParOf" srcId="{E59D233F-CD44-45DA-8015-03192D309EF2}" destId="{826F7176-9CDB-4C83-B907-EC88C969984D}" srcOrd="0" destOrd="0" presId="urn:microsoft.com/office/officeart/2005/8/layout/orgChart1"/>
    <dgm:cxn modelId="{41DE9EB4-0F54-48C4-9ACC-3B65DC469270}" type="presParOf" srcId="{E59D233F-CD44-45DA-8015-03192D309EF2}" destId="{51A03A57-78A2-47EA-8040-A383B31FA461}" srcOrd="1" destOrd="0" presId="urn:microsoft.com/office/officeart/2005/8/layout/orgChart1"/>
    <dgm:cxn modelId="{FE4F476A-A9EC-42AC-AA1D-F77A3CBE9574}" type="presParOf" srcId="{4D5B4EA2-7D64-47BA-BE85-BD3DC76E80E8}" destId="{AC352F30-F58F-4BFA-A1EA-0ED56070E80F}" srcOrd="1" destOrd="0" presId="urn:microsoft.com/office/officeart/2005/8/layout/orgChart1"/>
    <dgm:cxn modelId="{CB25E57C-7CA1-4458-AF35-17641BCF3613}" type="presParOf" srcId="{4D5B4EA2-7D64-47BA-BE85-BD3DC76E80E8}" destId="{9A151C7E-41F8-4495-A8FF-F0D7C1A92B2A}" srcOrd="2" destOrd="0" presId="urn:microsoft.com/office/officeart/2005/8/layout/orgChart1"/>
    <dgm:cxn modelId="{8273DE67-ED39-434F-9BFC-7FD485D34502}" type="presParOf" srcId="{564C55F6-B76D-4575-A1AF-0C1B79A4F372}" destId="{103A57F9-5FC0-4F7A-8F70-0A25901B3EC1}" srcOrd="2" destOrd="0" presId="urn:microsoft.com/office/officeart/2005/8/layout/orgChart1"/>
    <dgm:cxn modelId="{D86D312F-A399-4717-99D1-B3A1083A6049}" type="presParOf" srcId="{564C55F6-B76D-4575-A1AF-0C1B79A4F372}" destId="{5F5636E2-B876-4589-B479-42F15A8EA5C9}" srcOrd="3" destOrd="0" presId="urn:microsoft.com/office/officeart/2005/8/layout/orgChart1"/>
    <dgm:cxn modelId="{01E3A825-2855-4C85-83DC-01A9AD377E72}" type="presParOf" srcId="{5F5636E2-B876-4589-B479-42F15A8EA5C9}" destId="{173A6B5C-E8E0-4134-9F3F-9C61C3BD4120}" srcOrd="0" destOrd="0" presId="urn:microsoft.com/office/officeart/2005/8/layout/orgChart1"/>
    <dgm:cxn modelId="{A40A342F-0190-4931-8016-5BAB7CF835EC}" type="presParOf" srcId="{173A6B5C-E8E0-4134-9F3F-9C61C3BD4120}" destId="{E8E4B514-690B-44C9-BC6C-B3D30B7C4D8A}" srcOrd="0" destOrd="0" presId="urn:microsoft.com/office/officeart/2005/8/layout/orgChart1"/>
    <dgm:cxn modelId="{751E3788-CBBC-47E5-A43F-DB0F6F13094A}" type="presParOf" srcId="{173A6B5C-E8E0-4134-9F3F-9C61C3BD4120}" destId="{EBCFCBF0-BF63-44F4-A5F5-BCF16DC11531}" srcOrd="1" destOrd="0" presId="urn:microsoft.com/office/officeart/2005/8/layout/orgChart1"/>
    <dgm:cxn modelId="{AB0BED28-240C-4B58-B56C-561DFAE29963}" type="presParOf" srcId="{5F5636E2-B876-4589-B479-42F15A8EA5C9}" destId="{0D10B695-31B8-4417-A7A1-C765487C7351}" srcOrd="1" destOrd="0" presId="urn:microsoft.com/office/officeart/2005/8/layout/orgChart1"/>
    <dgm:cxn modelId="{349CA0EF-4F4D-4B63-BA3B-F6AE72C34D35}" type="presParOf" srcId="{5F5636E2-B876-4589-B479-42F15A8EA5C9}" destId="{7AC4FB53-1E3E-42DF-B544-1BC7B4C640B0}" srcOrd="2" destOrd="0" presId="urn:microsoft.com/office/officeart/2005/8/layout/orgChart1"/>
    <dgm:cxn modelId="{EDC6796E-ACA4-43B8-9720-2C0B1C7FBC8D}" type="presParOf" srcId="{26A6F15D-CDE7-4949-9EBD-0A0FCCD5C1D5}" destId="{98A043F3-CF93-46EC-A2D6-06B252D8EB79}" srcOrd="2" destOrd="0" presId="urn:microsoft.com/office/officeart/2005/8/layout/orgChart1"/>
    <dgm:cxn modelId="{641E6237-7C22-44CA-A431-86CC456D133F}" type="presParOf" srcId="{F9D47A33-6223-4961-AA42-1AD620F4E6B2}" destId="{3B93EBBE-D4C5-4104-ADBF-F58DC4F029F3}" srcOrd="2" destOrd="0" presId="urn:microsoft.com/office/officeart/2005/8/layout/orgChart1"/>
    <dgm:cxn modelId="{F9C91896-1920-4C6A-9229-B2A8E70CAD8B}" type="presParOf" srcId="{5F0187C9-8881-4252-85C9-38A5ECC9CCF9}" destId="{63361C2E-6FB4-416C-BBEC-7FC5B46A4AEC}" srcOrd="4" destOrd="0" presId="urn:microsoft.com/office/officeart/2005/8/layout/orgChart1"/>
    <dgm:cxn modelId="{EE3F1AB2-D147-483D-AC35-93D01417AA84}" type="presParOf" srcId="{5F0187C9-8881-4252-85C9-38A5ECC9CCF9}" destId="{6BCCBADE-2976-4061-811B-46728AE172B6}" srcOrd="5" destOrd="0" presId="urn:microsoft.com/office/officeart/2005/8/layout/orgChart1"/>
    <dgm:cxn modelId="{6F10B4B5-D337-4BBB-82DD-33B406360680}" type="presParOf" srcId="{6BCCBADE-2976-4061-811B-46728AE172B6}" destId="{242CEEAD-4B74-42A3-8E7C-AC2BD4CAB2FD}" srcOrd="0" destOrd="0" presId="urn:microsoft.com/office/officeart/2005/8/layout/orgChart1"/>
    <dgm:cxn modelId="{7CA8C4EA-582A-406B-BDB6-046AAE26AD38}" type="presParOf" srcId="{242CEEAD-4B74-42A3-8E7C-AC2BD4CAB2FD}" destId="{1EFCDD1A-E55D-4B6E-9F66-13BE68EC09CF}" srcOrd="0" destOrd="0" presId="urn:microsoft.com/office/officeart/2005/8/layout/orgChart1"/>
    <dgm:cxn modelId="{53FFAE00-33C9-4956-BE2E-133BC6E74885}" type="presParOf" srcId="{242CEEAD-4B74-42A3-8E7C-AC2BD4CAB2FD}" destId="{D3A534A3-CFA5-4C62-AC16-8F4F71472683}" srcOrd="1" destOrd="0" presId="urn:microsoft.com/office/officeart/2005/8/layout/orgChart1"/>
    <dgm:cxn modelId="{25899F9D-B9C1-4C9D-AA89-E370F9EAEFD1}" type="presParOf" srcId="{6BCCBADE-2976-4061-811B-46728AE172B6}" destId="{8B7F0994-8998-4546-B366-3BB3345B0723}" srcOrd="1" destOrd="0" presId="urn:microsoft.com/office/officeart/2005/8/layout/orgChart1"/>
    <dgm:cxn modelId="{5CEA01EA-EB23-4E72-ADAE-C6D5D7EE32E0}" type="presParOf" srcId="{8B7F0994-8998-4546-B366-3BB3345B0723}" destId="{0205D749-2F62-47B3-BC86-271A9816E0BE}" srcOrd="0" destOrd="0" presId="urn:microsoft.com/office/officeart/2005/8/layout/orgChart1"/>
    <dgm:cxn modelId="{45B61816-3094-4BA3-B203-72B638ADD836}" type="presParOf" srcId="{8B7F0994-8998-4546-B366-3BB3345B0723}" destId="{00505CDE-1EF8-4165-8003-F5D8F9F26BC4}" srcOrd="1" destOrd="0" presId="urn:microsoft.com/office/officeart/2005/8/layout/orgChart1"/>
    <dgm:cxn modelId="{195DE1BA-CE76-4E78-A6E6-BDB712979265}" type="presParOf" srcId="{00505CDE-1EF8-4165-8003-F5D8F9F26BC4}" destId="{265905D0-2058-49E2-A17F-11CCD514D0A2}" srcOrd="0" destOrd="0" presId="urn:microsoft.com/office/officeart/2005/8/layout/orgChart1"/>
    <dgm:cxn modelId="{8459A847-DCA8-4076-A8A2-174C0AB24D55}" type="presParOf" srcId="{265905D0-2058-49E2-A17F-11CCD514D0A2}" destId="{A697D5A7-3BD3-4BD8-B40E-23A133F80920}" srcOrd="0" destOrd="0" presId="urn:microsoft.com/office/officeart/2005/8/layout/orgChart1"/>
    <dgm:cxn modelId="{B498E4C5-FE4F-4DE0-8A25-B777C0101B17}" type="presParOf" srcId="{265905D0-2058-49E2-A17F-11CCD514D0A2}" destId="{E1C80865-5226-4776-ACC4-58A6823194FF}" srcOrd="1" destOrd="0" presId="urn:microsoft.com/office/officeart/2005/8/layout/orgChart1"/>
    <dgm:cxn modelId="{2D0AD36E-D4A8-490C-B694-424EF509F207}" type="presParOf" srcId="{00505CDE-1EF8-4165-8003-F5D8F9F26BC4}" destId="{E4E1C43D-E517-4BFC-AF3F-1E6C86FC5EB2}" srcOrd="1" destOrd="0" presId="urn:microsoft.com/office/officeart/2005/8/layout/orgChart1"/>
    <dgm:cxn modelId="{B4756B07-80B3-4292-896C-833B1DA79207}" type="presParOf" srcId="{00505CDE-1EF8-4165-8003-F5D8F9F26BC4}" destId="{401556D9-D6C7-4D5B-9CCB-FB4B6C77F4E7}" srcOrd="2" destOrd="0" presId="urn:microsoft.com/office/officeart/2005/8/layout/orgChart1"/>
    <dgm:cxn modelId="{E243F1AE-FDB1-44C0-A9ED-E9BE2047B22B}" type="presParOf" srcId="{8B7F0994-8998-4546-B366-3BB3345B0723}" destId="{9F3E8C48-106D-4E5A-9317-557AEB434751}" srcOrd="2" destOrd="0" presId="urn:microsoft.com/office/officeart/2005/8/layout/orgChart1"/>
    <dgm:cxn modelId="{F19CDB16-33D2-45D4-AEB4-7F44FD705827}" type="presParOf" srcId="{8B7F0994-8998-4546-B366-3BB3345B0723}" destId="{B3E3E89A-BFEE-439B-AC94-58494420C564}" srcOrd="3" destOrd="0" presId="urn:microsoft.com/office/officeart/2005/8/layout/orgChart1"/>
    <dgm:cxn modelId="{E71A3D5C-5FFE-4B5E-99F3-AFBFD0DFB559}" type="presParOf" srcId="{B3E3E89A-BFEE-439B-AC94-58494420C564}" destId="{9535462A-EC50-4AAE-A279-3502C961A82F}" srcOrd="0" destOrd="0" presId="urn:microsoft.com/office/officeart/2005/8/layout/orgChart1"/>
    <dgm:cxn modelId="{984B9D29-7A19-4DA7-B31D-EE5548FFE943}" type="presParOf" srcId="{9535462A-EC50-4AAE-A279-3502C961A82F}" destId="{BA83580C-876D-4C54-8F2E-19C752BF9051}" srcOrd="0" destOrd="0" presId="urn:microsoft.com/office/officeart/2005/8/layout/orgChart1"/>
    <dgm:cxn modelId="{3415A559-2449-4DAF-BE54-5CBEC4758C42}" type="presParOf" srcId="{9535462A-EC50-4AAE-A279-3502C961A82F}" destId="{04C7ED2E-4BB6-4C7F-AF3E-917A9A007C3B}" srcOrd="1" destOrd="0" presId="urn:microsoft.com/office/officeart/2005/8/layout/orgChart1"/>
    <dgm:cxn modelId="{5E067B59-7A38-4085-9F3E-614C6777572E}" type="presParOf" srcId="{B3E3E89A-BFEE-439B-AC94-58494420C564}" destId="{244EC4B4-EA02-493D-AB77-6BE8FBFB639C}" srcOrd="1" destOrd="0" presId="urn:microsoft.com/office/officeart/2005/8/layout/orgChart1"/>
    <dgm:cxn modelId="{B91CDFA5-DDCC-4EEC-9911-94DF1FD2F0FA}" type="presParOf" srcId="{B3E3E89A-BFEE-439B-AC94-58494420C564}" destId="{CF98585A-39E7-43C5-8B37-EF194A4B2B3E}" srcOrd="2" destOrd="0" presId="urn:microsoft.com/office/officeart/2005/8/layout/orgChart1"/>
    <dgm:cxn modelId="{CCFCAB72-99DB-4C15-A708-C1FCECEB3C2D}" type="presParOf" srcId="{6BCCBADE-2976-4061-811B-46728AE172B6}" destId="{920681E9-7CF3-4CF5-B664-D996A3AB9204}" srcOrd="2" destOrd="0" presId="urn:microsoft.com/office/officeart/2005/8/layout/orgChart1"/>
    <dgm:cxn modelId="{0708EDD1-D3FF-49D3-8D92-4A5183A81C40}" type="presParOf" srcId="{5F0187C9-8881-4252-85C9-38A5ECC9CCF9}" destId="{FA9E1794-84B5-4CA6-A37C-4130E09FBDF9}" srcOrd="6" destOrd="0" presId="urn:microsoft.com/office/officeart/2005/8/layout/orgChart1"/>
    <dgm:cxn modelId="{A83FB747-6368-4A17-BCAE-44A80ACA6C3C}" type="presParOf" srcId="{5F0187C9-8881-4252-85C9-38A5ECC9CCF9}" destId="{2A8C1071-F227-43AC-9F84-65EE917E35B9}" srcOrd="7" destOrd="0" presId="urn:microsoft.com/office/officeart/2005/8/layout/orgChart1"/>
    <dgm:cxn modelId="{894F1607-EAF0-42DD-A9CD-9DD514AFCE65}" type="presParOf" srcId="{2A8C1071-F227-43AC-9F84-65EE917E35B9}" destId="{4FE19115-BDE6-4E87-B34F-30C2D1BF7DFE}" srcOrd="0" destOrd="0" presId="urn:microsoft.com/office/officeart/2005/8/layout/orgChart1"/>
    <dgm:cxn modelId="{C71336F6-FC5C-4041-AF40-23D35D4D68F0}" type="presParOf" srcId="{4FE19115-BDE6-4E87-B34F-30C2D1BF7DFE}" destId="{3DEDA2E1-D1B5-4F5B-9BE3-3419DA8032AB}" srcOrd="0" destOrd="0" presId="urn:microsoft.com/office/officeart/2005/8/layout/orgChart1"/>
    <dgm:cxn modelId="{70B37490-66ED-40BC-BE33-B95CBA64EB0A}" type="presParOf" srcId="{4FE19115-BDE6-4E87-B34F-30C2D1BF7DFE}" destId="{30B34ADD-0DA5-4C2F-9CEE-33773962A8B5}" srcOrd="1" destOrd="0" presId="urn:microsoft.com/office/officeart/2005/8/layout/orgChart1"/>
    <dgm:cxn modelId="{B0B4760F-58D6-47C8-B018-97D980D56BA4}" type="presParOf" srcId="{2A8C1071-F227-43AC-9F84-65EE917E35B9}" destId="{D62840B1-04D1-43BB-A5F7-1846C4AD7348}" srcOrd="1" destOrd="0" presId="urn:microsoft.com/office/officeart/2005/8/layout/orgChart1"/>
    <dgm:cxn modelId="{C2FDCAF3-ABC5-4652-9D8F-29ABC5359252}" type="presParOf" srcId="{D62840B1-04D1-43BB-A5F7-1846C4AD7348}" destId="{9C7CD7D7-1F5A-429B-9100-59D4B9039960}" srcOrd="0" destOrd="0" presId="urn:microsoft.com/office/officeart/2005/8/layout/orgChart1"/>
    <dgm:cxn modelId="{998DDF43-EE60-44AE-B547-F0EF71A8B18E}" type="presParOf" srcId="{D62840B1-04D1-43BB-A5F7-1846C4AD7348}" destId="{390354D0-FB3E-4037-913A-79F35E849DD3}" srcOrd="1" destOrd="0" presId="urn:microsoft.com/office/officeart/2005/8/layout/orgChart1"/>
    <dgm:cxn modelId="{C16ACAAA-975F-48FB-9887-D6ECD876C6D9}" type="presParOf" srcId="{390354D0-FB3E-4037-913A-79F35E849DD3}" destId="{BC924A3C-CEAC-4741-849F-F7852D9F0CB0}" srcOrd="0" destOrd="0" presId="urn:microsoft.com/office/officeart/2005/8/layout/orgChart1"/>
    <dgm:cxn modelId="{D4200670-9C44-4672-BC07-CDA3D1DE1D34}" type="presParOf" srcId="{BC924A3C-CEAC-4741-849F-F7852D9F0CB0}" destId="{A5B3E1B2-0C96-451F-BA11-F07FADB011FE}" srcOrd="0" destOrd="0" presId="urn:microsoft.com/office/officeart/2005/8/layout/orgChart1"/>
    <dgm:cxn modelId="{7561D4A3-9579-47C8-AB52-D0ACFC636AEA}" type="presParOf" srcId="{BC924A3C-CEAC-4741-849F-F7852D9F0CB0}" destId="{E901AF2D-2EC7-4FEA-A32D-565D21A9B86C}" srcOrd="1" destOrd="0" presId="urn:microsoft.com/office/officeart/2005/8/layout/orgChart1"/>
    <dgm:cxn modelId="{BD542474-58AA-4AF6-AC59-3FD1A6185442}" type="presParOf" srcId="{390354D0-FB3E-4037-913A-79F35E849DD3}" destId="{F8D78B88-E3F5-4BD5-A8F1-585B666FAB84}" srcOrd="1" destOrd="0" presId="urn:microsoft.com/office/officeart/2005/8/layout/orgChart1"/>
    <dgm:cxn modelId="{9D458681-28D2-4F68-BE9C-1FEAB29C8F1B}" type="presParOf" srcId="{390354D0-FB3E-4037-913A-79F35E849DD3}" destId="{70CCBBE5-7AB8-45F8-93BA-AD6F5FF8934F}" srcOrd="2" destOrd="0" presId="urn:microsoft.com/office/officeart/2005/8/layout/orgChart1"/>
    <dgm:cxn modelId="{D06C30FD-95A4-4653-9337-401B6C276CCB}" type="presParOf" srcId="{D62840B1-04D1-43BB-A5F7-1846C4AD7348}" destId="{DD587878-4113-429D-A2A9-AC38A2ADE213}" srcOrd="2" destOrd="0" presId="urn:microsoft.com/office/officeart/2005/8/layout/orgChart1"/>
    <dgm:cxn modelId="{89E53456-347A-4294-851B-03C878DE11F6}" type="presParOf" srcId="{D62840B1-04D1-43BB-A5F7-1846C4AD7348}" destId="{735FC490-9E96-4875-A268-68C8B8E2F212}" srcOrd="3" destOrd="0" presId="urn:microsoft.com/office/officeart/2005/8/layout/orgChart1"/>
    <dgm:cxn modelId="{110B239E-93C4-4406-AA18-AA138A52CD31}" type="presParOf" srcId="{735FC490-9E96-4875-A268-68C8B8E2F212}" destId="{4EF9EB33-157F-4BF3-A813-C1240A182FD3}" srcOrd="0" destOrd="0" presId="urn:microsoft.com/office/officeart/2005/8/layout/orgChart1"/>
    <dgm:cxn modelId="{00EE797C-6BDA-4830-BB7C-636AA1CC55FC}" type="presParOf" srcId="{4EF9EB33-157F-4BF3-A813-C1240A182FD3}" destId="{68263338-4ED3-4E95-ACE8-55E5A4CA0B8A}" srcOrd="0" destOrd="0" presId="urn:microsoft.com/office/officeart/2005/8/layout/orgChart1"/>
    <dgm:cxn modelId="{B9255C6E-FE0C-4AE1-962F-8C1A555E3D7E}" type="presParOf" srcId="{4EF9EB33-157F-4BF3-A813-C1240A182FD3}" destId="{7C584301-FCBD-40E8-A6B6-56CCBB54A6B2}" srcOrd="1" destOrd="0" presId="urn:microsoft.com/office/officeart/2005/8/layout/orgChart1"/>
    <dgm:cxn modelId="{3696A18D-3CF6-4F35-ADE4-042099C0443E}" type="presParOf" srcId="{735FC490-9E96-4875-A268-68C8B8E2F212}" destId="{EB427AB4-A3F7-4A49-AB1C-3E960511368A}" srcOrd="1" destOrd="0" presId="urn:microsoft.com/office/officeart/2005/8/layout/orgChart1"/>
    <dgm:cxn modelId="{B4F78FF5-A892-4318-A609-09FD0F853A0C}" type="presParOf" srcId="{EB427AB4-A3F7-4A49-AB1C-3E960511368A}" destId="{29FAEDCC-5B75-4D8A-B762-FF85387BD44A}" srcOrd="0" destOrd="0" presId="urn:microsoft.com/office/officeart/2005/8/layout/orgChart1"/>
    <dgm:cxn modelId="{32905A2A-B52B-4765-84BD-5DCACE205383}" type="presParOf" srcId="{EB427AB4-A3F7-4A49-AB1C-3E960511368A}" destId="{388A43C1-8348-4A2A-AB9E-15E90C7408F8}" srcOrd="1" destOrd="0" presId="urn:microsoft.com/office/officeart/2005/8/layout/orgChart1"/>
    <dgm:cxn modelId="{82229F4F-FA2F-413B-B1F1-FEF8DFE1AAD9}" type="presParOf" srcId="{388A43C1-8348-4A2A-AB9E-15E90C7408F8}" destId="{1609265E-9916-4F54-98D2-18DE80E5CCEF}" srcOrd="0" destOrd="0" presId="urn:microsoft.com/office/officeart/2005/8/layout/orgChart1"/>
    <dgm:cxn modelId="{CF70ED8E-DDC0-4215-88C0-008F4F831E06}" type="presParOf" srcId="{1609265E-9916-4F54-98D2-18DE80E5CCEF}" destId="{B8C00D18-005E-4CA6-A3A5-D19E11DA3707}" srcOrd="0" destOrd="0" presId="urn:microsoft.com/office/officeart/2005/8/layout/orgChart1"/>
    <dgm:cxn modelId="{CE08362A-853B-460A-8AB6-30E7937C9A8E}" type="presParOf" srcId="{1609265E-9916-4F54-98D2-18DE80E5CCEF}" destId="{5B3A063A-63C0-4686-8FF0-CBFD23E86249}" srcOrd="1" destOrd="0" presId="urn:microsoft.com/office/officeart/2005/8/layout/orgChart1"/>
    <dgm:cxn modelId="{A0ED3267-5936-4A84-B814-F1BEB03E1363}" type="presParOf" srcId="{388A43C1-8348-4A2A-AB9E-15E90C7408F8}" destId="{E56142D8-EB98-455A-BF06-ACD0BD969288}" srcOrd="1" destOrd="0" presId="urn:microsoft.com/office/officeart/2005/8/layout/orgChart1"/>
    <dgm:cxn modelId="{EAEA7245-705F-4E10-A102-FCD8A93A9976}" type="presParOf" srcId="{388A43C1-8348-4A2A-AB9E-15E90C7408F8}" destId="{34C305E8-F21B-4663-9BCD-6B44E49A0377}" srcOrd="2" destOrd="0" presId="urn:microsoft.com/office/officeart/2005/8/layout/orgChart1"/>
    <dgm:cxn modelId="{2D1A463D-9392-4B26-B2F5-6F0F72400EA3}" type="presParOf" srcId="{735FC490-9E96-4875-A268-68C8B8E2F212}" destId="{C83E649C-033A-4F64-A846-736B88FA65B9}" srcOrd="2" destOrd="0" presId="urn:microsoft.com/office/officeart/2005/8/layout/orgChart1"/>
    <dgm:cxn modelId="{CD7793F1-BBFF-403A-80A5-E0732D610AFF}" type="presParOf" srcId="{D62840B1-04D1-43BB-A5F7-1846C4AD7348}" destId="{0BC13193-A488-425C-BA7A-7F5478FE4EFA}" srcOrd="4" destOrd="0" presId="urn:microsoft.com/office/officeart/2005/8/layout/orgChart1"/>
    <dgm:cxn modelId="{1950385F-3A18-411A-9607-B0C24035C067}" type="presParOf" srcId="{D62840B1-04D1-43BB-A5F7-1846C4AD7348}" destId="{9C2E979B-96C2-4B96-8489-DD4F41382D98}" srcOrd="5" destOrd="0" presId="urn:microsoft.com/office/officeart/2005/8/layout/orgChart1"/>
    <dgm:cxn modelId="{6C8BC90E-B47B-4303-995B-8F72E0B65DB9}" type="presParOf" srcId="{9C2E979B-96C2-4B96-8489-DD4F41382D98}" destId="{0125E9AA-EC51-4966-AEBA-9845445B22C5}" srcOrd="0" destOrd="0" presId="urn:microsoft.com/office/officeart/2005/8/layout/orgChart1"/>
    <dgm:cxn modelId="{AD18153A-FF4F-48C1-8671-65E96A2E5F67}" type="presParOf" srcId="{0125E9AA-EC51-4966-AEBA-9845445B22C5}" destId="{FC55325D-E729-46E8-A702-8EC747AA42C1}" srcOrd="0" destOrd="0" presId="urn:microsoft.com/office/officeart/2005/8/layout/orgChart1"/>
    <dgm:cxn modelId="{8EF2B270-1D9C-4C5B-B747-B8C83CD63C3B}" type="presParOf" srcId="{0125E9AA-EC51-4966-AEBA-9845445B22C5}" destId="{DADD315D-6523-478C-94B3-E115FBFB5151}" srcOrd="1" destOrd="0" presId="urn:microsoft.com/office/officeart/2005/8/layout/orgChart1"/>
    <dgm:cxn modelId="{C53C165D-EC9E-4E12-A84A-AEEA94950080}" type="presParOf" srcId="{9C2E979B-96C2-4B96-8489-DD4F41382D98}" destId="{B4DA1990-82D0-4145-B3DE-B6464D587E33}" srcOrd="1" destOrd="0" presId="urn:microsoft.com/office/officeart/2005/8/layout/orgChart1"/>
    <dgm:cxn modelId="{3B696FA2-7660-447F-8EAE-0B6019568271}" type="presParOf" srcId="{9C2E979B-96C2-4B96-8489-DD4F41382D98}" destId="{741805EF-EEB2-45ED-88F1-7B8064CCF89A}" srcOrd="2" destOrd="0" presId="urn:microsoft.com/office/officeart/2005/8/layout/orgChart1"/>
    <dgm:cxn modelId="{84B3B795-96DB-47AA-B355-93EEB5B259BB}" type="presParOf" srcId="{2A8C1071-F227-43AC-9F84-65EE917E35B9}" destId="{391DE729-2844-4E35-B831-C2BD852C7869}" srcOrd="2" destOrd="0" presId="urn:microsoft.com/office/officeart/2005/8/layout/orgChart1"/>
    <dgm:cxn modelId="{FD625CFB-2F3A-4036-8E15-726BAF321761}" type="presParOf" srcId="{5F0187C9-8881-4252-85C9-38A5ECC9CCF9}" destId="{11A0637F-D08A-480F-80EE-2A558D9480F4}" srcOrd="8" destOrd="0" presId="urn:microsoft.com/office/officeart/2005/8/layout/orgChart1"/>
    <dgm:cxn modelId="{E29FBD55-FEFB-4DDD-B4F5-5FFD53AE835D}" type="presParOf" srcId="{5F0187C9-8881-4252-85C9-38A5ECC9CCF9}" destId="{BF4107BB-FF22-401E-9F16-D50D87711F1C}" srcOrd="9" destOrd="0" presId="urn:microsoft.com/office/officeart/2005/8/layout/orgChart1"/>
    <dgm:cxn modelId="{308D5476-2BF7-4BD7-AC5B-D7449DA5EC6D}" type="presParOf" srcId="{BF4107BB-FF22-401E-9F16-D50D87711F1C}" destId="{EC0AF17A-A915-4C4D-9D08-1D61FA35DA67}" srcOrd="0" destOrd="0" presId="urn:microsoft.com/office/officeart/2005/8/layout/orgChart1"/>
    <dgm:cxn modelId="{56D7DFF2-23DC-4BEC-A44C-203522B8A86C}" type="presParOf" srcId="{EC0AF17A-A915-4C4D-9D08-1D61FA35DA67}" destId="{2F8F4AB1-F00E-448F-AFAE-504B46FB98DD}" srcOrd="0" destOrd="0" presId="urn:microsoft.com/office/officeart/2005/8/layout/orgChart1"/>
    <dgm:cxn modelId="{9D7DBB74-C6B6-40CA-8380-9E9925D119B1}" type="presParOf" srcId="{EC0AF17A-A915-4C4D-9D08-1D61FA35DA67}" destId="{B0FE6B26-7693-4651-B1ED-7D4DF435A750}" srcOrd="1" destOrd="0" presId="urn:microsoft.com/office/officeart/2005/8/layout/orgChart1"/>
    <dgm:cxn modelId="{285FF410-F523-4B1A-B423-E36D342D08F8}" type="presParOf" srcId="{BF4107BB-FF22-401E-9F16-D50D87711F1C}" destId="{A63871DD-7830-4500-A6FC-42EFF4D61768}" srcOrd="1" destOrd="0" presId="urn:microsoft.com/office/officeart/2005/8/layout/orgChart1"/>
    <dgm:cxn modelId="{FBEF3ED8-C50E-44F6-8274-7E5C303234A9}" type="presParOf" srcId="{A63871DD-7830-4500-A6FC-42EFF4D61768}" destId="{23BC0A14-405E-4B4C-8550-C1F6067E31C3}" srcOrd="0" destOrd="0" presId="urn:microsoft.com/office/officeart/2005/8/layout/orgChart1"/>
    <dgm:cxn modelId="{053130F5-1F13-41BD-854E-2BB1608E2956}" type="presParOf" srcId="{A63871DD-7830-4500-A6FC-42EFF4D61768}" destId="{21D9B889-40B8-4CC6-B65C-5580D465C8EF}" srcOrd="1" destOrd="0" presId="urn:microsoft.com/office/officeart/2005/8/layout/orgChart1"/>
    <dgm:cxn modelId="{42715C9D-9AEF-46C6-8F2A-F22FE6FACD34}" type="presParOf" srcId="{21D9B889-40B8-4CC6-B65C-5580D465C8EF}" destId="{300E4437-F9C5-4FAA-9A20-5918946D9484}" srcOrd="0" destOrd="0" presId="urn:microsoft.com/office/officeart/2005/8/layout/orgChart1"/>
    <dgm:cxn modelId="{161C1241-56B6-4392-A6FF-D983985EB652}" type="presParOf" srcId="{300E4437-F9C5-4FAA-9A20-5918946D9484}" destId="{DEB59C31-EDF8-4D08-BFB6-363D59490739}" srcOrd="0" destOrd="0" presId="urn:microsoft.com/office/officeart/2005/8/layout/orgChart1"/>
    <dgm:cxn modelId="{AC539F79-4127-4697-8004-CC1EEF4940C9}" type="presParOf" srcId="{300E4437-F9C5-4FAA-9A20-5918946D9484}" destId="{FB528071-926B-43A5-A640-43D071C08423}" srcOrd="1" destOrd="0" presId="urn:microsoft.com/office/officeart/2005/8/layout/orgChart1"/>
    <dgm:cxn modelId="{4F366CAA-9E87-40D1-883F-615FCB12F6F9}" type="presParOf" srcId="{21D9B889-40B8-4CC6-B65C-5580D465C8EF}" destId="{47651C13-527D-4A14-AB78-F18C24F02253}" srcOrd="1" destOrd="0" presId="urn:microsoft.com/office/officeart/2005/8/layout/orgChart1"/>
    <dgm:cxn modelId="{1F7AB72F-0ED5-45D7-B695-17D938634793}" type="presParOf" srcId="{21D9B889-40B8-4CC6-B65C-5580D465C8EF}" destId="{9CF06EE7-AF8A-4336-A5A4-B1C456BAAF1D}" srcOrd="2" destOrd="0" presId="urn:microsoft.com/office/officeart/2005/8/layout/orgChart1"/>
    <dgm:cxn modelId="{6D402AE1-9677-476A-AB0A-5E04D9CB9A10}" type="presParOf" srcId="{A63871DD-7830-4500-A6FC-42EFF4D61768}" destId="{E752F4B2-43C6-4679-A6EB-63E0E71967D4}" srcOrd="2" destOrd="0" presId="urn:microsoft.com/office/officeart/2005/8/layout/orgChart1"/>
    <dgm:cxn modelId="{62C511DE-AD44-4F89-AE1D-51498C269D68}" type="presParOf" srcId="{A63871DD-7830-4500-A6FC-42EFF4D61768}" destId="{00595E74-CB66-4900-8296-ACBD70E376F7}" srcOrd="3" destOrd="0" presId="urn:microsoft.com/office/officeart/2005/8/layout/orgChart1"/>
    <dgm:cxn modelId="{4513858A-58BC-4DF7-B40B-63912EC08A1C}" type="presParOf" srcId="{00595E74-CB66-4900-8296-ACBD70E376F7}" destId="{FC974391-C856-42E0-9DB0-E0652A0BD47B}" srcOrd="0" destOrd="0" presId="urn:microsoft.com/office/officeart/2005/8/layout/orgChart1"/>
    <dgm:cxn modelId="{E43D4F90-5B63-4B57-9118-F508D1A16BFA}" type="presParOf" srcId="{FC974391-C856-42E0-9DB0-E0652A0BD47B}" destId="{21FD01CA-B3C0-47F9-A2F9-D6D440FEF6BD}" srcOrd="0" destOrd="0" presId="urn:microsoft.com/office/officeart/2005/8/layout/orgChart1"/>
    <dgm:cxn modelId="{3E29848F-17B6-4DBC-B0A2-47B3CB02F52B}" type="presParOf" srcId="{FC974391-C856-42E0-9DB0-E0652A0BD47B}" destId="{F8656A07-E00B-46DC-9133-B8544E70C7E9}" srcOrd="1" destOrd="0" presId="urn:microsoft.com/office/officeart/2005/8/layout/orgChart1"/>
    <dgm:cxn modelId="{22C15ADB-3D67-4B12-94C5-F98E3A602E33}" type="presParOf" srcId="{00595E74-CB66-4900-8296-ACBD70E376F7}" destId="{B01759A5-9A18-44C6-9BEE-CDD0116618FE}" srcOrd="1" destOrd="0" presId="urn:microsoft.com/office/officeart/2005/8/layout/orgChart1"/>
    <dgm:cxn modelId="{21B3A82C-DBD3-4DF0-BF9C-E3D3347A546D}" type="presParOf" srcId="{00595E74-CB66-4900-8296-ACBD70E376F7}" destId="{F4999B5F-FAD7-4DBF-8B19-076AA1965B59}" srcOrd="2" destOrd="0" presId="urn:microsoft.com/office/officeart/2005/8/layout/orgChart1"/>
    <dgm:cxn modelId="{7FC0CC67-6C62-44CA-AAD5-FCE269150CB7}" type="presParOf" srcId="{A63871DD-7830-4500-A6FC-42EFF4D61768}" destId="{03CA4E91-D16B-43EA-A909-3C12584FC866}" srcOrd="4" destOrd="0" presId="urn:microsoft.com/office/officeart/2005/8/layout/orgChart1"/>
    <dgm:cxn modelId="{4020504A-ACEB-4F33-A2E1-B89846619DF4}" type="presParOf" srcId="{A63871DD-7830-4500-A6FC-42EFF4D61768}" destId="{90867B4B-E4EC-46FA-83EC-665B3015A92E}" srcOrd="5" destOrd="0" presId="urn:microsoft.com/office/officeart/2005/8/layout/orgChart1"/>
    <dgm:cxn modelId="{C47E7E04-9EAB-42A7-9736-BB1BBF018992}" type="presParOf" srcId="{90867B4B-E4EC-46FA-83EC-665B3015A92E}" destId="{4D0C5DAD-361A-4850-9B5E-79BF2A564434}" srcOrd="0" destOrd="0" presId="urn:microsoft.com/office/officeart/2005/8/layout/orgChart1"/>
    <dgm:cxn modelId="{A315643A-DE21-4DB6-B344-4E6C4A76BD14}" type="presParOf" srcId="{4D0C5DAD-361A-4850-9B5E-79BF2A564434}" destId="{E641BE4A-89AB-4966-B18E-A10FCE54F6F0}" srcOrd="0" destOrd="0" presId="urn:microsoft.com/office/officeart/2005/8/layout/orgChart1"/>
    <dgm:cxn modelId="{DB615E18-B946-4A70-A830-DCA12FA3028E}" type="presParOf" srcId="{4D0C5DAD-361A-4850-9B5E-79BF2A564434}" destId="{7E6FB60C-0ECF-42F9-BE89-62661902B7D4}" srcOrd="1" destOrd="0" presId="urn:microsoft.com/office/officeart/2005/8/layout/orgChart1"/>
    <dgm:cxn modelId="{A721D554-DA5F-4706-A171-E3199C40AD03}" type="presParOf" srcId="{90867B4B-E4EC-46FA-83EC-665B3015A92E}" destId="{AFDD2520-0A00-435A-9EB6-35DB542EDE88}" srcOrd="1" destOrd="0" presId="urn:microsoft.com/office/officeart/2005/8/layout/orgChart1"/>
    <dgm:cxn modelId="{5F4A25E3-C7CA-4AA9-A5DB-B6B5B7D0B7E5}" type="presParOf" srcId="{AFDD2520-0A00-435A-9EB6-35DB542EDE88}" destId="{16DD3E57-A326-496B-98B2-F77F29AC572A}" srcOrd="0" destOrd="0" presId="urn:microsoft.com/office/officeart/2005/8/layout/orgChart1"/>
    <dgm:cxn modelId="{CBA2D883-264C-4EFA-B1BC-A3D4C16EFCC3}" type="presParOf" srcId="{AFDD2520-0A00-435A-9EB6-35DB542EDE88}" destId="{D25CA09A-4A01-4096-B93B-CD3295727F21}" srcOrd="1" destOrd="0" presId="urn:microsoft.com/office/officeart/2005/8/layout/orgChart1"/>
    <dgm:cxn modelId="{E6B58E23-7AFC-4E4B-ABCF-2444FF0EDB5E}" type="presParOf" srcId="{D25CA09A-4A01-4096-B93B-CD3295727F21}" destId="{3BC5EEF5-462C-4BA4-9184-44361113246F}" srcOrd="0" destOrd="0" presId="urn:microsoft.com/office/officeart/2005/8/layout/orgChart1"/>
    <dgm:cxn modelId="{8F46ECC4-F6F5-4555-A0FD-EF2D3C6FF6CB}" type="presParOf" srcId="{3BC5EEF5-462C-4BA4-9184-44361113246F}" destId="{9BF76C85-51A2-4EC4-82F2-BE48D0374DD5}" srcOrd="0" destOrd="0" presId="urn:microsoft.com/office/officeart/2005/8/layout/orgChart1"/>
    <dgm:cxn modelId="{FE185124-945C-488D-8570-54A690A803BE}" type="presParOf" srcId="{3BC5EEF5-462C-4BA4-9184-44361113246F}" destId="{4EE7DDE8-B551-4F01-9D81-5746DC3DDE56}" srcOrd="1" destOrd="0" presId="urn:microsoft.com/office/officeart/2005/8/layout/orgChart1"/>
    <dgm:cxn modelId="{12C90770-4648-41C8-BB39-50DE5A2934A7}" type="presParOf" srcId="{D25CA09A-4A01-4096-B93B-CD3295727F21}" destId="{BC5D148B-0647-4570-BF62-DF1FF9213671}" srcOrd="1" destOrd="0" presId="urn:microsoft.com/office/officeart/2005/8/layout/orgChart1"/>
    <dgm:cxn modelId="{908BC5A2-4656-454E-934F-7AB2737A0CB7}" type="presParOf" srcId="{D25CA09A-4A01-4096-B93B-CD3295727F21}" destId="{57993078-00AD-4587-BAE3-39AB2D0BBC19}" srcOrd="2" destOrd="0" presId="urn:microsoft.com/office/officeart/2005/8/layout/orgChart1"/>
    <dgm:cxn modelId="{B4A7F514-2C6E-4C36-BFD4-78C4038C436A}" type="presParOf" srcId="{AFDD2520-0A00-435A-9EB6-35DB542EDE88}" destId="{5294F0FA-A954-4B24-A051-6BD1BD71A90C}" srcOrd="2" destOrd="0" presId="urn:microsoft.com/office/officeart/2005/8/layout/orgChart1"/>
    <dgm:cxn modelId="{07EDD4FA-BC7E-4201-B1BF-003574EFA051}" type="presParOf" srcId="{AFDD2520-0A00-435A-9EB6-35DB542EDE88}" destId="{19A6AC4D-C5CF-4622-A1FC-F156C370427B}" srcOrd="3" destOrd="0" presId="urn:microsoft.com/office/officeart/2005/8/layout/orgChart1"/>
    <dgm:cxn modelId="{FE0EF03D-1B65-482F-BF86-1A28A19B664B}" type="presParOf" srcId="{19A6AC4D-C5CF-4622-A1FC-F156C370427B}" destId="{98C7A89B-C127-4656-99F4-2869F390BECF}" srcOrd="0" destOrd="0" presId="urn:microsoft.com/office/officeart/2005/8/layout/orgChart1"/>
    <dgm:cxn modelId="{45E7A8B1-38E5-4F1C-8546-E5DE2C22263A}" type="presParOf" srcId="{98C7A89B-C127-4656-99F4-2869F390BECF}" destId="{D37703D9-7BD2-4B15-940D-ADCDFB4F4897}" srcOrd="0" destOrd="0" presId="urn:microsoft.com/office/officeart/2005/8/layout/orgChart1"/>
    <dgm:cxn modelId="{FD1A8D73-917E-4CD5-988A-767FDB254983}" type="presParOf" srcId="{98C7A89B-C127-4656-99F4-2869F390BECF}" destId="{17E64405-8BB1-4CB4-9741-60B1ADD96356}" srcOrd="1" destOrd="0" presId="urn:microsoft.com/office/officeart/2005/8/layout/orgChart1"/>
    <dgm:cxn modelId="{0719E605-CD80-451E-BEEB-8071C6B3CFB0}" type="presParOf" srcId="{19A6AC4D-C5CF-4622-A1FC-F156C370427B}" destId="{5624641F-0A37-430E-A0C7-BCD97E24C18E}" srcOrd="1" destOrd="0" presId="urn:microsoft.com/office/officeart/2005/8/layout/orgChart1"/>
    <dgm:cxn modelId="{D8FCAA04-F126-4917-98FD-7E397DB28D4A}" type="presParOf" srcId="{19A6AC4D-C5CF-4622-A1FC-F156C370427B}" destId="{28F79746-97DD-4853-84F5-E08A07B6D054}" srcOrd="2" destOrd="0" presId="urn:microsoft.com/office/officeart/2005/8/layout/orgChart1"/>
    <dgm:cxn modelId="{F13C3F08-094A-478F-9880-0331DCF3067E}" type="presParOf" srcId="{AFDD2520-0A00-435A-9EB6-35DB542EDE88}" destId="{C59062B1-47A2-4AB3-A3BA-49E50D50A437}" srcOrd="4" destOrd="0" presId="urn:microsoft.com/office/officeart/2005/8/layout/orgChart1"/>
    <dgm:cxn modelId="{74AFF8C0-78DE-402A-8E0C-10D21697ECE0}" type="presParOf" srcId="{AFDD2520-0A00-435A-9EB6-35DB542EDE88}" destId="{B8B4F777-02A8-4EBE-9624-A8A6B37B7BCF}" srcOrd="5" destOrd="0" presId="urn:microsoft.com/office/officeart/2005/8/layout/orgChart1"/>
    <dgm:cxn modelId="{C18D98D5-21AA-465A-9B58-BA870C04F64A}" type="presParOf" srcId="{B8B4F777-02A8-4EBE-9624-A8A6B37B7BCF}" destId="{3CA76C68-E216-4810-82F3-1DF1DC30CBBE}" srcOrd="0" destOrd="0" presId="urn:microsoft.com/office/officeart/2005/8/layout/orgChart1"/>
    <dgm:cxn modelId="{FEB6F1DF-388E-470A-812F-ACDA2DD22272}" type="presParOf" srcId="{3CA76C68-E216-4810-82F3-1DF1DC30CBBE}" destId="{5251F8CF-D81E-446A-91C2-73C931EC73C2}" srcOrd="0" destOrd="0" presId="urn:microsoft.com/office/officeart/2005/8/layout/orgChart1"/>
    <dgm:cxn modelId="{354BA670-0E2C-4B39-BFFC-78B2A1726FBA}" type="presParOf" srcId="{3CA76C68-E216-4810-82F3-1DF1DC30CBBE}" destId="{961E0C4C-05E6-4D89-9542-33C1EA4FF4FA}" srcOrd="1" destOrd="0" presId="urn:microsoft.com/office/officeart/2005/8/layout/orgChart1"/>
    <dgm:cxn modelId="{BB0BFD3A-31EC-4BFE-BECC-354832897EBD}" type="presParOf" srcId="{B8B4F777-02A8-4EBE-9624-A8A6B37B7BCF}" destId="{285AE4BA-101C-4C67-84A0-A9AF9C35CECD}" srcOrd="1" destOrd="0" presId="urn:microsoft.com/office/officeart/2005/8/layout/orgChart1"/>
    <dgm:cxn modelId="{36C959E2-BC2E-4D8A-87A1-803BE54F32A5}" type="presParOf" srcId="{B8B4F777-02A8-4EBE-9624-A8A6B37B7BCF}" destId="{A1795FE9-CD84-46F4-873F-C3B78BCB40F1}" srcOrd="2" destOrd="0" presId="urn:microsoft.com/office/officeart/2005/8/layout/orgChart1"/>
    <dgm:cxn modelId="{F2DD28ED-EF6A-4EB2-BA41-3CE57DE38C04}" type="presParOf" srcId="{90867B4B-E4EC-46FA-83EC-665B3015A92E}" destId="{6D087409-E26A-478A-8323-4B9B64A08DCB}" srcOrd="2" destOrd="0" presId="urn:microsoft.com/office/officeart/2005/8/layout/orgChart1"/>
    <dgm:cxn modelId="{7867E44F-DE1C-4B64-A897-1AAFEF536AF5}" type="presParOf" srcId="{BF4107BB-FF22-401E-9F16-D50D87711F1C}" destId="{1D73C009-AC5A-4071-9C58-062332448746}" srcOrd="2" destOrd="0" presId="urn:microsoft.com/office/officeart/2005/8/layout/orgChart1"/>
    <dgm:cxn modelId="{8D0895A9-6A86-4812-9641-6306D0332A23}" type="presParOf" srcId="{5F0187C9-8881-4252-85C9-38A5ECC9CCF9}" destId="{669C3A37-126A-4E57-93E4-8685833C1421}" srcOrd="10" destOrd="0" presId="urn:microsoft.com/office/officeart/2005/8/layout/orgChart1"/>
    <dgm:cxn modelId="{737248D4-B366-482F-A647-D79030FF3968}" type="presParOf" srcId="{5F0187C9-8881-4252-85C9-38A5ECC9CCF9}" destId="{B996CCC6-2483-4C59-89DB-00701BD77148}" srcOrd="11" destOrd="0" presId="urn:microsoft.com/office/officeart/2005/8/layout/orgChart1"/>
    <dgm:cxn modelId="{38C19875-A4A2-4617-A167-C789B966E834}" type="presParOf" srcId="{B996CCC6-2483-4C59-89DB-00701BD77148}" destId="{4EC3E3FF-15D0-43DE-BD1A-2D0B94F7754D}" srcOrd="0" destOrd="0" presId="urn:microsoft.com/office/officeart/2005/8/layout/orgChart1"/>
    <dgm:cxn modelId="{5A33B464-F9BF-4165-9984-32A38D4EA02E}" type="presParOf" srcId="{4EC3E3FF-15D0-43DE-BD1A-2D0B94F7754D}" destId="{779F01A3-EF9B-4D74-9A8B-11D000732632}" srcOrd="0" destOrd="0" presId="urn:microsoft.com/office/officeart/2005/8/layout/orgChart1"/>
    <dgm:cxn modelId="{5A8F5128-48BA-4158-8AAA-5C9AA88970A4}" type="presParOf" srcId="{4EC3E3FF-15D0-43DE-BD1A-2D0B94F7754D}" destId="{2AAE1AB4-0D19-45ED-862E-B03533879944}" srcOrd="1" destOrd="0" presId="urn:microsoft.com/office/officeart/2005/8/layout/orgChart1"/>
    <dgm:cxn modelId="{55F29B39-5F57-416C-B01E-41FA69B44B15}" type="presParOf" srcId="{B996CCC6-2483-4C59-89DB-00701BD77148}" destId="{4ABED68D-9DC8-46BB-B564-CA4FD9A53539}" srcOrd="1" destOrd="0" presId="urn:microsoft.com/office/officeart/2005/8/layout/orgChart1"/>
    <dgm:cxn modelId="{DA17302B-EB37-47E2-AF53-881B0799F1E1}" type="presParOf" srcId="{4ABED68D-9DC8-46BB-B564-CA4FD9A53539}" destId="{B37574BD-4D61-4EE8-9119-672055C1BA3F}" srcOrd="0" destOrd="0" presId="urn:microsoft.com/office/officeart/2005/8/layout/orgChart1"/>
    <dgm:cxn modelId="{C26926FF-68D9-4FD7-BD5E-620186DF1F96}" type="presParOf" srcId="{4ABED68D-9DC8-46BB-B564-CA4FD9A53539}" destId="{A4019A18-0252-4EA3-9E35-12AA9698DCC3}" srcOrd="1" destOrd="0" presId="urn:microsoft.com/office/officeart/2005/8/layout/orgChart1"/>
    <dgm:cxn modelId="{80C1F083-F0B5-41E8-845A-4B303BB4AF68}" type="presParOf" srcId="{A4019A18-0252-4EA3-9E35-12AA9698DCC3}" destId="{C60907EA-E208-4AFF-A1E2-444687B1DDDF}" srcOrd="0" destOrd="0" presId="urn:microsoft.com/office/officeart/2005/8/layout/orgChart1"/>
    <dgm:cxn modelId="{546B81F5-ED34-4E0F-8896-DC3D8FB1AF57}" type="presParOf" srcId="{C60907EA-E208-4AFF-A1E2-444687B1DDDF}" destId="{081F575D-BCC9-4E00-8B59-D09F7729D0A0}" srcOrd="0" destOrd="0" presId="urn:microsoft.com/office/officeart/2005/8/layout/orgChart1"/>
    <dgm:cxn modelId="{21D94C26-D058-4DA7-89B6-D9F5B48C49B3}" type="presParOf" srcId="{C60907EA-E208-4AFF-A1E2-444687B1DDDF}" destId="{60550F12-C3AA-4A99-AD79-AA3B90B33DE3}" srcOrd="1" destOrd="0" presId="urn:microsoft.com/office/officeart/2005/8/layout/orgChart1"/>
    <dgm:cxn modelId="{3A60C2ED-47A0-4B3A-A803-1CE08AF7F1E4}" type="presParOf" srcId="{A4019A18-0252-4EA3-9E35-12AA9698DCC3}" destId="{E8EAB7EB-221A-435F-8B37-280CB537B3B8}" srcOrd="1" destOrd="0" presId="urn:microsoft.com/office/officeart/2005/8/layout/orgChart1"/>
    <dgm:cxn modelId="{96874F3B-2592-41D4-8232-434D5C4D21AB}" type="presParOf" srcId="{A4019A18-0252-4EA3-9E35-12AA9698DCC3}" destId="{2D83812E-EDB3-411B-AE33-BDF80E53D8A2}" srcOrd="2" destOrd="0" presId="urn:microsoft.com/office/officeart/2005/8/layout/orgChart1"/>
    <dgm:cxn modelId="{AEED5089-6340-491C-9873-91B469EC3287}" type="presParOf" srcId="{4ABED68D-9DC8-46BB-B564-CA4FD9A53539}" destId="{9F043AB8-6C52-4D24-BBA7-C049CE4CB66A}" srcOrd="2" destOrd="0" presId="urn:microsoft.com/office/officeart/2005/8/layout/orgChart1"/>
    <dgm:cxn modelId="{E1C4F059-4705-40EF-9C8A-4E0F1B90226B}" type="presParOf" srcId="{4ABED68D-9DC8-46BB-B564-CA4FD9A53539}" destId="{CC55DB1C-F3E3-4CCC-ACA0-D6F80B3608FC}" srcOrd="3" destOrd="0" presId="urn:microsoft.com/office/officeart/2005/8/layout/orgChart1"/>
    <dgm:cxn modelId="{5D58D0FC-397B-49A5-9596-AAEE68F2DD16}" type="presParOf" srcId="{CC55DB1C-F3E3-4CCC-ACA0-D6F80B3608FC}" destId="{E6869096-C900-4802-AC6A-424C20F4529A}" srcOrd="0" destOrd="0" presId="urn:microsoft.com/office/officeart/2005/8/layout/orgChart1"/>
    <dgm:cxn modelId="{7FA9CADE-864E-4D96-816B-B189ABA84999}" type="presParOf" srcId="{E6869096-C900-4802-AC6A-424C20F4529A}" destId="{613B0560-7BEC-4942-B36F-843487146527}" srcOrd="0" destOrd="0" presId="urn:microsoft.com/office/officeart/2005/8/layout/orgChart1"/>
    <dgm:cxn modelId="{1F954444-1920-4AC5-89D5-75BC0231B745}" type="presParOf" srcId="{E6869096-C900-4802-AC6A-424C20F4529A}" destId="{18EB22F5-E52B-4196-9CC8-1E5E9A72D01B}" srcOrd="1" destOrd="0" presId="urn:microsoft.com/office/officeart/2005/8/layout/orgChart1"/>
    <dgm:cxn modelId="{EAFBD9EA-DD78-491A-953C-D65DA48D7852}" type="presParOf" srcId="{CC55DB1C-F3E3-4CCC-ACA0-D6F80B3608FC}" destId="{824557D1-8E4C-4281-B69B-4E098DDB361A}" srcOrd="1" destOrd="0" presId="urn:microsoft.com/office/officeart/2005/8/layout/orgChart1"/>
    <dgm:cxn modelId="{4021CE34-0900-407D-A0DE-1E5279BC182D}" type="presParOf" srcId="{CC55DB1C-F3E3-4CCC-ACA0-D6F80B3608FC}" destId="{91D5C459-FE9B-4B75-93D7-B21310A19FA4}" srcOrd="2" destOrd="0" presId="urn:microsoft.com/office/officeart/2005/8/layout/orgChart1"/>
    <dgm:cxn modelId="{54AF989B-FE3D-44E7-A620-E4DA18EC0DFC}" type="presParOf" srcId="{B996CCC6-2483-4C59-89DB-00701BD77148}" destId="{678C3253-D07F-422C-9935-9DD1FBA51473}" srcOrd="2" destOrd="0" presId="urn:microsoft.com/office/officeart/2005/8/layout/orgChart1"/>
    <dgm:cxn modelId="{A22B037A-A274-4009-935F-BE77137180F6}" type="presParOf" srcId="{5F0187C9-8881-4252-85C9-38A5ECC9CCF9}" destId="{19875BC8-C1EC-4C45-91A4-87199EDE43AE}" srcOrd="12" destOrd="0" presId="urn:microsoft.com/office/officeart/2005/8/layout/orgChart1"/>
    <dgm:cxn modelId="{1977CDEA-86EA-4A1B-B081-DD53A8519D41}" type="presParOf" srcId="{5F0187C9-8881-4252-85C9-38A5ECC9CCF9}" destId="{FF9CEF00-9550-4E0B-B45D-914A223AB42E}" srcOrd="13" destOrd="0" presId="urn:microsoft.com/office/officeart/2005/8/layout/orgChart1"/>
    <dgm:cxn modelId="{FB23F2CE-AFA0-4476-9DB6-CFC49A215A5D}" type="presParOf" srcId="{FF9CEF00-9550-4E0B-B45D-914A223AB42E}" destId="{EB87E5EE-CF63-47D1-9A29-9E488BA544CC}" srcOrd="0" destOrd="0" presId="urn:microsoft.com/office/officeart/2005/8/layout/orgChart1"/>
    <dgm:cxn modelId="{FD20D18F-AEA4-4F76-B90E-61329045CD1E}" type="presParOf" srcId="{EB87E5EE-CF63-47D1-9A29-9E488BA544CC}" destId="{F36127E5-0BAC-43A3-ABF2-9C5DBE4194ED}" srcOrd="0" destOrd="0" presId="urn:microsoft.com/office/officeart/2005/8/layout/orgChart1"/>
    <dgm:cxn modelId="{4552B006-47FD-4B25-9E97-AF24BFE56CE6}" type="presParOf" srcId="{EB87E5EE-CF63-47D1-9A29-9E488BA544CC}" destId="{2C9DC4B6-5BC6-4C8F-B4F8-25D7341CDE04}" srcOrd="1" destOrd="0" presId="urn:microsoft.com/office/officeart/2005/8/layout/orgChart1"/>
    <dgm:cxn modelId="{B9C517F6-47AF-46C4-868A-FFC3DEA07130}" type="presParOf" srcId="{FF9CEF00-9550-4E0B-B45D-914A223AB42E}" destId="{B9C8091B-E1B3-41F1-BAF7-7E8BBB52712B}" srcOrd="1" destOrd="0" presId="urn:microsoft.com/office/officeart/2005/8/layout/orgChart1"/>
    <dgm:cxn modelId="{4E92B58E-6055-4F00-A7A8-C3B78D1D9C6D}" type="presParOf" srcId="{B9C8091B-E1B3-41F1-BAF7-7E8BBB52712B}" destId="{4E36C778-8EC2-4B1A-8608-6704758199B0}" srcOrd="0" destOrd="0" presId="urn:microsoft.com/office/officeart/2005/8/layout/orgChart1"/>
    <dgm:cxn modelId="{79AA6062-CF71-4CB5-B084-AE7D099F4321}" type="presParOf" srcId="{B9C8091B-E1B3-41F1-BAF7-7E8BBB52712B}" destId="{82A7E62A-E89B-4ED7-9174-AE9E972E6BBC}" srcOrd="1" destOrd="0" presId="urn:microsoft.com/office/officeart/2005/8/layout/orgChart1"/>
    <dgm:cxn modelId="{3BBC0ACF-BCFD-47A9-BF2C-F724A26DE18A}" type="presParOf" srcId="{82A7E62A-E89B-4ED7-9174-AE9E972E6BBC}" destId="{67C2381A-A22F-4580-B710-B01C196993C6}" srcOrd="0" destOrd="0" presId="urn:microsoft.com/office/officeart/2005/8/layout/orgChart1"/>
    <dgm:cxn modelId="{7A286F0A-7004-4E47-824B-CC47B8741D5A}" type="presParOf" srcId="{67C2381A-A22F-4580-B710-B01C196993C6}" destId="{C12C1DCA-D359-4210-B1AD-3D35E8A7B685}" srcOrd="0" destOrd="0" presId="urn:microsoft.com/office/officeart/2005/8/layout/orgChart1"/>
    <dgm:cxn modelId="{8B802EAB-90DD-4CC6-8731-D2EC9DD9EE9A}" type="presParOf" srcId="{67C2381A-A22F-4580-B710-B01C196993C6}" destId="{75155781-68D5-4241-8B32-760A1ACC63B3}" srcOrd="1" destOrd="0" presId="urn:microsoft.com/office/officeart/2005/8/layout/orgChart1"/>
    <dgm:cxn modelId="{ED8F684B-6CC3-4C32-926D-654D2F51C74B}" type="presParOf" srcId="{82A7E62A-E89B-4ED7-9174-AE9E972E6BBC}" destId="{F5036168-4C10-4788-A3AA-77039B4C3F50}" srcOrd="1" destOrd="0" presId="urn:microsoft.com/office/officeart/2005/8/layout/orgChart1"/>
    <dgm:cxn modelId="{3721801D-D043-483B-AC83-EB8DED4C3474}" type="presParOf" srcId="{F5036168-4C10-4788-A3AA-77039B4C3F50}" destId="{E07487A5-6EDF-4953-BEE9-70B1AA424693}" srcOrd="0" destOrd="0" presId="urn:microsoft.com/office/officeart/2005/8/layout/orgChart1"/>
    <dgm:cxn modelId="{54D1610E-F4CE-40BA-AA20-857C937A3940}" type="presParOf" srcId="{F5036168-4C10-4788-A3AA-77039B4C3F50}" destId="{F0B57361-E04F-40B6-99A1-276A3D7450F5}" srcOrd="1" destOrd="0" presId="urn:microsoft.com/office/officeart/2005/8/layout/orgChart1"/>
    <dgm:cxn modelId="{0B829B27-69D7-4D1E-8918-77F97811DEC5}" type="presParOf" srcId="{F0B57361-E04F-40B6-99A1-276A3D7450F5}" destId="{9FE43A36-6A8E-4B21-90B3-1FBCAC43CE3E}" srcOrd="0" destOrd="0" presId="urn:microsoft.com/office/officeart/2005/8/layout/orgChart1"/>
    <dgm:cxn modelId="{CD8934A9-3B0C-41DB-9AAF-8053230ECAC8}" type="presParOf" srcId="{9FE43A36-6A8E-4B21-90B3-1FBCAC43CE3E}" destId="{994ADDD7-CC2A-4EBF-B7DA-8BDBE4D787C8}" srcOrd="0" destOrd="0" presId="urn:microsoft.com/office/officeart/2005/8/layout/orgChart1"/>
    <dgm:cxn modelId="{4A16896C-1D7C-45C9-B18B-6774FE078C94}" type="presParOf" srcId="{9FE43A36-6A8E-4B21-90B3-1FBCAC43CE3E}" destId="{B13A2E92-7A06-4A71-B8C0-D620AB089DF7}" srcOrd="1" destOrd="0" presId="urn:microsoft.com/office/officeart/2005/8/layout/orgChart1"/>
    <dgm:cxn modelId="{8314934C-9973-4B8E-ACFD-FFE560CDD8DE}" type="presParOf" srcId="{F0B57361-E04F-40B6-99A1-276A3D7450F5}" destId="{BF7DDACD-0803-4F0F-B321-8AED1656C37E}" srcOrd="1" destOrd="0" presId="urn:microsoft.com/office/officeart/2005/8/layout/orgChart1"/>
    <dgm:cxn modelId="{E144CC80-9A25-4C15-8AFE-26DDEFEFA66B}" type="presParOf" srcId="{F0B57361-E04F-40B6-99A1-276A3D7450F5}" destId="{73D32D09-9100-482D-B5E0-FCB4FA31EA25}" srcOrd="2" destOrd="0" presId="urn:microsoft.com/office/officeart/2005/8/layout/orgChart1"/>
    <dgm:cxn modelId="{BD0151ED-7D22-4EA7-90E6-8D5FD66301E0}" type="presParOf" srcId="{F5036168-4C10-4788-A3AA-77039B4C3F50}" destId="{BE2545CD-D2B0-4272-864D-93B7D970C028}" srcOrd="2" destOrd="0" presId="urn:microsoft.com/office/officeart/2005/8/layout/orgChart1"/>
    <dgm:cxn modelId="{E49F703C-377D-4D6C-B2D3-C780CFCF1783}" type="presParOf" srcId="{F5036168-4C10-4788-A3AA-77039B4C3F50}" destId="{6EB3CD9B-59EC-4CD6-89D1-8CCE425FDC7E}" srcOrd="3" destOrd="0" presId="urn:microsoft.com/office/officeart/2005/8/layout/orgChart1"/>
    <dgm:cxn modelId="{24B431CE-E84D-4740-AA29-F37310D18998}" type="presParOf" srcId="{6EB3CD9B-59EC-4CD6-89D1-8CCE425FDC7E}" destId="{9CFFADBB-5BA2-4119-87D9-EEAFE5EB29A0}" srcOrd="0" destOrd="0" presId="urn:microsoft.com/office/officeart/2005/8/layout/orgChart1"/>
    <dgm:cxn modelId="{6E72CB01-DD12-4A4E-96B9-588421AA3267}" type="presParOf" srcId="{9CFFADBB-5BA2-4119-87D9-EEAFE5EB29A0}" destId="{C63231ED-23D8-486D-A5B4-4ECE869408AD}" srcOrd="0" destOrd="0" presId="urn:microsoft.com/office/officeart/2005/8/layout/orgChart1"/>
    <dgm:cxn modelId="{1EB25A45-4A37-4F44-A256-6DC3130A79C2}" type="presParOf" srcId="{9CFFADBB-5BA2-4119-87D9-EEAFE5EB29A0}" destId="{9DF49B6A-42F6-4631-B371-7A0E43876E9E}" srcOrd="1" destOrd="0" presId="urn:microsoft.com/office/officeart/2005/8/layout/orgChart1"/>
    <dgm:cxn modelId="{5E889E0F-CDCB-42DE-9548-B29CCF2E632F}" type="presParOf" srcId="{6EB3CD9B-59EC-4CD6-89D1-8CCE425FDC7E}" destId="{26F00081-3C9A-4216-8DE1-1BCC23F82340}" srcOrd="1" destOrd="0" presId="urn:microsoft.com/office/officeart/2005/8/layout/orgChart1"/>
    <dgm:cxn modelId="{4250ED32-AEB5-4B41-BB8B-CE134A95B4B2}" type="presParOf" srcId="{6EB3CD9B-59EC-4CD6-89D1-8CCE425FDC7E}" destId="{4BAFA789-0678-432E-9AFF-948D90D076B8}" srcOrd="2" destOrd="0" presId="urn:microsoft.com/office/officeart/2005/8/layout/orgChart1"/>
    <dgm:cxn modelId="{D297746F-AF05-447E-AA93-D6F72D7B8552}" type="presParOf" srcId="{82A7E62A-E89B-4ED7-9174-AE9E972E6BBC}" destId="{21A44B58-4C19-4630-B643-9EB66646B630}" srcOrd="2" destOrd="0" presId="urn:microsoft.com/office/officeart/2005/8/layout/orgChart1"/>
    <dgm:cxn modelId="{68705D06-FE6B-4F5B-9C99-8BD8FC06BA7D}" type="presParOf" srcId="{FF9CEF00-9550-4E0B-B45D-914A223AB42E}" destId="{9A4AB7CE-0004-4836-8163-727769B71D3C}" srcOrd="2" destOrd="0" presId="urn:microsoft.com/office/officeart/2005/8/layout/orgChart1"/>
    <dgm:cxn modelId="{0FD6A6B0-1BF5-48F1-993D-07250E8D85D8}" type="presParOf" srcId="{13EDB16B-1927-4384-9529-2616B25B979E}" destId="{40B14EE3-969E-4988-A902-DE04AF41B615}" srcOrd="2" destOrd="0" presId="urn:microsoft.com/office/officeart/2005/8/layout/orgChart1"/>
    <dgm:cxn modelId="{C25365AD-CCDA-4DE8-8DCB-7796F7183784}" type="presParOf" srcId="{F545839D-67AB-48A3-906D-0616B5D0DB1E}" destId="{7269FDD0-19C0-464D-A826-54DB120262C5}" srcOrd="2" destOrd="0" presId="urn:microsoft.com/office/officeart/2005/8/layout/orgChart1"/>
    <dgm:cxn modelId="{76AAC22C-15C2-4256-ADAE-1CAAD03612B5}" type="presParOf" srcId="{F545839D-67AB-48A3-906D-0616B5D0DB1E}" destId="{0A70217C-4471-40DE-A873-74BE166830A8}" srcOrd="3" destOrd="0" presId="urn:microsoft.com/office/officeart/2005/8/layout/orgChart1"/>
    <dgm:cxn modelId="{A3F2D613-0FE2-4F9A-BAD7-F79EB658F9F9}" type="presParOf" srcId="{0A70217C-4471-40DE-A873-74BE166830A8}" destId="{8A078CFA-F9DF-4AF3-B575-86A4A2EF5C36}" srcOrd="0" destOrd="0" presId="urn:microsoft.com/office/officeart/2005/8/layout/orgChart1"/>
    <dgm:cxn modelId="{D47C1260-0906-46DE-97CA-AEE2BF2D2582}" type="presParOf" srcId="{8A078CFA-F9DF-4AF3-B575-86A4A2EF5C36}" destId="{DA6C5612-A1B2-4226-A0D5-0665896D1E4B}" srcOrd="0" destOrd="0" presId="urn:microsoft.com/office/officeart/2005/8/layout/orgChart1"/>
    <dgm:cxn modelId="{28FED4E9-9B6F-42FD-A738-79B352F28FE5}" type="presParOf" srcId="{8A078CFA-F9DF-4AF3-B575-86A4A2EF5C36}" destId="{3AACDF1C-398B-4250-ADF8-DEC5CE04EC8E}" srcOrd="1" destOrd="0" presId="urn:microsoft.com/office/officeart/2005/8/layout/orgChart1"/>
    <dgm:cxn modelId="{8BC137E8-3D61-428A-823D-D7E341E1D6F0}" type="presParOf" srcId="{0A70217C-4471-40DE-A873-74BE166830A8}" destId="{73AD65C2-859A-4FF2-AA2B-2D57C9A40C1F}" srcOrd="1" destOrd="0" presId="urn:microsoft.com/office/officeart/2005/8/layout/orgChart1"/>
    <dgm:cxn modelId="{FB209A04-2A6A-4119-ABFA-0FC2B3269CAF}" type="presParOf" srcId="{73AD65C2-859A-4FF2-AA2B-2D57C9A40C1F}" destId="{15196784-2B09-484E-AD5D-8940190BD9C5}" srcOrd="0" destOrd="0" presId="urn:microsoft.com/office/officeart/2005/8/layout/orgChart1"/>
    <dgm:cxn modelId="{D97FD6E1-5F63-41C9-BA60-C55FFBC9505B}" type="presParOf" srcId="{73AD65C2-859A-4FF2-AA2B-2D57C9A40C1F}" destId="{F9B2F724-C54C-4A02-9947-B3F8D580516A}" srcOrd="1" destOrd="0" presId="urn:microsoft.com/office/officeart/2005/8/layout/orgChart1"/>
    <dgm:cxn modelId="{0B4C303D-7804-4237-9956-89E545F4485D}" type="presParOf" srcId="{F9B2F724-C54C-4A02-9947-B3F8D580516A}" destId="{D80CC9BB-F643-4740-B20A-893159B15F1E}" srcOrd="0" destOrd="0" presId="urn:microsoft.com/office/officeart/2005/8/layout/orgChart1"/>
    <dgm:cxn modelId="{B8E0DBA6-C73A-4CAA-801D-876B5B33033F}" type="presParOf" srcId="{D80CC9BB-F643-4740-B20A-893159B15F1E}" destId="{71B978DC-35AF-4ADD-8662-B0EF086FF936}" srcOrd="0" destOrd="0" presId="urn:microsoft.com/office/officeart/2005/8/layout/orgChart1"/>
    <dgm:cxn modelId="{D2284DFE-71C0-4D8C-96B6-F8D7BB3130AB}" type="presParOf" srcId="{D80CC9BB-F643-4740-B20A-893159B15F1E}" destId="{32495C2A-BBA1-4483-B1D7-B35C2897E2CF}" srcOrd="1" destOrd="0" presId="urn:microsoft.com/office/officeart/2005/8/layout/orgChart1"/>
    <dgm:cxn modelId="{E5913AF9-6EEA-4C33-BE41-6AEF8758F2E0}" type="presParOf" srcId="{F9B2F724-C54C-4A02-9947-B3F8D580516A}" destId="{9EF3A37B-D37B-4330-A53B-B900530431A1}" srcOrd="1" destOrd="0" presId="urn:microsoft.com/office/officeart/2005/8/layout/orgChart1"/>
    <dgm:cxn modelId="{349D8B7A-FA12-44C4-8535-4D12981EF1F3}" type="presParOf" srcId="{9EF3A37B-D37B-4330-A53B-B900530431A1}" destId="{AC22BE8D-C989-4ACF-905D-3D5F98F6888C}" srcOrd="0" destOrd="0" presId="urn:microsoft.com/office/officeart/2005/8/layout/orgChart1"/>
    <dgm:cxn modelId="{F7DE4C04-9BDE-4D6D-B5E7-7FC218DF41AF}" type="presParOf" srcId="{9EF3A37B-D37B-4330-A53B-B900530431A1}" destId="{8BC7A552-9AAA-46D4-8637-C08E6DBC08D8}" srcOrd="1" destOrd="0" presId="urn:microsoft.com/office/officeart/2005/8/layout/orgChart1"/>
    <dgm:cxn modelId="{958D4DFA-0794-4CAF-89DB-33FEDACA4839}" type="presParOf" srcId="{8BC7A552-9AAA-46D4-8637-C08E6DBC08D8}" destId="{2B2049FB-B64D-4859-9385-6F40D604A2D3}" srcOrd="0" destOrd="0" presId="urn:microsoft.com/office/officeart/2005/8/layout/orgChart1"/>
    <dgm:cxn modelId="{B2BC811A-04C5-4D2D-8625-06714253AE7B}" type="presParOf" srcId="{2B2049FB-B64D-4859-9385-6F40D604A2D3}" destId="{E9654C1C-33E4-4D0C-9848-989911B04E01}" srcOrd="0" destOrd="0" presId="urn:microsoft.com/office/officeart/2005/8/layout/orgChart1"/>
    <dgm:cxn modelId="{15290927-42E9-4C76-9C5E-C6A2664615B3}" type="presParOf" srcId="{2B2049FB-B64D-4859-9385-6F40D604A2D3}" destId="{C08D94EE-2DB1-459E-BB4F-99BBD25EA8FF}" srcOrd="1" destOrd="0" presId="urn:microsoft.com/office/officeart/2005/8/layout/orgChart1"/>
    <dgm:cxn modelId="{2B2FCBF3-30C2-4503-A046-42BBE81AE203}" type="presParOf" srcId="{8BC7A552-9AAA-46D4-8637-C08E6DBC08D8}" destId="{88C47CE7-6C3A-4567-84CD-2DF3403F8D46}" srcOrd="1" destOrd="0" presId="urn:microsoft.com/office/officeart/2005/8/layout/orgChart1"/>
    <dgm:cxn modelId="{E9545566-4DAE-4E10-938E-5D413CAA57ED}" type="presParOf" srcId="{8BC7A552-9AAA-46D4-8637-C08E6DBC08D8}" destId="{6D0DC59A-53E7-41CA-8528-9217638D249C}" srcOrd="2" destOrd="0" presId="urn:microsoft.com/office/officeart/2005/8/layout/orgChart1"/>
    <dgm:cxn modelId="{9C583205-F4DD-4442-A05F-7F3AE278CA42}" type="presParOf" srcId="{9EF3A37B-D37B-4330-A53B-B900530431A1}" destId="{B16EE0D0-ABA2-4AAB-A413-53AF898ABE85}" srcOrd="2" destOrd="0" presId="urn:microsoft.com/office/officeart/2005/8/layout/orgChart1"/>
    <dgm:cxn modelId="{9A7DAEB8-C2CF-4540-B453-2B47CEF286F9}" type="presParOf" srcId="{9EF3A37B-D37B-4330-A53B-B900530431A1}" destId="{8509E9B9-004B-4BCD-BBBA-FAE3A47DF96C}" srcOrd="3" destOrd="0" presId="urn:microsoft.com/office/officeart/2005/8/layout/orgChart1"/>
    <dgm:cxn modelId="{7C5E7E68-1523-4C7B-9571-E3552D0670F4}" type="presParOf" srcId="{8509E9B9-004B-4BCD-BBBA-FAE3A47DF96C}" destId="{1022B9E6-E1AD-4A38-8A40-A9761775E5B4}" srcOrd="0" destOrd="0" presId="urn:microsoft.com/office/officeart/2005/8/layout/orgChart1"/>
    <dgm:cxn modelId="{1F6B7C5E-75A1-4C52-85E4-C0B7740ED46D}" type="presParOf" srcId="{1022B9E6-E1AD-4A38-8A40-A9761775E5B4}" destId="{24D9EBD6-DB0B-4717-A198-1F468554416E}" srcOrd="0" destOrd="0" presId="urn:microsoft.com/office/officeart/2005/8/layout/orgChart1"/>
    <dgm:cxn modelId="{780C4BBF-AFF7-4433-9181-6B28CA5EB793}" type="presParOf" srcId="{1022B9E6-E1AD-4A38-8A40-A9761775E5B4}" destId="{7013B175-22C2-442C-8AB8-1552B90BFA33}" srcOrd="1" destOrd="0" presId="urn:microsoft.com/office/officeart/2005/8/layout/orgChart1"/>
    <dgm:cxn modelId="{DE4B967B-BB75-47D4-818F-36FA41A4A054}" type="presParOf" srcId="{8509E9B9-004B-4BCD-BBBA-FAE3A47DF96C}" destId="{E732BBE9-1C2F-4D07-B8B3-FD0DAE1D92C6}" srcOrd="1" destOrd="0" presId="urn:microsoft.com/office/officeart/2005/8/layout/orgChart1"/>
    <dgm:cxn modelId="{98FD2173-310B-4F10-8CA0-D187D9021782}" type="presParOf" srcId="{8509E9B9-004B-4BCD-BBBA-FAE3A47DF96C}" destId="{CB7232E8-0FE2-47CA-9BCB-534199C2A576}" srcOrd="2" destOrd="0" presId="urn:microsoft.com/office/officeart/2005/8/layout/orgChart1"/>
    <dgm:cxn modelId="{5731E28C-F848-428C-BC9C-0D5A0DA12FCC}" type="presParOf" srcId="{9EF3A37B-D37B-4330-A53B-B900530431A1}" destId="{53F1071D-508C-4C81-B6AE-7356729DB862}" srcOrd="4" destOrd="0" presId="urn:microsoft.com/office/officeart/2005/8/layout/orgChart1"/>
    <dgm:cxn modelId="{D3CB4660-0868-46F7-A286-9A3366FC6B46}" type="presParOf" srcId="{9EF3A37B-D37B-4330-A53B-B900530431A1}" destId="{23ECDBCC-516C-4B2C-BA0B-961246A35E62}" srcOrd="5" destOrd="0" presId="urn:microsoft.com/office/officeart/2005/8/layout/orgChart1"/>
    <dgm:cxn modelId="{17DDDAE9-C6D8-4CA4-B4EE-4BC817A668AD}" type="presParOf" srcId="{23ECDBCC-516C-4B2C-BA0B-961246A35E62}" destId="{FD55B22F-E3D4-4A6D-9122-762469AA2D54}" srcOrd="0" destOrd="0" presId="urn:microsoft.com/office/officeart/2005/8/layout/orgChart1"/>
    <dgm:cxn modelId="{74CB7018-C99C-448C-8833-2F777F6D2B7B}" type="presParOf" srcId="{FD55B22F-E3D4-4A6D-9122-762469AA2D54}" destId="{5187F200-3F47-4EE1-ACE5-6331079BDCD4}" srcOrd="0" destOrd="0" presId="urn:microsoft.com/office/officeart/2005/8/layout/orgChart1"/>
    <dgm:cxn modelId="{916A5655-648E-4051-89D2-E4F2EBA3975A}" type="presParOf" srcId="{FD55B22F-E3D4-4A6D-9122-762469AA2D54}" destId="{F840B6C2-07C8-46C0-9334-BAFA32BB994B}" srcOrd="1" destOrd="0" presId="urn:microsoft.com/office/officeart/2005/8/layout/orgChart1"/>
    <dgm:cxn modelId="{6796C237-93DD-49BB-A392-185287DC6A0A}" type="presParOf" srcId="{23ECDBCC-516C-4B2C-BA0B-961246A35E62}" destId="{5821B697-8943-4697-9A60-1A0B81E0B42F}" srcOrd="1" destOrd="0" presId="urn:microsoft.com/office/officeart/2005/8/layout/orgChart1"/>
    <dgm:cxn modelId="{DB8F0E6F-27A5-458A-AA52-151962961CB4}" type="presParOf" srcId="{23ECDBCC-516C-4B2C-BA0B-961246A35E62}" destId="{C5DBF1E6-D4DE-45F4-936B-0F7A6BF2FA4A}" srcOrd="2" destOrd="0" presId="urn:microsoft.com/office/officeart/2005/8/layout/orgChart1"/>
    <dgm:cxn modelId="{DA5AF0AD-B667-4676-991C-12D564AF61F3}" type="presParOf" srcId="{F9B2F724-C54C-4A02-9947-B3F8D580516A}" destId="{D50978BE-5A8A-486C-9A83-D9E32F8122A2}" srcOrd="2" destOrd="0" presId="urn:microsoft.com/office/officeart/2005/8/layout/orgChart1"/>
    <dgm:cxn modelId="{445DB626-D5AD-4C43-9E42-9C54ABBB762D}" type="presParOf" srcId="{73AD65C2-859A-4FF2-AA2B-2D57C9A40C1F}" destId="{4422172F-8774-471F-880A-A070B83DE3AB}" srcOrd="2" destOrd="0" presId="urn:microsoft.com/office/officeart/2005/8/layout/orgChart1"/>
    <dgm:cxn modelId="{D63DC144-580B-4432-92DE-6D87EA74E1AF}" type="presParOf" srcId="{73AD65C2-859A-4FF2-AA2B-2D57C9A40C1F}" destId="{90918482-8076-4996-9F7B-2FE4C162864D}" srcOrd="3" destOrd="0" presId="urn:microsoft.com/office/officeart/2005/8/layout/orgChart1"/>
    <dgm:cxn modelId="{6D972D99-4FA3-456F-AEC9-74A3163F1788}" type="presParOf" srcId="{90918482-8076-4996-9F7B-2FE4C162864D}" destId="{7D435E9C-1409-43B5-8A8C-C168D816AC8B}" srcOrd="0" destOrd="0" presId="urn:microsoft.com/office/officeart/2005/8/layout/orgChart1"/>
    <dgm:cxn modelId="{7764E174-A707-428E-9502-CE938959D543}" type="presParOf" srcId="{7D435E9C-1409-43B5-8A8C-C168D816AC8B}" destId="{EF4FCBF3-5432-4567-9555-F1C55F8BCD30}" srcOrd="0" destOrd="0" presId="urn:microsoft.com/office/officeart/2005/8/layout/orgChart1"/>
    <dgm:cxn modelId="{0DE978E7-A3C6-44D2-BD46-36A4C8E899F4}" type="presParOf" srcId="{7D435E9C-1409-43B5-8A8C-C168D816AC8B}" destId="{267F308A-175A-4365-8A3C-6484761FAAF6}" srcOrd="1" destOrd="0" presId="urn:microsoft.com/office/officeart/2005/8/layout/orgChart1"/>
    <dgm:cxn modelId="{E58EC931-2018-4B49-A5C1-EE939C24C7A2}" type="presParOf" srcId="{90918482-8076-4996-9F7B-2FE4C162864D}" destId="{AFF70B93-A7F4-4776-90A0-34080F24B65D}" srcOrd="1" destOrd="0" presId="urn:microsoft.com/office/officeart/2005/8/layout/orgChart1"/>
    <dgm:cxn modelId="{030D147A-30ED-4819-A55D-AD54AFE8A6C7}" type="presParOf" srcId="{AFF70B93-A7F4-4776-90A0-34080F24B65D}" destId="{9DE2D965-D87F-4417-A6B4-B4B44DD883F9}" srcOrd="0" destOrd="0" presId="urn:microsoft.com/office/officeart/2005/8/layout/orgChart1"/>
    <dgm:cxn modelId="{94A7B407-6A86-403C-AE27-D89AD2745760}" type="presParOf" srcId="{AFF70B93-A7F4-4776-90A0-34080F24B65D}" destId="{2364F4C7-5427-44A2-BE87-8CDCF013D74D}" srcOrd="1" destOrd="0" presId="urn:microsoft.com/office/officeart/2005/8/layout/orgChart1"/>
    <dgm:cxn modelId="{FC770B59-86D4-4484-A900-B3241655E097}" type="presParOf" srcId="{2364F4C7-5427-44A2-BE87-8CDCF013D74D}" destId="{A8E70A96-DA6F-427A-B46A-BF2A886E1BE8}" srcOrd="0" destOrd="0" presId="urn:microsoft.com/office/officeart/2005/8/layout/orgChart1"/>
    <dgm:cxn modelId="{B90E3E51-3A07-4A10-9507-77BE429A9B19}" type="presParOf" srcId="{A8E70A96-DA6F-427A-B46A-BF2A886E1BE8}" destId="{04686649-82E1-4911-AB1D-49791AF647FD}" srcOrd="0" destOrd="0" presId="urn:microsoft.com/office/officeart/2005/8/layout/orgChart1"/>
    <dgm:cxn modelId="{C2DA66EE-6844-4838-A841-C70A64E596E3}" type="presParOf" srcId="{A8E70A96-DA6F-427A-B46A-BF2A886E1BE8}" destId="{B2F6CBB0-F138-44BC-BD9B-047F1A393965}" srcOrd="1" destOrd="0" presId="urn:microsoft.com/office/officeart/2005/8/layout/orgChart1"/>
    <dgm:cxn modelId="{EE088143-804E-45C0-8A6F-2E3856C00EA4}" type="presParOf" srcId="{2364F4C7-5427-44A2-BE87-8CDCF013D74D}" destId="{3B44879E-8F9D-4B6B-A2E0-4E915BCB9132}" srcOrd="1" destOrd="0" presId="urn:microsoft.com/office/officeart/2005/8/layout/orgChart1"/>
    <dgm:cxn modelId="{D78FD443-FD89-4437-A09F-DBB2C81A6210}" type="presParOf" srcId="{2364F4C7-5427-44A2-BE87-8CDCF013D74D}" destId="{AED6CD38-D24B-4B8B-AD6D-27DB4DADBE68}" srcOrd="2" destOrd="0" presId="urn:microsoft.com/office/officeart/2005/8/layout/orgChart1"/>
    <dgm:cxn modelId="{E084857E-DE17-45E9-8306-5905240B5E32}" type="presParOf" srcId="{90918482-8076-4996-9F7B-2FE4C162864D}" destId="{0A2D8701-E3D7-4F3A-BAC5-904624A994B0}" srcOrd="2" destOrd="0" presId="urn:microsoft.com/office/officeart/2005/8/layout/orgChart1"/>
    <dgm:cxn modelId="{0ACAD429-FFA1-43F8-A474-CB4E99CFDBD6}" type="presParOf" srcId="{73AD65C2-859A-4FF2-AA2B-2D57C9A40C1F}" destId="{F6E7085B-1A0A-4871-AC0C-5FE7E29AF9BA}" srcOrd="4" destOrd="0" presId="urn:microsoft.com/office/officeart/2005/8/layout/orgChart1"/>
    <dgm:cxn modelId="{39F20CE5-A3A0-451D-8A7D-A0BE89FD6CD6}" type="presParOf" srcId="{73AD65C2-859A-4FF2-AA2B-2D57C9A40C1F}" destId="{28ECF834-65B5-4778-B713-10959AF45237}" srcOrd="5" destOrd="0" presId="urn:microsoft.com/office/officeart/2005/8/layout/orgChart1"/>
    <dgm:cxn modelId="{EEB348AC-2B26-45CF-844D-9065503EE082}" type="presParOf" srcId="{28ECF834-65B5-4778-B713-10959AF45237}" destId="{030D2179-9E12-42E1-BD72-2162837BA58F}" srcOrd="0" destOrd="0" presId="urn:microsoft.com/office/officeart/2005/8/layout/orgChart1"/>
    <dgm:cxn modelId="{752A30E2-E122-4080-B32E-A1FF18378B5B}" type="presParOf" srcId="{030D2179-9E12-42E1-BD72-2162837BA58F}" destId="{A914666D-4F26-431D-9317-92CFEC296D1F}" srcOrd="0" destOrd="0" presId="urn:microsoft.com/office/officeart/2005/8/layout/orgChart1"/>
    <dgm:cxn modelId="{4D37808D-AD22-4EE9-AC10-9D940CE9ACCE}" type="presParOf" srcId="{030D2179-9E12-42E1-BD72-2162837BA58F}" destId="{DE88FEF6-150B-4951-823A-917EBB6B70D9}" srcOrd="1" destOrd="0" presId="urn:microsoft.com/office/officeart/2005/8/layout/orgChart1"/>
    <dgm:cxn modelId="{C0A1E064-F5A3-49D9-9749-C0E005F8A78E}" type="presParOf" srcId="{28ECF834-65B5-4778-B713-10959AF45237}" destId="{B4ECDB1D-1ADB-4D68-88DE-8F51444BB14C}" srcOrd="1" destOrd="0" presId="urn:microsoft.com/office/officeart/2005/8/layout/orgChart1"/>
    <dgm:cxn modelId="{D2238594-BAEB-43F4-B784-0E6110CD8A70}" type="presParOf" srcId="{B4ECDB1D-1ADB-4D68-88DE-8F51444BB14C}" destId="{CACEC42A-C533-491B-8D2F-CC2EF953C1B6}" srcOrd="0" destOrd="0" presId="urn:microsoft.com/office/officeart/2005/8/layout/orgChart1"/>
    <dgm:cxn modelId="{AA1A5E98-E012-4B8C-BAD1-AA874130311C}" type="presParOf" srcId="{B4ECDB1D-1ADB-4D68-88DE-8F51444BB14C}" destId="{C226BD76-95BD-4A5C-86AA-B1B7AF34D7CC}" srcOrd="1" destOrd="0" presId="urn:microsoft.com/office/officeart/2005/8/layout/orgChart1"/>
    <dgm:cxn modelId="{5F1E7C4E-BC93-4C83-8A5A-2137388573FA}" type="presParOf" srcId="{C226BD76-95BD-4A5C-86AA-B1B7AF34D7CC}" destId="{C6E38196-D047-4307-8CAD-0685B51D25CC}" srcOrd="0" destOrd="0" presId="urn:microsoft.com/office/officeart/2005/8/layout/orgChart1"/>
    <dgm:cxn modelId="{933B7F69-D0C2-49CC-BB2F-0346D5030082}" type="presParOf" srcId="{C6E38196-D047-4307-8CAD-0685B51D25CC}" destId="{E558C37A-2C7C-4035-8C31-E32B011BCA80}" srcOrd="0" destOrd="0" presId="urn:microsoft.com/office/officeart/2005/8/layout/orgChart1"/>
    <dgm:cxn modelId="{F96C758C-512D-4222-AB61-28D5DDD28D73}" type="presParOf" srcId="{C6E38196-D047-4307-8CAD-0685B51D25CC}" destId="{DF2A48D0-1C15-4DEF-A5FB-8F952FFCBA19}" srcOrd="1" destOrd="0" presId="urn:microsoft.com/office/officeart/2005/8/layout/orgChart1"/>
    <dgm:cxn modelId="{865274B8-0404-4DE9-92B6-DCCB6822C4C8}" type="presParOf" srcId="{C226BD76-95BD-4A5C-86AA-B1B7AF34D7CC}" destId="{137050BA-6E07-48D7-BEBF-80E9F6CE1FC6}" srcOrd="1" destOrd="0" presId="urn:microsoft.com/office/officeart/2005/8/layout/orgChart1"/>
    <dgm:cxn modelId="{B8AFA6BE-8B27-46E4-8FB6-8E707FC2398B}" type="presParOf" srcId="{C226BD76-95BD-4A5C-86AA-B1B7AF34D7CC}" destId="{851B4868-31E2-4A25-AA06-DCE3186A2DA5}" srcOrd="2" destOrd="0" presId="urn:microsoft.com/office/officeart/2005/8/layout/orgChart1"/>
    <dgm:cxn modelId="{BE18F31B-B811-4127-B345-8E2531C5E202}" type="presParOf" srcId="{B4ECDB1D-1ADB-4D68-88DE-8F51444BB14C}" destId="{8DD3E289-5B0B-4F7E-BB34-496E4E91E8C7}" srcOrd="2" destOrd="0" presId="urn:microsoft.com/office/officeart/2005/8/layout/orgChart1"/>
    <dgm:cxn modelId="{50605AFE-358C-43D8-88F2-14898B96F509}" type="presParOf" srcId="{B4ECDB1D-1ADB-4D68-88DE-8F51444BB14C}" destId="{1C213FAC-082F-4A6A-9EA1-2E48332630CB}" srcOrd="3" destOrd="0" presId="urn:microsoft.com/office/officeart/2005/8/layout/orgChart1"/>
    <dgm:cxn modelId="{2704FB37-91CF-46C2-B707-0BADD1608FB7}" type="presParOf" srcId="{1C213FAC-082F-4A6A-9EA1-2E48332630CB}" destId="{79EBA282-DFC1-43C6-BBFA-5E54DCD1F557}" srcOrd="0" destOrd="0" presId="urn:microsoft.com/office/officeart/2005/8/layout/orgChart1"/>
    <dgm:cxn modelId="{A6A72525-980A-476B-965E-A64ED1D58459}" type="presParOf" srcId="{79EBA282-DFC1-43C6-BBFA-5E54DCD1F557}" destId="{8DA43578-190C-415F-8713-467A72D2B145}" srcOrd="0" destOrd="0" presId="urn:microsoft.com/office/officeart/2005/8/layout/orgChart1"/>
    <dgm:cxn modelId="{51F115CD-C804-438D-88EB-7C7A7600E588}" type="presParOf" srcId="{79EBA282-DFC1-43C6-BBFA-5E54DCD1F557}" destId="{735ACCA3-8A55-4070-876C-1148D323A31E}" srcOrd="1" destOrd="0" presId="urn:microsoft.com/office/officeart/2005/8/layout/orgChart1"/>
    <dgm:cxn modelId="{F8FF63DA-E808-434D-A3A6-7D975B251372}" type="presParOf" srcId="{1C213FAC-082F-4A6A-9EA1-2E48332630CB}" destId="{C15EFE0A-2CD5-4B77-ACA8-045953F3B1BF}" srcOrd="1" destOrd="0" presId="urn:microsoft.com/office/officeart/2005/8/layout/orgChart1"/>
    <dgm:cxn modelId="{60E7D424-F37C-48A5-AB2C-02FAEAE242DF}" type="presParOf" srcId="{1C213FAC-082F-4A6A-9EA1-2E48332630CB}" destId="{52073BB4-7337-456A-9F4F-80D9438AF430}" srcOrd="2" destOrd="0" presId="urn:microsoft.com/office/officeart/2005/8/layout/orgChart1"/>
    <dgm:cxn modelId="{2599E53E-F7FE-46D2-B270-EEEF4856A3EE}" type="presParOf" srcId="{28ECF834-65B5-4778-B713-10959AF45237}" destId="{20E4031C-B272-431C-8D8B-3EA0046D17B5}" srcOrd="2" destOrd="0" presId="urn:microsoft.com/office/officeart/2005/8/layout/orgChart1"/>
    <dgm:cxn modelId="{A19FFDB5-0FB4-47EF-8D24-8374101503A7}" type="presParOf" srcId="{0A70217C-4471-40DE-A873-74BE166830A8}" destId="{42953589-84D5-4C6B-9D7E-0B65963A5713}" srcOrd="2" destOrd="0" presId="urn:microsoft.com/office/officeart/2005/8/layout/orgChart1"/>
    <dgm:cxn modelId="{C92802DF-D03B-4498-921B-7622870C1283}" type="presParOf" srcId="{1FCF0DDB-DC3C-46E7-BC82-511C02C6D8B3}" destId="{ACCDD51A-BD29-4086-A6F2-AC840A5C53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3E289-5B0B-4F7E-BB34-496E4E91E8C7}">
      <dsp:nvSpPr>
        <dsp:cNvPr id="0" name=""/>
        <dsp:cNvSpPr/>
      </dsp:nvSpPr>
      <dsp:spPr>
        <a:xfrm>
          <a:off x="11125616" y="2371972"/>
          <a:ext cx="91440" cy="696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24"/>
              </a:lnTo>
              <a:lnTo>
                <a:pt x="135043" y="696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EC42A-C533-491B-8D2F-CC2EF953C1B6}">
      <dsp:nvSpPr>
        <dsp:cNvPr id="0" name=""/>
        <dsp:cNvSpPr/>
      </dsp:nvSpPr>
      <dsp:spPr>
        <a:xfrm>
          <a:off x="11125616" y="2371972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7085B-1A0A-4871-AC0C-5FE7E29AF9BA}">
      <dsp:nvSpPr>
        <dsp:cNvPr id="0" name=""/>
        <dsp:cNvSpPr/>
      </dsp:nvSpPr>
      <dsp:spPr>
        <a:xfrm>
          <a:off x="10688988" y="1949173"/>
          <a:ext cx="720543" cy="125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26"/>
              </a:lnTo>
              <a:lnTo>
                <a:pt x="720543" y="62526"/>
              </a:lnTo>
              <a:lnTo>
                <a:pt x="720543" y="1250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2D965-D87F-4417-A6B4-B4B44DD883F9}">
      <dsp:nvSpPr>
        <dsp:cNvPr id="0" name=""/>
        <dsp:cNvSpPr/>
      </dsp:nvSpPr>
      <dsp:spPr>
        <a:xfrm>
          <a:off x="10405072" y="2371972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2172F-8774-471F-880A-A070B83DE3AB}">
      <dsp:nvSpPr>
        <dsp:cNvPr id="0" name=""/>
        <dsp:cNvSpPr/>
      </dsp:nvSpPr>
      <dsp:spPr>
        <a:xfrm>
          <a:off x="10643268" y="1949173"/>
          <a:ext cx="91440" cy="125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0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1071D-508C-4C81-B6AE-7356729DB862}">
      <dsp:nvSpPr>
        <dsp:cNvPr id="0" name=""/>
        <dsp:cNvSpPr/>
      </dsp:nvSpPr>
      <dsp:spPr>
        <a:xfrm>
          <a:off x="9684528" y="2371972"/>
          <a:ext cx="91440" cy="1119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9522"/>
              </a:lnTo>
              <a:lnTo>
                <a:pt x="135043" y="11195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EE0D0-ABA2-4AAB-A413-53AF898ABE85}">
      <dsp:nvSpPr>
        <dsp:cNvPr id="0" name=""/>
        <dsp:cNvSpPr/>
      </dsp:nvSpPr>
      <dsp:spPr>
        <a:xfrm>
          <a:off x="9684528" y="2371972"/>
          <a:ext cx="91440" cy="696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24"/>
              </a:lnTo>
              <a:lnTo>
                <a:pt x="135043" y="696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BE8D-C989-4ACF-905D-3D5F98F6888C}">
      <dsp:nvSpPr>
        <dsp:cNvPr id="0" name=""/>
        <dsp:cNvSpPr/>
      </dsp:nvSpPr>
      <dsp:spPr>
        <a:xfrm>
          <a:off x="9684528" y="2371972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96784-2B09-484E-AD5D-8940190BD9C5}">
      <dsp:nvSpPr>
        <dsp:cNvPr id="0" name=""/>
        <dsp:cNvSpPr/>
      </dsp:nvSpPr>
      <dsp:spPr>
        <a:xfrm>
          <a:off x="9968444" y="1949173"/>
          <a:ext cx="720543" cy="125053"/>
        </a:xfrm>
        <a:custGeom>
          <a:avLst/>
          <a:gdLst/>
          <a:ahLst/>
          <a:cxnLst/>
          <a:rect l="0" t="0" r="0" b="0"/>
          <a:pathLst>
            <a:path>
              <a:moveTo>
                <a:pt x="720543" y="0"/>
              </a:moveTo>
              <a:lnTo>
                <a:pt x="720543" y="62526"/>
              </a:lnTo>
              <a:lnTo>
                <a:pt x="0" y="62526"/>
              </a:lnTo>
              <a:lnTo>
                <a:pt x="0" y="1250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9FDD0-19C0-464D-A826-54DB120262C5}">
      <dsp:nvSpPr>
        <dsp:cNvPr id="0" name=""/>
        <dsp:cNvSpPr/>
      </dsp:nvSpPr>
      <dsp:spPr>
        <a:xfrm>
          <a:off x="7822444" y="1526375"/>
          <a:ext cx="2866544" cy="125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26"/>
              </a:lnTo>
              <a:lnTo>
                <a:pt x="2866544" y="62526"/>
              </a:lnTo>
              <a:lnTo>
                <a:pt x="2866544" y="125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545CD-D2B0-4272-864D-93B7D970C028}">
      <dsp:nvSpPr>
        <dsp:cNvPr id="0" name=""/>
        <dsp:cNvSpPr/>
      </dsp:nvSpPr>
      <dsp:spPr>
        <a:xfrm>
          <a:off x="8963984" y="2794770"/>
          <a:ext cx="91440" cy="696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24"/>
              </a:lnTo>
              <a:lnTo>
                <a:pt x="135043" y="696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487A5-6EDF-4953-BEE9-70B1AA424693}">
      <dsp:nvSpPr>
        <dsp:cNvPr id="0" name=""/>
        <dsp:cNvSpPr/>
      </dsp:nvSpPr>
      <dsp:spPr>
        <a:xfrm>
          <a:off x="8963984" y="2794770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6C778-8EC2-4B1A-8608-6704758199B0}">
      <dsp:nvSpPr>
        <dsp:cNvPr id="0" name=""/>
        <dsp:cNvSpPr/>
      </dsp:nvSpPr>
      <dsp:spPr>
        <a:xfrm>
          <a:off x="9202180" y="2371972"/>
          <a:ext cx="91440" cy="125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75BC8-C1EC-4C45-91A4-87199EDE43AE}">
      <dsp:nvSpPr>
        <dsp:cNvPr id="0" name=""/>
        <dsp:cNvSpPr/>
      </dsp:nvSpPr>
      <dsp:spPr>
        <a:xfrm>
          <a:off x="4955900" y="1949173"/>
          <a:ext cx="4292000" cy="125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26"/>
              </a:lnTo>
              <a:lnTo>
                <a:pt x="4292000" y="62526"/>
              </a:lnTo>
              <a:lnTo>
                <a:pt x="4292000" y="1250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43AB8-6C52-4D24-BBA7-C049CE4CB66A}">
      <dsp:nvSpPr>
        <dsp:cNvPr id="0" name=""/>
        <dsp:cNvSpPr/>
      </dsp:nvSpPr>
      <dsp:spPr>
        <a:xfrm>
          <a:off x="8094567" y="2371972"/>
          <a:ext cx="91440" cy="696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24"/>
              </a:lnTo>
              <a:lnTo>
                <a:pt x="135043" y="696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574BD-4D61-4EE8-9119-672055C1BA3F}">
      <dsp:nvSpPr>
        <dsp:cNvPr id="0" name=""/>
        <dsp:cNvSpPr/>
      </dsp:nvSpPr>
      <dsp:spPr>
        <a:xfrm>
          <a:off x="8094567" y="2371972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C3A37-126A-4E57-93E4-8685833C1421}">
      <dsp:nvSpPr>
        <dsp:cNvPr id="0" name=""/>
        <dsp:cNvSpPr/>
      </dsp:nvSpPr>
      <dsp:spPr>
        <a:xfrm>
          <a:off x="4955900" y="1949173"/>
          <a:ext cx="3422583" cy="125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26"/>
              </a:lnTo>
              <a:lnTo>
                <a:pt x="3422583" y="62526"/>
              </a:lnTo>
              <a:lnTo>
                <a:pt x="3422583" y="1250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062B1-47A2-4AB3-A3BA-49E50D50A437}">
      <dsp:nvSpPr>
        <dsp:cNvPr id="0" name=""/>
        <dsp:cNvSpPr/>
      </dsp:nvSpPr>
      <dsp:spPr>
        <a:xfrm>
          <a:off x="7374023" y="2794770"/>
          <a:ext cx="91440" cy="1119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9522"/>
              </a:lnTo>
              <a:lnTo>
                <a:pt x="135043" y="11195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4F0FA-A954-4B24-A051-6BD1BD71A90C}">
      <dsp:nvSpPr>
        <dsp:cNvPr id="0" name=""/>
        <dsp:cNvSpPr/>
      </dsp:nvSpPr>
      <dsp:spPr>
        <a:xfrm>
          <a:off x="7374023" y="2794770"/>
          <a:ext cx="91440" cy="696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24"/>
              </a:lnTo>
              <a:lnTo>
                <a:pt x="135043" y="696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D3E57-A326-496B-98B2-F77F29AC572A}">
      <dsp:nvSpPr>
        <dsp:cNvPr id="0" name=""/>
        <dsp:cNvSpPr/>
      </dsp:nvSpPr>
      <dsp:spPr>
        <a:xfrm>
          <a:off x="7374023" y="2794770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A4E91-D16B-43EA-A909-3C12584FC866}">
      <dsp:nvSpPr>
        <dsp:cNvPr id="0" name=""/>
        <dsp:cNvSpPr/>
      </dsp:nvSpPr>
      <dsp:spPr>
        <a:xfrm>
          <a:off x="6937396" y="2371972"/>
          <a:ext cx="720543" cy="125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26"/>
              </a:lnTo>
              <a:lnTo>
                <a:pt x="720543" y="62526"/>
              </a:lnTo>
              <a:lnTo>
                <a:pt x="720543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2F4B2-43C6-4679-A6EB-63E0E71967D4}">
      <dsp:nvSpPr>
        <dsp:cNvPr id="0" name=""/>
        <dsp:cNvSpPr/>
      </dsp:nvSpPr>
      <dsp:spPr>
        <a:xfrm>
          <a:off x="6891676" y="2371972"/>
          <a:ext cx="91440" cy="125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C0A14-405E-4B4C-8550-C1F6067E31C3}">
      <dsp:nvSpPr>
        <dsp:cNvPr id="0" name=""/>
        <dsp:cNvSpPr/>
      </dsp:nvSpPr>
      <dsp:spPr>
        <a:xfrm>
          <a:off x="6216852" y="2371972"/>
          <a:ext cx="720543" cy="125053"/>
        </a:xfrm>
        <a:custGeom>
          <a:avLst/>
          <a:gdLst/>
          <a:ahLst/>
          <a:cxnLst/>
          <a:rect l="0" t="0" r="0" b="0"/>
          <a:pathLst>
            <a:path>
              <a:moveTo>
                <a:pt x="720543" y="0"/>
              </a:moveTo>
              <a:lnTo>
                <a:pt x="720543" y="62526"/>
              </a:lnTo>
              <a:lnTo>
                <a:pt x="0" y="62526"/>
              </a:lnTo>
              <a:lnTo>
                <a:pt x="0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0637F-D08A-480F-80EE-2A558D9480F4}">
      <dsp:nvSpPr>
        <dsp:cNvPr id="0" name=""/>
        <dsp:cNvSpPr/>
      </dsp:nvSpPr>
      <dsp:spPr>
        <a:xfrm>
          <a:off x="4955900" y="1949173"/>
          <a:ext cx="1981495" cy="125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26"/>
              </a:lnTo>
              <a:lnTo>
                <a:pt x="1981495" y="62526"/>
              </a:lnTo>
              <a:lnTo>
                <a:pt x="1981495" y="1250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13193-A488-425C-BA7A-7F5478FE4EFA}">
      <dsp:nvSpPr>
        <dsp:cNvPr id="0" name=""/>
        <dsp:cNvSpPr/>
      </dsp:nvSpPr>
      <dsp:spPr>
        <a:xfrm>
          <a:off x="4775764" y="2371972"/>
          <a:ext cx="720543" cy="125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26"/>
              </a:lnTo>
              <a:lnTo>
                <a:pt x="720543" y="62526"/>
              </a:lnTo>
              <a:lnTo>
                <a:pt x="720543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AEDCC-5B75-4D8A-B762-FF85387BD44A}">
      <dsp:nvSpPr>
        <dsp:cNvPr id="0" name=""/>
        <dsp:cNvSpPr/>
      </dsp:nvSpPr>
      <dsp:spPr>
        <a:xfrm>
          <a:off x="4491847" y="2794770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87878-4113-429D-A2A9-AC38A2ADE213}">
      <dsp:nvSpPr>
        <dsp:cNvPr id="0" name=""/>
        <dsp:cNvSpPr/>
      </dsp:nvSpPr>
      <dsp:spPr>
        <a:xfrm>
          <a:off x="4730044" y="2371972"/>
          <a:ext cx="91440" cy="125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CD7D7-1F5A-429B-9100-59D4B9039960}">
      <dsp:nvSpPr>
        <dsp:cNvPr id="0" name=""/>
        <dsp:cNvSpPr/>
      </dsp:nvSpPr>
      <dsp:spPr>
        <a:xfrm>
          <a:off x="4055220" y="2371972"/>
          <a:ext cx="720543" cy="125053"/>
        </a:xfrm>
        <a:custGeom>
          <a:avLst/>
          <a:gdLst/>
          <a:ahLst/>
          <a:cxnLst/>
          <a:rect l="0" t="0" r="0" b="0"/>
          <a:pathLst>
            <a:path>
              <a:moveTo>
                <a:pt x="720543" y="0"/>
              </a:moveTo>
              <a:lnTo>
                <a:pt x="720543" y="62526"/>
              </a:lnTo>
              <a:lnTo>
                <a:pt x="0" y="62526"/>
              </a:lnTo>
              <a:lnTo>
                <a:pt x="0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E1794-84B5-4CA6-A37C-4130E09FBDF9}">
      <dsp:nvSpPr>
        <dsp:cNvPr id="0" name=""/>
        <dsp:cNvSpPr/>
      </dsp:nvSpPr>
      <dsp:spPr>
        <a:xfrm>
          <a:off x="4775764" y="1949173"/>
          <a:ext cx="180135" cy="125053"/>
        </a:xfrm>
        <a:custGeom>
          <a:avLst/>
          <a:gdLst/>
          <a:ahLst/>
          <a:cxnLst/>
          <a:rect l="0" t="0" r="0" b="0"/>
          <a:pathLst>
            <a:path>
              <a:moveTo>
                <a:pt x="180135" y="0"/>
              </a:moveTo>
              <a:lnTo>
                <a:pt x="180135" y="62526"/>
              </a:lnTo>
              <a:lnTo>
                <a:pt x="0" y="62526"/>
              </a:lnTo>
              <a:lnTo>
                <a:pt x="0" y="1250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E8C48-106D-4E5A-9317-557AEB434751}">
      <dsp:nvSpPr>
        <dsp:cNvPr id="0" name=""/>
        <dsp:cNvSpPr/>
      </dsp:nvSpPr>
      <dsp:spPr>
        <a:xfrm>
          <a:off x="2901887" y="2371972"/>
          <a:ext cx="91440" cy="696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24"/>
              </a:lnTo>
              <a:lnTo>
                <a:pt x="135043" y="696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D749-2F62-47B3-BC86-271A9816E0BE}">
      <dsp:nvSpPr>
        <dsp:cNvPr id="0" name=""/>
        <dsp:cNvSpPr/>
      </dsp:nvSpPr>
      <dsp:spPr>
        <a:xfrm>
          <a:off x="2901887" y="2371972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61C2E-6FB4-416C-BBEC-7FC5B46A4AEC}">
      <dsp:nvSpPr>
        <dsp:cNvPr id="0" name=""/>
        <dsp:cNvSpPr/>
      </dsp:nvSpPr>
      <dsp:spPr>
        <a:xfrm>
          <a:off x="3185803" y="1949173"/>
          <a:ext cx="1770096" cy="125053"/>
        </a:xfrm>
        <a:custGeom>
          <a:avLst/>
          <a:gdLst/>
          <a:ahLst/>
          <a:cxnLst/>
          <a:rect l="0" t="0" r="0" b="0"/>
          <a:pathLst>
            <a:path>
              <a:moveTo>
                <a:pt x="1770096" y="0"/>
              </a:moveTo>
              <a:lnTo>
                <a:pt x="1770096" y="62526"/>
              </a:lnTo>
              <a:lnTo>
                <a:pt x="0" y="62526"/>
              </a:lnTo>
              <a:lnTo>
                <a:pt x="0" y="1250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A57F9-5FC0-4F7A-8F70-0A25901B3EC1}">
      <dsp:nvSpPr>
        <dsp:cNvPr id="0" name=""/>
        <dsp:cNvSpPr/>
      </dsp:nvSpPr>
      <dsp:spPr>
        <a:xfrm>
          <a:off x="2181343" y="2794770"/>
          <a:ext cx="91440" cy="696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24"/>
              </a:lnTo>
              <a:lnTo>
                <a:pt x="135043" y="696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F9C15-C695-4F74-9CA7-462002CB8FF9}">
      <dsp:nvSpPr>
        <dsp:cNvPr id="0" name=""/>
        <dsp:cNvSpPr/>
      </dsp:nvSpPr>
      <dsp:spPr>
        <a:xfrm>
          <a:off x="2181343" y="2794770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A93CF-3E5C-4665-B2AD-2D215398CAF4}">
      <dsp:nvSpPr>
        <dsp:cNvPr id="0" name=""/>
        <dsp:cNvSpPr/>
      </dsp:nvSpPr>
      <dsp:spPr>
        <a:xfrm>
          <a:off x="2104987" y="2371972"/>
          <a:ext cx="360271" cy="125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26"/>
              </a:lnTo>
              <a:lnTo>
                <a:pt x="360271" y="62526"/>
              </a:lnTo>
              <a:lnTo>
                <a:pt x="360271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D81A2-F51E-4E44-8C89-FC3402C4179B}">
      <dsp:nvSpPr>
        <dsp:cNvPr id="0" name=""/>
        <dsp:cNvSpPr/>
      </dsp:nvSpPr>
      <dsp:spPr>
        <a:xfrm>
          <a:off x="1460799" y="2794770"/>
          <a:ext cx="91440" cy="1542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321"/>
              </a:lnTo>
              <a:lnTo>
                <a:pt x="135043" y="15423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A23EA-B941-447E-B34B-B1C8B15E2213}">
      <dsp:nvSpPr>
        <dsp:cNvPr id="0" name=""/>
        <dsp:cNvSpPr/>
      </dsp:nvSpPr>
      <dsp:spPr>
        <a:xfrm>
          <a:off x="1460799" y="2794770"/>
          <a:ext cx="91440" cy="1119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9522"/>
              </a:lnTo>
              <a:lnTo>
                <a:pt x="135043" y="11195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3E1B7-B617-495B-9AD8-326A6C7CB2E7}">
      <dsp:nvSpPr>
        <dsp:cNvPr id="0" name=""/>
        <dsp:cNvSpPr/>
      </dsp:nvSpPr>
      <dsp:spPr>
        <a:xfrm>
          <a:off x="1460799" y="2794770"/>
          <a:ext cx="91440" cy="696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24"/>
              </a:lnTo>
              <a:lnTo>
                <a:pt x="135043" y="696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F522C-C2FB-407B-8452-A2A8A840BBDD}">
      <dsp:nvSpPr>
        <dsp:cNvPr id="0" name=""/>
        <dsp:cNvSpPr/>
      </dsp:nvSpPr>
      <dsp:spPr>
        <a:xfrm>
          <a:off x="1460799" y="2794770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F12FB-8916-4530-A9EC-470DD0B35B08}">
      <dsp:nvSpPr>
        <dsp:cNvPr id="0" name=""/>
        <dsp:cNvSpPr/>
      </dsp:nvSpPr>
      <dsp:spPr>
        <a:xfrm>
          <a:off x="1744715" y="2371972"/>
          <a:ext cx="360271" cy="125053"/>
        </a:xfrm>
        <a:custGeom>
          <a:avLst/>
          <a:gdLst/>
          <a:ahLst/>
          <a:cxnLst/>
          <a:rect l="0" t="0" r="0" b="0"/>
          <a:pathLst>
            <a:path>
              <a:moveTo>
                <a:pt x="360271" y="0"/>
              </a:moveTo>
              <a:lnTo>
                <a:pt x="360271" y="62526"/>
              </a:lnTo>
              <a:lnTo>
                <a:pt x="0" y="62526"/>
              </a:lnTo>
              <a:lnTo>
                <a:pt x="0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0AED8-E4E5-4E4B-BC67-63E707E35F99}">
      <dsp:nvSpPr>
        <dsp:cNvPr id="0" name=""/>
        <dsp:cNvSpPr/>
      </dsp:nvSpPr>
      <dsp:spPr>
        <a:xfrm>
          <a:off x="2104987" y="1949173"/>
          <a:ext cx="2850912" cy="125053"/>
        </a:xfrm>
        <a:custGeom>
          <a:avLst/>
          <a:gdLst/>
          <a:ahLst/>
          <a:cxnLst/>
          <a:rect l="0" t="0" r="0" b="0"/>
          <a:pathLst>
            <a:path>
              <a:moveTo>
                <a:pt x="2850912" y="0"/>
              </a:moveTo>
              <a:lnTo>
                <a:pt x="2850912" y="62526"/>
              </a:lnTo>
              <a:lnTo>
                <a:pt x="0" y="62526"/>
              </a:lnTo>
              <a:lnTo>
                <a:pt x="0" y="1250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90A2C-7606-4B9B-91BB-D963B1A13D38}">
      <dsp:nvSpPr>
        <dsp:cNvPr id="0" name=""/>
        <dsp:cNvSpPr/>
      </dsp:nvSpPr>
      <dsp:spPr>
        <a:xfrm>
          <a:off x="740255" y="2794770"/>
          <a:ext cx="91440" cy="696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24"/>
              </a:lnTo>
              <a:lnTo>
                <a:pt x="135043" y="696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CF57B-488A-4DD5-8F06-1457F3EF62D3}">
      <dsp:nvSpPr>
        <dsp:cNvPr id="0" name=""/>
        <dsp:cNvSpPr/>
      </dsp:nvSpPr>
      <dsp:spPr>
        <a:xfrm>
          <a:off x="740255" y="2794770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891F1-D283-4B1E-A240-C195BE4AD9C6}">
      <dsp:nvSpPr>
        <dsp:cNvPr id="0" name=""/>
        <dsp:cNvSpPr/>
      </dsp:nvSpPr>
      <dsp:spPr>
        <a:xfrm>
          <a:off x="663899" y="2371972"/>
          <a:ext cx="360271" cy="125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26"/>
              </a:lnTo>
              <a:lnTo>
                <a:pt x="360271" y="62526"/>
              </a:lnTo>
              <a:lnTo>
                <a:pt x="360271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CB79B-E438-4A9C-A024-8E31A2F6BA3A}">
      <dsp:nvSpPr>
        <dsp:cNvPr id="0" name=""/>
        <dsp:cNvSpPr/>
      </dsp:nvSpPr>
      <dsp:spPr>
        <a:xfrm>
          <a:off x="19711" y="2794770"/>
          <a:ext cx="91440" cy="2387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7918"/>
              </a:lnTo>
              <a:lnTo>
                <a:pt x="135043" y="2387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6DFB1-15F0-48CA-A614-A1F743BC7025}">
      <dsp:nvSpPr>
        <dsp:cNvPr id="0" name=""/>
        <dsp:cNvSpPr/>
      </dsp:nvSpPr>
      <dsp:spPr>
        <a:xfrm>
          <a:off x="19711" y="2794770"/>
          <a:ext cx="91440" cy="19651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5119"/>
              </a:lnTo>
              <a:lnTo>
                <a:pt x="135043" y="196511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02860-0E1A-48FC-AA89-C09D75537171}">
      <dsp:nvSpPr>
        <dsp:cNvPr id="0" name=""/>
        <dsp:cNvSpPr/>
      </dsp:nvSpPr>
      <dsp:spPr>
        <a:xfrm>
          <a:off x="19711" y="2794770"/>
          <a:ext cx="91440" cy="1542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321"/>
              </a:lnTo>
              <a:lnTo>
                <a:pt x="135043" y="15423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3D8D4-1586-4B51-841B-D780F65ED1C5}">
      <dsp:nvSpPr>
        <dsp:cNvPr id="0" name=""/>
        <dsp:cNvSpPr/>
      </dsp:nvSpPr>
      <dsp:spPr>
        <a:xfrm>
          <a:off x="19711" y="2794770"/>
          <a:ext cx="91440" cy="1119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9522"/>
              </a:lnTo>
              <a:lnTo>
                <a:pt x="135043" y="11195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B548B-D566-4A7E-87CC-703E5BAB49DB}">
      <dsp:nvSpPr>
        <dsp:cNvPr id="0" name=""/>
        <dsp:cNvSpPr/>
      </dsp:nvSpPr>
      <dsp:spPr>
        <a:xfrm>
          <a:off x="19711" y="2794770"/>
          <a:ext cx="91440" cy="6967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24"/>
              </a:lnTo>
              <a:lnTo>
                <a:pt x="135043" y="696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E3BC8-A5EE-480C-90F0-F3784471D5A8}">
      <dsp:nvSpPr>
        <dsp:cNvPr id="0" name=""/>
        <dsp:cNvSpPr/>
      </dsp:nvSpPr>
      <dsp:spPr>
        <a:xfrm>
          <a:off x="19711" y="2794770"/>
          <a:ext cx="91440" cy="273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25"/>
              </a:lnTo>
              <a:lnTo>
                <a:pt x="135043" y="2739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275A1-5B34-4D9F-9661-E26DFC0E9897}">
      <dsp:nvSpPr>
        <dsp:cNvPr id="0" name=""/>
        <dsp:cNvSpPr/>
      </dsp:nvSpPr>
      <dsp:spPr>
        <a:xfrm>
          <a:off x="303627" y="2371972"/>
          <a:ext cx="360271" cy="125053"/>
        </a:xfrm>
        <a:custGeom>
          <a:avLst/>
          <a:gdLst/>
          <a:ahLst/>
          <a:cxnLst/>
          <a:rect l="0" t="0" r="0" b="0"/>
          <a:pathLst>
            <a:path>
              <a:moveTo>
                <a:pt x="360271" y="0"/>
              </a:moveTo>
              <a:lnTo>
                <a:pt x="360271" y="62526"/>
              </a:lnTo>
              <a:lnTo>
                <a:pt x="0" y="62526"/>
              </a:lnTo>
              <a:lnTo>
                <a:pt x="0" y="1250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ABC45-AE54-434A-96B8-20C4E28543C2}">
      <dsp:nvSpPr>
        <dsp:cNvPr id="0" name=""/>
        <dsp:cNvSpPr/>
      </dsp:nvSpPr>
      <dsp:spPr>
        <a:xfrm>
          <a:off x="663899" y="1949173"/>
          <a:ext cx="4292000" cy="125053"/>
        </a:xfrm>
        <a:custGeom>
          <a:avLst/>
          <a:gdLst/>
          <a:ahLst/>
          <a:cxnLst/>
          <a:rect l="0" t="0" r="0" b="0"/>
          <a:pathLst>
            <a:path>
              <a:moveTo>
                <a:pt x="4292000" y="0"/>
              </a:moveTo>
              <a:lnTo>
                <a:pt x="4292000" y="62526"/>
              </a:lnTo>
              <a:lnTo>
                <a:pt x="0" y="62526"/>
              </a:lnTo>
              <a:lnTo>
                <a:pt x="0" y="1250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643E-FA22-4D66-8B1D-98BF483DC8DB}">
      <dsp:nvSpPr>
        <dsp:cNvPr id="0" name=""/>
        <dsp:cNvSpPr/>
      </dsp:nvSpPr>
      <dsp:spPr>
        <a:xfrm>
          <a:off x="4955900" y="1526375"/>
          <a:ext cx="2866544" cy="125053"/>
        </a:xfrm>
        <a:custGeom>
          <a:avLst/>
          <a:gdLst/>
          <a:ahLst/>
          <a:cxnLst/>
          <a:rect l="0" t="0" r="0" b="0"/>
          <a:pathLst>
            <a:path>
              <a:moveTo>
                <a:pt x="2866544" y="0"/>
              </a:moveTo>
              <a:lnTo>
                <a:pt x="2866544" y="62526"/>
              </a:lnTo>
              <a:lnTo>
                <a:pt x="0" y="62526"/>
              </a:lnTo>
              <a:lnTo>
                <a:pt x="0" y="125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9C21B-03FB-47CD-AE7B-18E235EC428A}">
      <dsp:nvSpPr>
        <dsp:cNvPr id="0" name=""/>
        <dsp:cNvSpPr/>
      </dsp:nvSpPr>
      <dsp:spPr>
        <a:xfrm>
          <a:off x="7524698" y="1228630"/>
          <a:ext cx="595490" cy="2977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Jeu Worms</a:t>
          </a:r>
        </a:p>
      </dsp:txBody>
      <dsp:txXfrm>
        <a:off x="7524698" y="1228630"/>
        <a:ext cx="595490" cy="297745"/>
      </dsp:txXfrm>
    </dsp:sp>
    <dsp:sp modelId="{BAD8A9B1-B763-4AEA-9EBF-6C895B7E69F3}">
      <dsp:nvSpPr>
        <dsp:cNvPr id="0" name=""/>
        <dsp:cNvSpPr/>
      </dsp:nvSpPr>
      <dsp:spPr>
        <a:xfrm>
          <a:off x="4658154" y="1651428"/>
          <a:ext cx="595490" cy="2977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Programmation</a:t>
          </a:r>
        </a:p>
      </dsp:txBody>
      <dsp:txXfrm>
        <a:off x="4658154" y="1651428"/>
        <a:ext cx="595490" cy="297745"/>
      </dsp:txXfrm>
    </dsp:sp>
    <dsp:sp modelId="{2DFC5121-35B0-4562-AD1C-3ED5F0475111}">
      <dsp:nvSpPr>
        <dsp:cNvPr id="0" name=""/>
        <dsp:cNvSpPr/>
      </dsp:nvSpPr>
      <dsp:spPr>
        <a:xfrm>
          <a:off x="366154" y="2074227"/>
          <a:ext cx="595490" cy="297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 Animations</a:t>
          </a:r>
        </a:p>
      </dsp:txBody>
      <dsp:txXfrm>
        <a:off x="366154" y="2074227"/>
        <a:ext cx="595490" cy="297745"/>
      </dsp:txXfrm>
    </dsp:sp>
    <dsp:sp modelId="{46A31849-B2BB-4062-A4EE-B9990AD6BAFB}">
      <dsp:nvSpPr>
        <dsp:cNvPr id="0" name=""/>
        <dsp:cNvSpPr/>
      </dsp:nvSpPr>
      <dsp:spPr>
        <a:xfrm>
          <a:off x="5882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1.1 Worms</a:t>
          </a:r>
        </a:p>
      </dsp:txBody>
      <dsp:txXfrm>
        <a:off x="5882" y="2497025"/>
        <a:ext cx="595490" cy="297745"/>
      </dsp:txXfrm>
    </dsp:sp>
    <dsp:sp modelId="{42685B09-F750-4248-BF97-F7C5860543BD}">
      <dsp:nvSpPr>
        <dsp:cNvPr id="0" name=""/>
        <dsp:cNvSpPr/>
      </dsp:nvSpPr>
      <dsp:spPr>
        <a:xfrm>
          <a:off x="154755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1.1.1 Aller à gauche</a:t>
          </a:r>
        </a:p>
      </dsp:txBody>
      <dsp:txXfrm>
        <a:off x="154755" y="2919824"/>
        <a:ext cx="595490" cy="297745"/>
      </dsp:txXfrm>
    </dsp:sp>
    <dsp:sp modelId="{2DBCDE40-72C3-4758-8358-A513C8317CFC}">
      <dsp:nvSpPr>
        <dsp:cNvPr id="0" name=""/>
        <dsp:cNvSpPr/>
      </dsp:nvSpPr>
      <dsp:spPr>
        <a:xfrm>
          <a:off x="154755" y="3342622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1.1.2 Aller à droite</a:t>
          </a:r>
        </a:p>
      </dsp:txBody>
      <dsp:txXfrm>
        <a:off x="154755" y="3342622"/>
        <a:ext cx="595490" cy="297745"/>
      </dsp:txXfrm>
    </dsp:sp>
    <dsp:sp modelId="{E0CCCD90-7F82-40AF-A1CB-6AE919C81D75}">
      <dsp:nvSpPr>
        <dsp:cNvPr id="0" name=""/>
        <dsp:cNvSpPr/>
      </dsp:nvSpPr>
      <dsp:spPr>
        <a:xfrm>
          <a:off x="154755" y="3765421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1.1.3 Attendre</a:t>
          </a:r>
        </a:p>
      </dsp:txBody>
      <dsp:txXfrm>
        <a:off x="154755" y="3765421"/>
        <a:ext cx="595490" cy="297745"/>
      </dsp:txXfrm>
    </dsp:sp>
    <dsp:sp modelId="{0609DEC1-4BF8-431E-9633-232A473BC266}">
      <dsp:nvSpPr>
        <dsp:cNvPr id="0" name=""/>
        <dsp:cNvSpPr/>
      </dsp:nvSpPr>
      <dsp:spPr>
        <a:xfrm>
          <a:off x="154755" y="4188219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1.1.4 Sauter</a:t>
          </a:r>
        </a:p>
      </dsp:txBody>
      <dsp:txXfrm>
        <a:off x="154755" y="4188219"/>
        <a:ext cx="595490" cy="297745"/>
      </dsp:txXfrm>
    </dsp:sp>
    <dsp:sp modelId="{711ECC06-E523-4C30-BA91-43473667385D}">
      <dsp:nvSpPr>
        <dsp:cNvPr id="0" name=""/>
        <dsp:cNvSpPr/>
      </dsp:nvSpPr>
      <dsp:spPr>
        <a:xfrm>
          <a:off x="154755" y="4611018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1.1.5 Tirer</a:t>
          </a:r>
        </a:p>
      </dsp:txBody>
      <dsp:txXfrm>
        <a:off x="154755" y="4611018"/>
        <a:ext cx="595490" cy="297745"/>
      </dsp:txXfrm>
    </dsp:sp>
    <dsp:sp modelId="{EC8DC478-58FF-4824-B287-9232B76B982E}">
      <dsp:nvSpPr>
        <dsp:cNvPr id="0" name=""/>
        <dsp:cNvSpPr/>
      </dsp:nvSpPr>
      <dsp:spPr>
        <a:xfrm>
          <a:off x="154755" y="5033816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1.1.6 Mourir</a:t>
          </a:r>
        </a:p>
      </dsp:txBody>
      <dsp:txXfrm>
        <a:off x="154755" y="5033816"/>
        <a:ext cx="595490" cy="297745"/>
      </dsp:txXfrm>
    </dsp:sp>
    <dsp:sp modelId="{440D8D3E-BDA2-4003-BCC1-117E231CAEE6}">
      <dsp:nvSpPr>
        <dsp:cNvPr id="0" name=""/>
        <dsp:cNvSpPr/>
      </dsp:nvSpPr>
      <dsp:spPr>
        <a:xfrm>
          <a:off x="726426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1.2 Projectiles</a:t>
          </a:r>
        </a:p>
      </dsp:txBody>
      <dsp:txXfrm>
        <a:off x="726426" y="2497025"/>
        <a:ext cx="595490" cy="297745"/>
      </dsp:txXfrm>
    </dsp:sp>
    <dsp:sp modelId="{34446FC9-2D40-46B2-A44A-3244B3E29AEB}">
      <dsp:nvSpPr>
        <dsp:cNvPr id="0" name=""/>
        <dsp:cNvSpPr/>
      </dsp:nvSpPr>
      <dsp:spPr>
        <a:xfrm>
          <a:off x="875299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1.2.1 Se déplacer</a:t>
          </a:r>
        </a:p>
      </dsp:txBody>
      <dsp:txXfrm>
        <a:off x="875299" y="2919824"/>
        <a:ext cx="595490" cy="297745"/>
      </dsp:txXfrm>
    </dsp:sp>
    <dsp:sp modelId="{C41A872F-9B5F-4455-B24A-5B51B89C2C97}">
      <dsp:nvSpPr>
        <dsp:cNvPr id="0" name=""/>
        <dsp:cNvSpPr/>
      </dsp:nvSpPr>
      <dsp:spPr>
        <a:xfrm>
          <a:off x="875299" y="3342622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1.2.2 Exploser</a:t>
          </a:r>
        </a:p>
      </dsp:txBody>
      <dsp:txXfrm>
        <a:off x="875299" y="3342622"/>
        <a:ext cx="595490" cy="297745"/>
      </dsp:txXfrm>
    </dsp:sp>
    <dsp:sp modelId="{7388AED5-E13F-46A8-ACBB-5B3CA71AF949}">
      <dsp:nvSpPr>
        <dsp:cNvPr id="0" name=""/>
        <dsp:cNvSpPr/>
      </dsp:nvSpPr>
      <dsp:spPr>
        <a:xfrm>
          <a:off x="1807242" y="2074227"/>
          <a:ext cx="595490" cy="297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2. Actions</a:t>
          </a:r>
        </a:p>
      </dsp:txBody>
      <dsp:txXfrm>
        <a:off x="1807242" y="2074227"/>
        <a:ext cx="595490" cy="297745"/>
      </dsp:txXfrm>
    </dsp:sp>
    <dsp:sp modelId="{812C6A9C-4329-4E57-A76B-2F99C9D5DF44}">
      <dsp:nvSpPr>
        <dsp:cNvPr id="0" name=""/>
        <dsp:cNvSpPr/>
      </dsp:nvSpPr>
      <dsp:spPr>
        <a:xfrm>
          <a:off x="1446970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2.1 Déplacements</a:t>
          </a:r>
        </a:p>
      </dsp:txBody>
      <dsp:txXfrm>
        <a:off x="1446970" y="2497025"/>
        <a:ext cx="595490" cy="297745"/>
      </dsp:txXfrm>
    </dsp:sp>
    <dsp:sp modelId="{0F3D368F-F39E-48DF-BF3E-84BE966ED898}">
      <dsp:nvSpPr>
        <dsp:cNvPr id="0" name=""/>
        <dsp:cNvSpPr/>
      </dsp:nvSpPr>
      <dsp:spPr>
        <a:xfrm>
          <a:off x="1595843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2.1.1 Aller à gauche</a:t>
          </a:r>
        </a:p>
      </dsp:txBody>
      <dsp:txXfrm>
        <a:off x="1595843" y="2919824"/>
        <a:ext cx="595490" cy="297745"/>
      </dsp:txXfrm>
    </dsp:sp>
    <dsp:sp modelId="{2F35727A-4C07-4513-93EC-F62DE1D51C5A}">
      <dsp:nvSpPr>
        <dsp:cNvPr id="0" name=""/>
        <dsp:cNvSpPr/>
      </dsp:nvSpPr>
      <dsp:spPr>
        <a:xfrm>
          <a:off x="1595843" y="3342622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2.1.2 Aller à droite</a:t>
          </a:r>
        </a:p>
      </dsp:txBody>
      <dsp:txXfrm>
        <a:off x="1595843" y="3342622"/>
        <a:ext cx="595490" cy="297745"/>
      </dsp:txXfrm>
    </dsp:sp>
    <dsp:sp modelId="{140C290D-C748-4EF9-900D-8E72B3012F76}">
      <dsp:nvSpPr>
        <dsp:cNvPr id="0" name=""/>
        <dsp:cNvSpPr/>
      </dsp:nvSpPr>
      <dsp:spPr>
        <a:xfrm>
          <a:off x="1595843" y="3765421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2.1.3 Sauter</a:t>
          </a:r>
        </a:p>
      </dsp:txBody>
      <dsp:txXfrm>
        <a:off x="1595843" y="3765421"/>
        <a:ext cx="595490" cy="297745"/>
      </dsp:txXfrm>
    </dsp:sp>
    <dsp:sp modelId="{7390881E-8EF9-4CBE-B0BE-F79D500F5D82}">
      <dsp:nvSpPr>
        <dsp:cNvPr id="0" name=""/>
        <dsp:cNvSpPr/>
      </dsp:nvSpPr>
      <dsp:spPr>
        <a:xfrm>
          <a:off x="1595843" y="4188219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2.1.4 Attendre</a:t>
          </a:r>
        </a:p>
      </dsp:txBody>
      <dsp:txXfrm>
        <a:off x="1595843" y="4188219"/>
        <a:ext cx="595490" cy="297745"/>
      </dsp:txXfrm>
    </dsp:sp>
    <dsp:sp modelId="{B0822838-A092-43F2-9981-A6D289F1F7AD}">
      <dsp:nvSpPr>
        <dsp:cNvPr id="0" name=""/>
        <dsp:cNvSpPr/>
      </dsp:nvSpPr>
      <dsp:spPr>
        <a:xfrm>
          <a:off x="2167514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2.2 Tirs</a:t>
          </a:r>
        </a:p>
      </dsp:txBody>
      <dsp:txXfrm>
        <a:off x="2167514" y="2497025"/>
        <a:ext cx="595490" cy="297745"/>
      </dsp:txXfrm>
    </dsp:sp>
    <dsp:sp modelId="{826F7176-9CDB-4C83-B907-EC88C969984D}">
      <dsp:nvSpPr>
        <dsp:cNvPr id="0" name=""/>
        <dsp:cNvSpPr/>
      </dsp:nvSpPr>
      <dsp:spPr>
        <a:xfrm>
          <a:off x="2316387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2.2.1 Viser</a:t>
          </a:r>
        </a:p>
      </dsp:txBody>
      <dsp:txXfrm>
        <a:off x="2316387" y="2919824"/>
        <a:ext cx="595490" cy="297745"/>
      </dsp:txXfrm>
    </dsp:sp>
    <dsp:sp modelId="{E8E4B514-690B-44C9-BC6C-B3D30B7C4D8A}">
      <dsp:nvSpPr>
        <dsp:cNvPr id="0" name=""/>
        <dsp:cNvSpPr/>
      </dsp:nvSpPr>
      <dsp:spPr>
        <a:xfrm>
          <a:off x="2316387" y="3342622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2.2.2 Tirer</a:t>
          </a:r>
        </a:p>
      </dsp:txBody>
      <dsp:txXfrm>
        <a:off x="2316387" y="3342622"/>
        <a:ext cx="595490" cy="297745"/>
      </dsp:txXfrm>
    </dsp:sp>
    <dsp:sp modelId="{1EFCDD1A-E55D-4B6E-9F66-13BE68EC09CF}">
      <dsp:nvSpPr>
        <dsp:cNvPr id="0" name=""/>
        <dsp:cNvSpPr/>
      </dsp:nvSpPr>
      <dsp:spPr>
        <a:xfrm>
          <a:off x="2888058" y="2074227"/>
          <a:ext cx="595490" cy="297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3. Carte</a:t>
          </a:r>
        </a:p>
      </dsp:txBody>
      <dsp:txXfrm>
        <a:off x="2888058" y="2074227"/>
        <a:ext cx="595490" cy="297745"/>
      </dsp:txXfrm>
    </dsp:sp>
    <dsp:sp modelId="{A697D5A7-3BD3-4BD8-B40E-23A133F80920}">
      <dsp:nvSpPr>
        <dsp:cNvPr id="0" name=""/>
        <dsp:cNvSpPr/>
      </dsp:nvSpPr>
      <dsp:spPr>
        <a:xfrm>
          <a:off x="3036930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3.1 Dessiner la carte</a:t>
          </a:r>
        </a:p>
      </dsp:txBody>
      <dsp:txXfrm>
        <a:off x="3036930" y="2497025"/>
        <a:ext cx="595490" cy="297745"/>
      </dsp:txXfrm>
    </dsp:sp>
    <dsp:sp modelId="{BA83580C-876D-4C54-8F2E-19C752BF9051}">
      <dsp:nvSpPr>
        <dsp:cNvPr id="0" name=""/>
        <dsp:cNvSpPr/>
      </dsp:nvSpPr>
      <dsp:spPr>
        <a:xfrm>
          <a:off x="3036930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3.2 Mettre à jour la carte</a:t>
          </a:r>
        </a:p>
      </dsp:txBody>
      <dsp:txXfrm>
        <a:off x="3036930" y="2919824"/>
        <a:ext cx="595490" cy="297745"/>
      </dsp:txXfrm>
    </dsp:sp>
    <dsp:sp modelId="{3DEDA2E1-D1B5-4F5B-9BE3-3419DA8032AB}">
      <dsp:nvSpPr>
        <dsp:cNvPr id="0" name=""/>
        <dsp:cNvSpPr/>
      </dsp:nvSpPr>
      <dsp:spPr>
        <a:xfrm>
          <a:off x="4478018" y="2074227"/>
          <a:ext cx="595490" cy="297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4. Physique</a:t>
          </a:r>
        </a:p>
      </dsp:txBody>
      <dsp:txXfrm>
        <a:off x="4478018" y="2074227"/>
        <a:ext cx="595490" cy="297745"/>
      </dsp:txXfrm>
    </dsp:sp>
    <dsp:sp modelId="{A5B3E1B2-0C96-451F-BA11-F07FADB011FE}">
      <dsp:nvSpPr>
        <dsp:cNvPr id="0" name=""/>
        <dsp:cNvSpPr/>
      </dsp:nvSpPr>
      <dsp:spPr>
        <a:xfrm>
          <a:off x="3757474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4.1 Gérer les collisions</a:t>
          </a:r>
        </a:p>
      </dsp:txBody>
      <dsp:txXfrm>
        <a:off x="3757474" y="2497025"/>
        <a:ext cx="595490" cy="297745"/>
      </dsp:txXfrm>
    </dsp:sp>
    <dsp:sp modelId="{68263338-4ED3-4E95-ACE8-55E5A4CA0B8A}">
      <dsp:nvSpPr>
        <dsp:cNvPr id="0" name=""/>
        <dsp:cNvSpPr/>
      </dsp:nvSpPr>
      <dsp:spPr>
        <a:xfrm>
          <a:off x="4478018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4.2 Gérer la gravité</a:t>
          </a:r>
        </a:p>
      </dsp:txBody>
      <dsp:txXfrm>
        <a:off x="4478018" y="2497025"/>
        <a:ext cx="595490" cy="297745"/>
      </dsp:txXfrm>
    </dsp:sp>
    <dsp:sp modelId="{B8C00D18-005E-4CA6-A3A5-D19E11DA3707}">
      <dsp:nvSpPr>
        <dsp:cNvPr id="0" name=""/>
        <dsp:cNvSpPr/>
      </dsp:nvSpPr>
      <dsp:spPr>
        <a:xfrm>
          <a:off x="4626891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4.2 Gérer la destruction de la carte</a:t>
          </a:r>
        </a:p>
      </dsp:txBody>
      <dsp:txXfrm>
        <a:off x="4626891" y="2919824"/>
        <a:ext cx="595490" cy="297745"/>
      </dsp:txXfrm>
    </dsp:sp>
    <dsp:sp modelId="{FC55325D-E729-46E8-A702-8EC747AA42C1}">
      <dsp:nvSpPr>
        <dsp:cNvPr id="0" name=""/>
        <dsp:cNvSpPr/>
      </dsp:nvSpPr>
      <dsp:spPr>
        <a:xfrm>
          <a:off x="5198562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4.3 Gérer le déplacement des projectiles</a:t>
          </a:r>
        </a:p>
      </dsp:txBody>
      <dsp:txXfrm>
        <a:off x="5198562" y="2497025"/>
        <a:ext cx="595490" cy="297745"/>
      </dsp:txXfrm>
    </dsp:sp>
    <dsp:sp modelId="{2F8F4AB1-F00E-448F-AFAE-504B46FB98DD}">
      <dsp:nvSpPr>
        <dsp:cNvPr id="0" name=""/>
        <dsp:cNvSpPr/>
      </dsp:nvSpPr>
      <dsp:spPr>
        <a:xfrm>
          <a:off x="6639650" y="2074227"/>
          <a:ext cx="595490" cy="297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5. Interfaces</a:t>
          </a:r>
        </a:p>
      </dsp:txBody>
      <dsp:txXfrm>
        <a:off x="6639650" y="2074227"/>
        <a:ext cx="595490" cy="297745"/>
      </dsp:txXfrm>
    </dsp:sp>
    <dsp:sp modelId="{DEB59C31-EDF8-4D08-BFB6-363D59490739}">
      <dsp:nvSpPr>
        <dsp:cNvPr id="0" name=""/>
        <dsp:cNvSpPr/>
      </dsp:nvSpPr>
      <dsp:spPr>
        <a:xfrm>
          <a:off x="5919106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5.1 Afficher le menu 1</a:t>
          </a:r>
        </a:p>
      </dsp:txBody>
      <dsp:txXfrm>
        <a:off x="5919106" y="2497025"/>
        <a:ext cx="595490" cy="297745"/>
      </dsp:txXfrm>
    </dsp:sp>
    <dsp:sp modelId="{21FD01CA-B3C0-47F9-A2F9-D6D440FEF6BD}">
      <dsp:nvSpPr>
        <dsp:cNvPr id="0" name=""/>
        <dsp:cNvSpPr/>
      </dsp:nvSpPr>
      <dsp:spPr>
        <a:xfrm>
          <a:off x="6639650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5.2 Afficher le menu 2</a:t>
          </a:r>
        </a:p>
      </dsp:txBody>
      <dsp:txXfrm>
        <a:off x="6639650" y="2497025"/>
        <a:ext cx="595490" cy="297745"/>
      </dsp:txXfrm>
    </dsp:sp>
    <dsp:sp modelId="{E641BE4A-89AB-4966-B18E-A10FCE54F6F0}">
      <dsp:nvSpPr>
        <dsp:cNvPr id="0" name=""/>
        <dsp:cNvSpPr/>
      </dsp:nvSpPr>
      <dsp:spPr>
        <a:xfrm>
          <a:off x="7360194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5.3 Inventaire</a:t>
          </a:r>
        </a:p>
      </dsp:txBody>
      <dsp:txXfrm>
        <a:off x="7360194" y="2497025"/>
        <a:ext cx="595490" cy="297745"/>
      </dsp:txXfrm>
    </dsp:sp>
    <dsp:sp modelId="{9BF76C85-51A2-4EC4-82F2-BE48D0374DD5}">
      <dsp:nvSpPr>
        <dsp:cNvPr id="0" name=""/>
        <dsp:cNvSpPr/>
      </dsp:nvSpPr>
      <dsp:spPr>
        <a:xfrm>
          <a:off x="7509067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5.3.1 Afficher l’inventaire</a:t>
          </a:r>
        </a:p>
      </dsp:txBody>
      <dsp:txXfrm>
        <a:off x="7509067" y="2919824"/>
        <a:ext cx="595490" cy="297745"/>
      </dsp:txXfrm>
    </dsp:sp>
    <dsp:sp modelId="{D37703D9-7BD2-4B15-940D-ADCDFB4F4897}">
      <dsp:nvSpPr>
        <dsp:cNvPr id="0" name=""/>
        <dsp:cNvSpPr/>
      </dsp:nvSpPr>
      <dsp:spPr>
        <a:xfrm>
          <a:off x="7509067" y="3342622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5.3.2 Se déplacer dans l’inventaire</a:t>
          </a:r>
        </a:p>
      </dsp:txBody>
      <dsp:txXfrm>
        <a:off x="7509067" y="3342622"/>
        <a:ext cx="595490" cy="297745"/>
      </dsp:txXfrm>
    </dsp:sp>
    <dsp:sp modelId="{5251F8CF-D81E-446A-91C2-73C931EC73C2}">
      <dsp:nvSpPr>
        <dsp:cNvPr id="0" name=""/>
        <dsp:cNvSpPr/>
      </dsp:nvSpPr>
      <dsp:spPr>
        <a:xfrm>
          <a:off x="7509067" y="3765421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5.3.3 Choisir son arme</a:t>
          </a:r>
        </a:p>
      </dsp:txBody>
      <dsp:txXfrm>
        <a:off x="7509067" y="3765421"/>
        <a:ext cx="595490" cy="297745"/>
      </dsp:txXfrm>
    </dsp:sp>
    <dsp:sp modelId="{779F01A3-EF9B-4D74-9A8B-11D000732632}">
      <dsp:nvSpPr>
        <dsp:cNvPr id="0" name=""/>
        <dsp:cNvSpPr/>
      </dsp:nvSpPr>
      <dsp:spPr>
        <a:xfrm>
          <a:off x="8080738" y="2074227"/>
          <a:ext cx="595490" cy="297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6. Audio</a:t>
          </a:r>
        </a:p>
      </dsp:txBody>
      <dsp:txXfrm>
        <a:off x="8080738" y="2074227"/>
        <a:ext cx="595490" cy="297745"/>
      </dsp:txXfrm>
    </dsp:sp>
    <dsp:sp modelId="{081F575D-BCC9-4E00-8B59-D09F7729D0A0}">
      <dsp:nvSpPr>
        <dsp:cNvPr id="0" name=""/>
        <dsp:cNvSpPr/>
      </dsp:nvSpPr>
      <dsp:spPr>
        <a:xfrm>
          <a:off x="8229611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6.1 Bruit des armes</a:t>
          </a:r>
        </a:p>
      </dsp:txBody>
      <dsp:txXfrm>
        <a:off x="8229611" y="2497025"/>
        <a:ext cx="595490" cy="297745"/>
      </dsp:txXfrm>
    </dsp:sp>
    <dsp:sp modelId="{613B0560-7BEC-4942-B36F-843487146527}">
      <dsp:nvSpPr>
        <dsp:cNvPr id="0" name=""/>
        <dsp:cNvSpPr/>
      </dsp:nvSpPr>
      <dsp:spPr>
        <a:xfrm>
          <a:off x="8229611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6.2 Musique de jeu</a:t>
          </a:r>
        </a:p>
      </dsp:txBody>
      <dsp:txXfrm>
        <a:off x="8229611" y="2919824"/>
        <a:ext cx="595490" cy="297745"/>
      </dsp:txXfrm>
    </dsp:sp>
    <dsp:sp modelId="{F36127E5-0BAC-43A3-ABF2-9C5DBE4194ED}">
      <dsp:nvSpPr>
        <dsp:cNvPr id="0" name=""/>
        <dsp:cNvSpPr/>
      </dsp:nvSpPr>
      <dsp:spPr>
        <a:xfrm>
          <a:off x="8950155" y="2074227"/>
          <a:ext cx="595490" cy="297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7. Système</a:t>
          </a:r>
        </a:p>
      </dsp:txBody>
      <dsp:txXfrm>
        <a:off x="8950155" y="2074227"/>
        <a:ext cx="595490" cy="297745"/>
      </dsp:txXfrm>
    </dsp:sp>
    <dsp:sp modelId="{C12C1DCA-D359-4210-B1AD-3D35E8A7B685}">
      <dsp:nvSpPr>
        <dsp:cNvPr id="0" name=""/>
        <dsp:cNvSpPr/>
      </dsp:nvSpPr>
      <dsp:spPr>
        <a:xfrm>
          <a:off x="8950155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7.1 C#</a:t>
          </a:r>
        </a:p>
      </dsp:txBody>
      <dsp:txXfrm>
        <a:off x="8950155" y="2497025"/>
        <a:ext cx="595490" cy="297745"/>
      </dsp:txXfrm>
    </dsp:sp>
    <dsp:sp modelId="{994ADDD7-CC2A-4EBF-B7DA-8BDBE4D787C8}">
      <dsp:nvSpPr>
        <dsp:cNvPr id="0" name=""/>
        <dsp:cNvSpPr/>
      </dsp:nvSpPr>
      <dsp:spPr>
        <a:xfrm>
          <a:off x="9099027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7.1.1 Monogame</a:t>
          </a:r>
        </a:p>
      </dsp:txBody>
      <dsp:txXfrm>
        <a:off x="9099027" y="2919824"/>
        <a:ext cx="595490" cy="297745"/>
      </dsp:txXfrm>
    </dsp:sp>
    <dsp:sp modelId="{C63231ED-23D8-486D-A5B4-4ECE869408AD}">
      <dsp:nvSpPr>
        <dsp:cNvPr id="0" name=""/>
        <dsp:cNvSpPr/>
      </dsp:nvSpPr>
      <dsp:spPr>
        <a:xfrm>
          <a:off x="9099027" y="3342622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7.1.2 </a:t>
          </a:r>
          <a:r>
            <a:rPr lang="fr-FR" sz="600" kern="1200" dirty="0" err="1"/>
            <a:t>Farseer</a:t>
          </a:r>
          <a:endParaRPr lang="fr-FR" sz="600" kern="1200" dirty="0"/>
        </a:p>
      </dsp:txBody>
      <dsp:txXfrm>
        <a:off x="9099027" y="3342622"/>
        <a:ext cx="595490" cy="297745"/>
      </dsp:txXfrm>
    </dsp:sp>
    <dsp:sp modelId="{DA6C5612-A1B2-4226-A0D5-0665896D1E4B}">
      <dsp:nvSpPr>
        <dsp:cNvPr id="0" name=""/>
        <dsp:cNvSpPr/>
      </dsp:nvSpPr>
      <dsp:spPr>
        <a:xfrm>
          <a:off x="10391242" y="1651428"/>
          <a:ext cx="595490" cy="2977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8. Gestion de projet</a:t>
          </a:r>
        </a:p>
      </dsp:txBody>
      <dsp:txXfrm>
        <a:off x="10391242" y="1651428"/>
        <a:ext cx="595490" cy="297745"/>
      </dsp:txXfrm>
    </dsp:sp>
    <dsp:sp modelId="{71B978DC-35AF-4ADD-8662-B0EF086FF936}">
      <dsp:nvSpPr>
        <dsp:cNvPr id="0" name=""/>
        <dsp:cNvSpPr/>
      </dsp:nvSpPr>
      <dsp:spPr>
        <a:xfrm>
          <a:off x="9670699" y="2074227"/>
          <a:ext cx="595490" cy="297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8.1 Trello</a:t>
          </a:r>
        </a:p>
      </dsp:txBody>
      <dsp:txXfrm>
        <a:off x="9670699" y="2074227"/>
        <a:ext cx="595490" cy="297745"/>
      </dsp:txXfrm>
    </dsp:sp>
    <dsp:sp modelId="{E9654C1C-33E4-4D0C-9848-989911B04E01}">
      <dsp:nvSpPr>
        <dsp:cNvPr id="0" name=""/>
        <dsp:cNvSpPr/>
      </dsp:nvSpPr>
      <dsp:spPr>
        <a:xfrm>
          <a:off x="9819571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8.1.1 Créer les tâches</a:t>
          </a:r>
        </a:p>
      </dsp:txBody>
      <dsp:txXfrm>
        <a:off x="9819571" y="2497025"/>
        <a:ext cx="595490" cy="297745"/>
      </dsp:txXfrm>
    </dsp:sp>
    <dsp:sp modelId="{24D9EBD6-DB0B-4717-A198-1F468554416E}">
      <dsp:nvSpPr>
        <dsp:cNvPr id="0" name=""/>
        <dsp:cNvSpPr/>
      </dsp:nvSpPr>
      <dsp:spPr>
        <a:xfrm>
          <a:off x="9819571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8.1.2 Assigner les tâches</a:t>
          </a:r>
        </a:p>
      </dsp:txBody>
      <dsp:txXfrm>
        <a:off x="9819571" y="2919824"/>
        <a:ext cx="595490" cy="297745"/>
      </dsp:txXfrm>
    </dsp:sp>
    <dsp:sp modelId="{5187F200-3F47-4EE1-ACE5-6331079BDCD4}">
      <dsp:nvSpPr>
        <dsp:cNvPr id="0" name=""/>
        <dsp:cNvSpPr/>
      </dsp:nvSpPr>
      <dsp:spPr>
        <a:xfrm>
          <a:off x="9819571" y="3342622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8.1.3 Gérer les tâches</a:t>
          </a:r>
        </a:p>
      </dsp:txBody>
      <dsp:txXfrm>
        <a:off x="9819571" y="3342622"/>
        <a:ext cx="595490" cy="297745"/>
      </dsp:txXfrm>
    </dsp:sp>
    <dsp:sp modelId="{EF4FCBF3-5432-4567-9555-F1C55F8BCD30}">
      <dsp:nvSpPr>
        <dsp:cNvPr id="0" name=""/>
        <dsp:cNvSpPr/>
      </dsp:nvSpPr>
      <dsp:spPr>
        <a:xfrm>
          <a:off x="10391242" y="2074227"/>
          <a:ext cx="595490" cy="297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8.2 Slack</a:t>
          </a:r>
        </a:p>
      </dsp:txBody>
      <dsp:txXfrm>
        <a:off x="10391242" y="2074227"/>
        <a:ext cx="595490" cy="297745"/>
      </dsp:txXfrm>
    </dsp:sp>
    <dsp:sp modelId="{04686649-82E1-4911-AB1D-49791AF647FD}">
      <dsp:nvSpPr>
        <dsp:cNvPr id="0" name=""/>
        <dsp:cNvSpPr/>
      </dsp:nvSpPr>
      <dsp:spPr>
        <a:xfrm>
          <a:off x="10540115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8.2.1 Communiquer</a:t>
          </a:r>
        </a:p>
      </dsp:txBody>
      <dsp:txXfrm>
        <a:off x="10540115" y="2497025"/>
        <a:ext cx="595490" cy="297745"/>
      </dsp:txXfrm>
    </dsp:sp>
    <dsp:sp modelId="{A914666D-4F26-431D-9317-92CFEC296D1F}">
      <dsp:nvSpPr>
        <dsp:cNvPr id="0" name=""/>
        <dsp:cNvSpPr/>
      </dsp:nvSpPr>
      <dsp:spPr>
        <a:xfrm>
          <a:off x="11111786" y="2074227"/>
          <a:ext cx="595490" cy="297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8.3 </a:t>
          </a:r>
          <a:r>
            <a:rPr lang="fr-FR" sz="600" kern="1200" dirty="0" err="1"/>
            <a:t>Github</a:t>
          </a:r>
          <a:endParaRPr lang="fr-FR" sz="600" kern="1200" dirty="0"/>
        </a:p>
      </dsp:txBody>
      <dsp:txXfrm>
        <a:off x="11111786" y="2074227"/>
        <a:ext cx="595490" cy="297745"/>
      </dsp:txXfrm>
    </dsp:sp>
    <dsp:sp modelId="{E558C37A-2C7C-4035-8C31-E32B011BCA80}">
      <dsp:nvSpPr>
        <dsp:cNvPr id="0" name=""/>
        <dsp:cNvSpPr/>
      </dsp:nvSpPr>
      <dsp:spPr>
        <a:xfrm>
          <a:off x="11260659" y="2497025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8.3.1 Crée le dépôt (git) avec  </a:t>
          </a:r>
          <a:r>
            <a:rPr lang="fr-FR" sz="600" kern="1200" dirty="0" err="1"/>
            <a:t>SourceTree</a:t>
          </a:r>
          <a:endParaRPr lang="fr-FR" sz="600" kern="1200" dirty="0"/>
        </a:p>
      </dsp:txBody>
      <dsp:txXfrm>
        <a:off x="11260659" y="2497025"/>
        <a:ext cx="595490" cy="297745"/>
      </dsp:txXfrm>
    </dsp:sp>
    <dsp:sp modelId="{8DA43578-190C-415F-8713-467A72D2B145}">
      <dsp:nvSpPr>
        <dsp:cNvPr id="0" name=""/>
        <dsp:cNvSpPr/>
      </dsp:nvSpPr>
      <dsp:spPr>
        <a:xfrm>
          <a:off x="11260659" y="2919824"/>
          <a:ext cx="595490" cy="2977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8.3.2 Mettre à jour le dépôt avec </a:t>
          </a:r>
          <a:r>
            <a:rPr lang="fr-FR" sz="600" kern="1200" dirty="0" err="1"/>
            <a:t>SourceTree</a:t>
          </a:r>
          <a:endParaRPr lang="fr-FR" sz="600" kern="1200" dirty="0"/>
        </a:p>
      </dsp:txBody>
      <dsp:txXfrm>
        <a:off x="11260659" y="2919824"/>
        <a:ext cx="595490" cy="297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D624B-DB9C-4491-90A2-E2EB1A51F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E8774B-B22B-4CED-88D5-F50BBE460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B4D29-0B33-4982-B07E-08DE31C6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09E50-4FC1-4705-B08A-3A3E108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9B610-7F9D-4077-AE07-4AFFA6D4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2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91D04-9079-4875-96B0-41C68F86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ED1A34-5B14-4AE5-8BF5-703376FE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AD92AF-4571-48C8-8B48-C0D7BCC3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C4379B-4F57-4987-8B31-8FDA852C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89693C-70D6-4FB8-BB86-95C364E6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72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20EA00-AA89-485E-A64F-48E0701B8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4767C9-D0CC-4CCE-8860-C67F82D6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DCA75C-7461-4EFD-98B2-18F202F1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C9710-74C4-408F-9C87-98C48739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5CCA56-6E4F-4D95-B5BA-53142158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2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B61D3-6F5E-4885-BB58-AD62620C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66F43-6D32-4604-9FAB-327F392C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6A1D6-EC51-41D4-939A-016C1FCA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0D245-78DC-40A9-A664-6CC5B8C0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F66E2-E7D2-4DEA-AA3C-EBE6CADD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10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704AE-E362-4E4F-806E-B6F6F2F7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2A625B-3F34-4D25-9400-0793F6EB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13D1C-F3D6-41BD-9E62-1B77D2E1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5B82A-9F7A-49D0-BE79-F543CE7A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B3560-2AA8-4F45-88F8-73B8DB4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7D984-49C2-4460-B826-65135C5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8E9A6-06EC-400A-9B91-C5C9F0C93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937E94-F3E5-472E-B305-96B36009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058FC-7102-4089-9803-BB7D1C5B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A5C391-13D0-4CAE-9CF4-B5A12A57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2A465F-6BC9-4A1B-8F0B-B4FACA4B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7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31CD3-154A-401E-A557-E1194478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09C96F-D5C4-46C5-A786-BAB6255F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94E06F-69E0-4254-967C-EB2DC845D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8CD94D-DF3E-4C08-9C09-6375AF457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E48E90-3FB4-4522-B76F-AB32270E0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DF893B-FD3B-4114-B708-36CA0427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FD2AD2-2DA5-4442-BCEE-2520A9B7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C6B885-8488-42C5-A157-491CA440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A9267-E888-4C0B-B7C7-D0C84BF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FD9966-4C09-4A33-8789-5BFE27E7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B027E0-F2B2-4FB9-B951-DA80882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106D34-2814-429B-A11D-44930AB3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1A462A-6831-42CA-B45C-C04CD20E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6BEC59-F6C7-45B7-87EB-8FE6A945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F2A87F-52B4-4E95-9964-66A70A9A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4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BB3F8-FD52-4DBA-A14C-028FBCDE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7D640-A7EC-4DA7-A9B5-C56DFD7B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839311-5023-4C2A-A30C-758FDB8A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926DD5-1EF0-463B-8196-EE48097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36A815-188E-400A-AA4E-ED609D2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0476EC-DA78-4803-84D0-EC6A63F2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87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84691-6163-4446-B0CD-FD2375D9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441D98-0135-4C50-A122-8488EFF91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964A42-86A2-4B9D-9B0D-95FAAFCE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752116-597B-443D-A571-45A147D8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28E3B-02E9-42E4-B914-040D76C8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C80524-E1A9-4DCF-8F22-64BEFDD4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17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C6E4B7-DC14-4713-A0C0-96D90674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029710-031F-421F-B653-427736F2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9BD28-F194-4DA8-96A9-77B01B24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3C2A-BDD4-4F85-B5D6-C7BCF7723D56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48F57-7729-4740-88DB-71629A71E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22C058-DF63-4AC7-B842-4433AB2C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9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2B26C4-6003-464A-BEF5-E1B8A243A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141603"/>
              </p:ext>
            </p:extLst>
          </p:nvPr>
        </p:nvGraphicFramePr>
        <p:xfrm>
          <a:off x="151002" y="159391"/>
          <a:ext cx="11862033" cy="65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038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181</Words>
  <Application>Microsoft Office PowerPoint</Application>
  <PresentationFormat>Grand écran</PresentationFormat>
  <Paragraphs>54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PITUELLO</dc:creator>
  <cp:lastModifiedBy>Thomas ORNON</cp:lastModifiedBy>
  <cp:revision>14</cp:revision>
  <dcterms:created xsi:type="dcterms:W3CDTF">2017-10-25T14:30:47Z</dcterms:created>
  <dcterms:modified xsi:type="dcterms:W3CDTF">2017-12-08T15:17:48Z</dcterms:modified>
</cp:coreProperties>
</file>