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>
        <p:scale>
          <a:sx n="75" d="100"/>
          <a:sy n="75" d="100"/>
        </p:scale>
        <p:origin x="183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451FB-E453-4AD3-A6B3-B16420D6B256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245D80D1-E10C-4E35-905B-A304DB798EAE}">
      <dgm:prSet phldrT="[Texte]"/>
      <dgm:spPr/>
      <dgm:t>
        <a:bodyPr/>
        <a:lstStyle/>
        <a:p>
          <a:r>
            <a:rPr lang="fr-FR" dirty="0"/>
            <a:t>Jeu Worms</a:t>
          </a:r>
        </a:p>
      </dgm:t>
    </dgm:pt>
    <dgm:pt modelId="{DF1AD47D-D8A3-4865-9E76-810995E0A647}" type="parTrans" cxnId="{6783D5CA-72EE-4E82-AA66-E0E5B54A452E}">
      <dgm:prSet/>
      <dgm:spPr/>
      <dgm:t>
        <a:bodyPr/>
        <a:lstStyle/>
        <a:p>
          <a:endParaRPr lang="fr-FR"/>
        </a:p>
      </dgm:t>
    </dgm:pt>
    <dgm:pt modelId="{6C341AA3-23F2-45CA-AC8E-F39B5D4C8763}" type="sibTrans" cxnId="{6783D5CA-72EE-4E82-AA66-E0E5B54A452E}">
      <dgm:prSet/>
      <dgm:spPr/>
      <dgm:t>
        <a:bodyPr/>
        <a:lstStyle/>
        <a:p>
          <a:endParaRPr lang="fr-FR"/>
        </a:p>
      </dgm:t>
    </dgm:pt>
    <dgm:pt modelId="{B38569C1-F954-477C-9A9B-46ADCE25C4DD}">
      <dgm:prSet/>
      <dgm:spPr/>
      <dgm:t>
        <a:bodyPr/>
        <a:lstStyle/>
        <a:p>
          <a:r>
            <a:rPr lang="fr-FR" dirty="0"/>
            <a:t>1. Animations</a:t>
          </a:r>
        </a:p>
      </dgm:t>
    </dgm:pt>
    <dgm:pt modelId="{38C23D32-D1C7-48FE-9E35-37FE416DF1BD}" type="parTrans" cxnId="{E421C720-3503-4FB7-B1DC-CE31F16EE382}">
      <dgm:prSet/>
      <dgm:spPr/>
      <dgm:t>
        <a:bodyPr/>
        <a:lstStyle/>
        <a:p>
          <a:endParaRPr lang="fr-FR"/>
        </a:p>
      </dgm:t>
    </dgm:pt>
    <dgm:pt modelId="{1E97C3B9-4461-415A-903D-44C7E3CBD90E}" type="sibTrans" cxnId="{E421C720-3503-4FB7-B1DC-CE31F16EE382}">
      <dgm:prSet/>
      <dgm:spPr/>
      <dgm:t>
        <a:bodyPr/>
        <a:lstStyle/>
        <a:p>
          <a:endParaRPr lang="fr-FR"/>
        </a:p>
      </dgm:t>
    </dgm:pt>
    <dgm:pt modelId="{59A0C52B-0F1B-48B0-BC32-59DBCEADF379}">
      <dgm:prSet/>
      <dgm:spPr/>
      <dgm:t>
        <a:bodyPr/>
        <a:lstStyle/>
        <a:p>
          <a:r>
            <a:rPr lang="fr-FR" dirty="0"/>
            <a:t>2. Actions</a:t>
          </a:r>
        </a:p>
      </dgm:t>
    </dgm:pt>
    <dgm:pt modelId="{4841E931-DE34-49BF-AF70-B6EBD178380E}" type="parTrans" cxnId="{D38040FE-2400-463C-B230-9D8F72BC26CE}">
      <dgm:prSet/>
      <dgm:spPr/>
      <dgm:t>
        <a:bodyPr/>
        <a:lstStyle/>
        <a:p>
          <a:endParaRPr lang="fr-FR"/>
        </a:p>
      </dgm:t>
    </dgm:pt>
    <dgm:pt modelId="{F6F5E60A-8CBD-4060-B1E7-AD655619E318}" type="sibTrans" cxnId="{D38040FE-2400-463C-B230-9D8F72BC26CE}">
      <dgm:prSet/>
      <dgm:spPr/>
      <dgm:t>
        <a:bodyPr/>
        <a:lstStyle/>
        <a:p>
          <a:endParaRPr lang="fr-FR"/>
        </a:p>
      </dgm:t>
    </dgm:pt>
    <dgm:pt modelId="{F334360A-9F80-4845-908D-1820F9D9FCD8}">
      <dgm:prSet/>
      <dgm:spPr/>
      <dgm:t>
        <a:bodyPr/>
        <a:lstStyle/>
        <a:p>
          <a:r>
            <a:rPr lang="fr-FR" dirty="0"/>
            <a:t>3. Carte</a:t>
          </a:r>
        </a:p>
      </dgm:t>
    </dgm:pt>
    <dgm:pt modelId="{C50F4A9C-BCF5-44B6-B487-A443E7B7B8F2}" type="parTrans" cxnId="{29F3185E-A366-4F79-A694-A0EC709DA976}">
      <dgm:prSet/>
      <dgm:spPr/>
      <dgm:t>
        <a:bodyPr/>
        <a:lstStyle/>
        <a:p>
          <a:endParaRPr lang="fr-FR"/>
        </a:p>
      </dgm:t>
    </dgm:pt>
    <dgm:pt modelId="{8819F840-11A7-4E6B-BC9A-CE04D5D60E78}" type="sibTrans" cxnId="{29F3185E-A366-4F79-A694-A0EC709DA976}">
      <dgm:prSet/>
      <dgm:spPr/>
      <dgm:t>
        <a:bodyPr/>
        <a:lstStyle/>
        <a:p>
          <a:endParaRPr lang="fr-FR"/>
        </a:p>
      </dgm:t>
    </dgm:pt>
    <dgm:pt modelId="{AF2D367B-7717-47A9-A98A-87A07E5F8BC8}">
      <dgm:prSet/>
      <dgm:spPr/>
      <dgm:t>
        <a:bodyPr/>
        <a:lstStyle/>
        <a:p>
          <a:r>
            <a:rPr lang="fr-FR" dirty="0"/>
            <a:t>4. Physique</a:t>
          </a:r>
        </a:p>
      </dgm:t>
    </dgm:pt>
    <dgm:pt modelId="{16D3ADD6-C288-4EE3-80F2-E3A37C2BD2D6}" type="parTrans" cxnId="{D2B8A50A-FCFD-4EEC-AC61-DFD73973BE13}">
      <dgm:prSet/>
      <dgm:spPr/>
      <dgm:t>
        <a:bodyPr/>
        <a:lstStyle/>
        <a:p>
          <a:endParaRPr lang="fr-FR"/>
        </a:p>
      </dgm:t>
    </dgm:pt>
    <dgm:pt modelId="{2BC47B0E-03A3-4CED-80F7-AD10D6482A7D}" type="sibTrans" cxnId="{D2B8A50A-FCFD-4EEC-AC61-DFD73973BE13}">
      <dgm:prSet/>
      <dgm:spPr/>
      <dgm:t>
        <a:bodyPr/>
        <a:lstStyle/>
        <a:p>
          <a:endParaRPr lang="fr-FR"/>
        </a:p>
      </dgm:t>
    </dgm:pt>
    <dgm:pt modelId="{3F9C6CB2-16D8-46ED-89FF-53E05F5D7BFC}">
      <dgm:prSet/>
      <dgm:spPr/>
      <dgm:t>
        <a:bodyPr/>
        <a:lstStyle/>
        <a:p>
          <a:r>
            <a:rPr lang="fr-FR" dirty="0"/>
            <a:t>5. Interfaces</a:t>
          </a:r>
        </a:p>
      </dgm:t>
    </dgm:pt>
    <dgm:pt modelId="{0CF0CD37-9568-455A-B39A-39C06C09B411}" type="parTrans" cxnId="{41CDCB03-9678-495D-97C7-A9FC141F12F9}">
      <dgm:prSet/>
      <dgm:spPr/>
      <dgm:t>
        <a:bodyPr/>
        <a:lstStyle/>
        <a:p>
          <a:endParaRPr lang="fr-FR"/>
        </a:p>
      </dgm:t>
    </dgm:pt>
    <dgm:pt modelId="{5CFF639A-33D9-4E2F-83FC-CBE6B2B7FB0C}" type="sibTrans" cxnId="{41CDCB03-9678-495D-97C7-A9FC141F12F9}">
      <dgm:prSet/>
      <dgm:spPr/>
      <dgm:t>
        <a:bodyPr/>
        <a:lstStyle/>
        <a:p>
          <a:endParaRPr lang="fr-FR"/>
        </a:p>
      </dgm:t>
    </dgm:pt>
    <dgm:pt modelId="{2D3F2446-EBD3-407C-9AC9-91627467057B}">
      <dgm:prSet/>
      <dgm:spPr/>
      <dgm:t>
        <a:bodyPr/>
        <a:lstStyle/>
        <a:p>
          <a:r>
            <a:rPr lang="fr-FR" dirty="0"/>
            <a:t>1.1 Worms</a:t>
          </a:r>
        </a:p>
      </dgm:t>
    </dgm:pt>
    <dgm:pt modelId="{296616F9-05BE-4634-BA94-DE1CD97BC93E}" type="parTrans" cxnId="{3EA1FE06-56B3-4B81-B88F-832831D31A7F}">
      <dgm:prSet/>
      <dgm:spPr/>
      <dgm:t>
        <a:bodyPr/>
        <a:lstStyle/>
        <a:p>
          <a:endParaRPr lang="fr-FR"/>
        </a:p>
      </dgm:t>
    </dgm:pt>
    <dgm:pt modelId="{09D40DAF-CE53-4D6D-A338-D041AFA60F29}" type="sibTrans" cxnId="{3EA1FE06-56B3-4B81-B88F-832831D31A7F}">
      <dgm:prSet/>
      <dgm:spPr/>
      <dgm:t>
        <a:bodyPr/>
        <a:lstStyle/>
        <a:p>
          <a:endParaRPr lang="fr-FR"/>
        </a:p>
      </dgm:t>
    </dgm:pt>
    <dgm:pt modelId="{B978B786-AFB6-470C-A3DB-6BFBCEDE3302}">
      <dgm:prSet/>
      <dgm:spPr/>
      <dgm:t>
        <a:bodyPr/>
        <a:lstStyle/>
        <a:p>
          <a:r>
            <a:rPr lang="fr-FR" dirty="0"/>
            <a:t>1.2 Projectiles</a:t>
          </a:r>
        </a:p>
      </dgm:t>
    </dgm:pt>
    <dgm:pt modelId="{FE129DED-1BC6-4F0E-A94C-57E57982254C}" type="parTrans" cxnId="{47183A71-E28F-4CD7-9691-80E5B1DFF5A9}">
      <dgm:prSet/>
      <dgm:spPr/>
      <dgm:t>
        <a:bodyPr/>
        <a:lstStyle/>
        <a:p>
          <a:endParaRPr lang="fr-FR"/>
        </a:p>
      </dgm:t>
    </dgm:pt>
    <dgm:pt modelId="{2915A0A6-A990-4179-92D2-9828A42E73F7}" type="sibTrans" cxnId="{47183A71-E28F-4CD7-9691-80E5B1DFF5A9}">
      <dgm:prSet/>
      <dgm:spPr/>
      <dgm:t>
        <a:bodyPr/>
        <a:lstStyle/>
        <a:p>
          <a:endParaRPr lang="fr-FR"/>
        </a:p>
      </dgm:t>
    </dgm:pt>
    <dgm:pt modelId="{8713C468-BFD2-48C3-9142-D861E9C03ADD}">
      <dgm:prSet/>
      <dgm:spPr/>
      <dgm:t>
        <a:bodyPr/>
        <a:lstStyle/>
        <a:p>
          <a:r>
            <a:rPr lang="fr-FR" dirty="0"/>
            <a:t>2.1 Déplacements</a:t>
          </a:r>
        </a:p>
      </dgm:t>
    </dgm:pt>
    <dgm:pt modelId="{248C25AF-923E-4803-9A6B-5C2CD71687D3}" type="parTrans" cxnId="{750FDCC4-CC1D-44AA-A469-142AE015F594}">
      <dgm:prSet/>
      <dgm:spPr/>
      <dgm:t>
        <a:bodyPr/>
        <a:lstStyle/>
        <a:p>
          <a:endParaRPr lang="fr-FR"/>
        </a:p>
      </dgm:t>
    </dgm:pt>
    <dgm:pt modelId="{DA74045B-E8CE-4C31-9DD7-6A93A828A583}" type="sibTrans" cxnId="{750FDCC4-CC1D-44AA-A469-142AE015F594}">
      <dgm:prSet/>
      <dgm:spPr/>
      <dgm:t>
        <a:bodyPr/>
        <a:lstStyle/>
        <a:p>
          <a:endParaRPr lang="fr-FR"/>
        </a:p>
      </dgm:t>
    </dgm:pt>
    <dgm:pt modelId="{DFE6D902-C1F0-45EC-8A12-20646837D38B}">
      <dgm:prSet/>
      <dgm:spPr/>
      <dgm:t>
        <a:bodyPr/>
        <a:lstStyle/>
        <a:p>
          <a:r>
            <a:rPr lang="fr-FR" dirty="0"/>
            <a:t>2.2 Tirs</a:t>
          </a:r>
        </a:p>
      </dgm:t>
    </dgm:pt>
    <dgm:pt modelId="{D4808004-6744-4DE0-BF52-ADE44CBE4E8E}" type="parTrans" cxnId="{DB5299C5-9A5B-42A4-B161-56D0A1A47E93}">
      <dgm:prSet/>
      <dgm:spPr/>
      <dgm:t>
        <a:bodyPr/>
        <a:lstStyle/>
        <a:p>
          <a:endParaRPr lang="fr-FR"/>
        </a:p>
      </dgm:t>
    </dgm:pt>
    <dgm:pt modelId="{5334424B-D3D8-4821-BE16-4A8D4DA8B093}" type="sibTrans" cxnId="{DB5299C5-9A5B-42A4-B161-56D0A1A47E93}">
      <dgm:prSet/>
      <dgm:spPr/>
      <dgm:t>
        <a:bodyPr/>
        <a:lstStyle/>
        <a:p>
          <a:endParaRPr lang="fr-FR"/>
        </a:p>
      </dgm:t>
    </dgm:pt>
    <dgm:pt modelId="{EBA86D59-3726-42E2-B345-8D92D339099F}">
      <dgm:prSet/>
      <dgm:spPr/>
      <dgm:t>
        <a:bodyPr/>
        <a:lstStyle/>
        <a:p>
          <a:r>
            <a:rPr lang="fr-FR" dirty="0"/>
            <a:t>2.1.1 Aller à gauche</a:t>
          </a:r>
        </a:p>
      </dgm:t>
    </dgm:pt>
    <dgm:pt modelId="{EF60C7CF-38F1-4AC7-9E42-C49EE36006BD}" type="parTrans" cxnId="{1BC86954-8661-480C-B3E4-03846366D643}">
      <dgm:prSet/>
      <dgm:spPr/>
      <dgm:t>
        <a:bodyPr/>
        <a:lstStyle/>
        <a:p>
          <a:endParaRPr lang="fr-FR"/>
        </a:p>
      </dgm:t>
    </dgm:pt>
    <dgm:pt modelId="{338801BA-9207-4BEA-905D-3C802DB07646}" type="sibTrans" cxnId="{1BC86954-8661-480C-B3E4-03846366D643}">
      <dgm:prSet/>
      <dgm:spPr/>
      <dgm:t>
        <a:bodyPr/>
        <a:lstStyle/>
        <a:p>
          <a:endParaRPr lang="fr-FR"/>
        </a:p>
      </dgm:t>
    </dgm:pt>
    <dgm:pt modelId="{61A55E4D-C1CA-4C1B-B54D-46E1BC4AF538}">
      <dgm:prSet/>
      <dgm:spPr/>
      <dgm:t>
        <a:bodyPr/>
        <a:lstStyle/>
        <a:p>
          <a:r>
            <a:rPr lang="fr-FR" dirty="0"/>
            <a:t>2.1.2 Aller à droite</a:t>
          </a:r>
        </a:p>
      </dgm:t>
    </dgm:pt>
    <dgm:pt modelId="{56164209-A294-4BCB-AF0E-082B3F74BF60}" type="parTrans" cxnId="{E681764C-BA2C-46FD-8129-1ACBE989C8B0}">
      <dgm:prSet/>
      <dgm:spPr/>
      <dgm:t>
        <a:bodyPr/>
        <a:lstStyle/>
        <a:p>
          <a:endParaRPr lang="fr-FR"/>
        </a:p>
      </dgm:t>
    </dgm:pt>
    <dgm:pt modelId="{2218D755-B40B-40F4-A3FE-BBB786388DD6}" type="sibTrans" cxnId="{E681764C-BA2C-46FD-8129-1ACBE989C8B0}">
      <dgm:prSet/>
      <dgm:spPr/>
      <dgm:t>
        <a:bodyPr/>
        <a:lstStyle/>
        <a:p>
          <a:endParaRPr lang="fr-FR"/>
        </a:p>
      </dgm:t>
    </dgm:pt>
    <dgm:pt modelId="{F38E4D59-5A8B-4C80-908C-4DC3889D215F}">
      <dgm:prSet/>
      <dgm:spPr/>
      <dgm:t>
        <a:bodyPr/>
        <a:lstStyle/>
        <a:p>
          <a:r>
            <a:rPr lang="fr-FR" dirty="0"/>
            <a:t>2.1.3 Sauter</a:t>
          </a:r>
        </a:p>
      </dgm:t>
    </dgm:pt>
    <dgm:pt modelId="{F571FE02-9A29-4A3F-816F-59C06D9E7932}" type="parTrans" cxnId="{A71CAB4C-AD45-4D06-A57F-A60A262D712B}">
      <dgm:prSet/>
      <dgm:spPr/>
      <dgm:t>
        <a:bodyPr/>
        <a:lstStyle/>
        <a:p>
          <a:endParaRPr lang="fr-FR"/>
        </a:p>
      </dgm:t>
    </dgm:pt>
    <dgm:pt modelId="{750C7BCF-4ACB-4752-BB91-906EA6BFE363}" type="sibTrans" cxnId="{A71CAB4C-AD45-4D06-A57F-A60A262D712B}">
      <dgm:prSet/>
      <dgm:spPr/>
      <dgm:t>
        <a:bodyPr/>
        <a:lstStyle/>
        <a:p>
          <a:endParaRPr lang="fr-FR"/>
        </a:p>
      </dgm:t>
    </dgm:pt>
    <dgm:pt modelId="{23F0C554-ADA8-4D72-B47E-101D2303096B}">
      <dgm:prSet/>
      <dgm:spPr/>
      <dgm:t>
        <a:bodyPr/>
        <a:lstStyle/>
        <a:p>
          <a:r>
            <a:rPr lang="fr-FR" dirty="0"/>
            <a:t>2.1.4 Attendre</a:t>
          </a:r>
        </a:p>
      </dgm:t>
    </dgm:pt>
    <dgm:pt modelId="{A620CFBC-4677-4F00-A0AE-079C622F1CBF}" type="parTrans" cxnId="{4890B592-4EE3-47DC-92C8-42A96332AB52}">
      <dgm:prSet/>
      <dgm:spPr/>
      <dgm:t>
        <a:bodyPr/>
        <a:lstStyle/>
        <a:p>
          <a:endParaRPr lang="fr-FR"/>
        </a:p>
      </dgm:t>
    </dgm:pt>
    <dgm:pt modelId="{5F2D824A-302D-4D06-A49D-552B596AFB25}" type="sibTrans" cxnId="{4890B592-4EE3-47DC-92C8-42A96332AB52}">
      <dgm:prSet/>
      <dgm:spPr/>
      <dgm:t>
        <a:bodyPr/>
        <a:lstStyle/>
        <a:p>
          <a:endParaRPr lang="fr-FR"/>
        </a:p>
      </dgm:t>
    </dgm:pt>
    <dgm:pt modelId="{CBC43A12-5813-4358-B60D-2638B8011A63}">
      <dgm:prSet/>
      <dgm:spPr/>
      <dgm:t>
        <a:bodyPr/>
        <a:lstStyle/>
        <a:p>
          <a:r>
            <a:rPr lang="fr-FR" dirty="0"/>
            <a:t>2.2.1 Viser</a:t>
          </a:r>
        </a:p>
      </dgm:t>
    </dgm:pt>
    <dgm:pt modelId="{05734CC5-C5CD-4195-8DB8-696EC3ECEB40}" type="parTrans" cxnId="{2BB309EC-D4EC-414F-8E7C-79D3B3B2B9A8}">
      <dgm:prSet/>
      <dgm:spPr/>
      <dgm:t>
        <a:bodyPr/>
        <a:lstStyle/>
        <a:p>
          <a:endParaRPr lang="fr-FR"/>
        </a:p>
      </dgm:t>
    </dgm:pt>
    <dgm:pt modelId="{6AFE017F-E0C8-463F-8209-A3C25A2222AB}" type="sibTrans" cxnId="{2BB309EC-D4EC-414F-8E7C-79D3B3B2B9A8}">
      <dgm:prSet/>
      <dgm:spPr/>
      <dgm:t>
        <a:bodyPr/>
        <a:lstStyle/>
        <a:p>
          <a:endParaRPr lang="fr-FR"/>
        </a:p>
      </dgm:t>
    </dgm:pt>
    <dgm:pt modelId="{63DBDE3E-FB16-4FE7-A2DD-5761F25A838E}">
      <dgm:prSet/>
      <dgm:spPr/>
      <dgm:t>
        <a:bodyPr/>
        <a:lstStyle/>
        <a:p>
          <a:r>
            <a:rPr lang="fr-FR" dirty="0"/>
            <a:t>2.2.2 Tirer</a:t>
          </a:r>
        </a:p>
      </dgm:t>
    </dgm:pt>
    <dgm:pt modelId="{E7DBAAEA-8398-4D62-8DF0-9F178882E39D}" type="parTrans" cxnId="{58A5C8E6-4784-4E65-AF46-B7CD3392E1FC}">
      <dgm:prSet/>
      <dgm:spPr/>
      <dgm:t>
        <a:bodyPr/>
        <a:lstStyle/>
        <a:p>
          <a:endParaRPr lang="fr-FR"/>
        </a:p>
      </dgm:t>
    </dgm:pt>
    <dgm:pt modelId="{7D436578-1FF8-4874-B889-81B6B1D356A4}" type="sibTrans" cxnId="{58A5C8E6-4784-4E65-AF46-B7CD3392E1FC}">
      <dgm:prSet/>
      <dgm:spPr/>
      <dgm:t>
        <a:bodyPr/>
        <a:lstStyle/>
        <a:p>
          <a:endParaRPr lang="fr-FR"/>
        </a:p>
      </dgm:t>
    </dgm:pt>
    <dgm:pt modelId="{E75C75A9-D3C2-44FC-880B-0FD5BB32C2F5}">
      <dgm:prSet/>
      <dgm:spPr/>
      <dgm:t>
        <a:bodyPr/>
        <a:lstStyle/>
        <a:p>
          <a:r>
            <a:rPr lang="fr-FR" dirty="0"/>
            <a:t>1.1.1 Aller à gauche</a:t>
          </a:r>
        </a:p>
      </dgm:t>
    </dgm:pt>
    <dgm:pt modelId="{9EB89207-0FB8-4B01-9DE1-A56A663104CC}" type="parTrans" cxnId="{D5656336-C58A-412C-9B7F-32CE537A22E6}">
      <dgm:prSet/>
      <dgm:spPr/>
      <dgm:t>
        <a:bodyPr/>
        <a:lstStyle/>
        <a:p>
          <a:endParaRPr lang="fr-FR"/>
        </a:p>
      </dgm:t>
    </dgm:pt>
    <dgm:pt modelId="{B4FD3B0B-3D81-4047-8FD5-5F4A84348CEA}" type="sibTrans" cxnId="{D5656336-C58A-412C-9B7F-32CE537A22E6}">
      <dgm:prSet/>
      <dgm:spPr/>
      <dgm:t>
        <a:bodyPr/>
        <a:lstStyle/>
        <a:p>
          <a:endParaRPr lang="fr-FR"/>
        </a:p>
      </dgm:t>
    </dgm:pt>
    <dgm:pt modelId="{ED736D95-F255-4A67-9A1E-1501EC2913E0}">
      <dgm:prSet/>
      <dgm:spPr/>
      <dgm:t>
        <a:bodyPr/>
        <a:lstStyle/>
        <a:p>
          <a:r>
            <a:rPr lang="fr-FR" dirty="0"/>
            <a:t>1.1.2 Aller à droite</a:t>
          </a:r>
        </a:p>
      </dgm:t>
    </dgm:pt>
    <dgm:pt modelId="{A123AA94-AF83-4C03-BD2F-D5B4B156910C}" type="parTrans" cxnId="{AD71AC8C-A59E-4E73-9095-F2561EFA7A0F}">
      <dgm:prSet/>
      <dgm:spPr/>
      <dgm:t>
        <a:bodyPr/>
        <a:lstStyle/>
        <a:p>
          <a:endParaRPr lang="fr-FR"/>
        </a:p>
      </dgm:t>
    </dgm:pt>
    <dgm:pt modelId="{1B4322F8-0F55-4ED3-92CF-D2CEE867F0E4}" type="sibTrans" cxnId="{AD71AC8C-A59E-4E73-9095-F2561EFA7A0F}">
      <dgm:prSet/>
      <dgm:spPr/>
      <dgm:t>
        <a:bodyPr/>
        <a:lstStyle/>
        <a:p>
          <a:endParaRPr lang="fr-FR"/>
        </a:p>
      </dgm:t>
    </dgm:pt>
    <dgm:pt modelId="{E43E7765-C530-4364-9676-A632B6DAEA28}">
      <dgm:prSet/>
      <dgm:spPr/>
      <dgm:t>
        <a:bodyPr/>
        <a:lstStyle/>
        <a:p>
          <a:r>
            <a:rPr lang="fr-FR" dirty="0"/>
            <a:t>1.1.3 Attendre</a:t>
          </a:r>
        </a:p>
      </dgm:t>
    </dgm:pt>
    <dgm:pt modelId="{469C3DB0-8271-4716-802E-A92EE6812078}" type="parTrans" cxnId="{5D26A608-07FD-421B-885D-2D8EE1AFC587}">
      <dgm:prSet/>
      <dgm:spPr/>
      <dgm:t>
        <a:bodyPr/>
        <a:lstStyle/>
        <a:p>
          <a:endParaRPr lang="fr-FR"/>
        </a:p>
      </dgm:t>
    </dgm:pt>
    <dgm:pt modelId="{AB882FE7-4932-43CA-9048-05E1BBBA6C4F}" type="sibTrans" cxnId="{5D26A608-07FD-421B-885D-2D8EE1AFC587}">
      <dgm:prSet/>
      <dgm:spPr/>
      <dgm:t>
        <a:bodyPr/>
        <a:lstStyle/>
        <a:p>
          <a:endParaRPr lang="fr-FR"/>
        </a:p>
      </dgm:t>
    </dgm:pt>
    <dgm:pt modelId="{2131221E-6449-4C57-8C9F-D3F50CF0E732}">
      <dgm:prSet/>
      <dgm:spPr/>
      <dgm:t>
        <a:bodyPr/>
        <a:lstStyle/>
        <a:p>
          <a:r>
            <a:rPr lang="fr-FR" dirty="0"/>
            <a:t>1.1.4 Sauter</a:t>
          </a:r>
        </a:p>
      </dgm:t>
    </dgm:pt>
    <dgm:pt modelId="{E68EA950-5E7F-40E3-8833-5ECEC4692C6B}" type="parTrans" cxnId="{17D39D61-237C-4C2B-B403-A1153F837EB7}">
      <dgm:prSet/>
      <dgm:spPr/>
      <dgm:t>
        <a:bodyPr/>
        <a:lstStyle/>
        <a:p>
          <a:endParaRPr lang="fr-FR"/>
        </a:p>
      </dgm:t>
    </dgm:pt>
    <dgm:pt modelId="{E7AE52BF-4ADA-47A3-BACA-8A2091EE3E9F}" type="sibTrans" cxnId="{17D39D61-237C-4C2B-B403-A1153F837EB7}">
      <dgm:prSet/>
      <dgm:spPr/>
      <dgm:t>
        <a:bodyPr/>
        <a:lstStyle/>
        <a:p>
          <a:endParaRPr lang="fr-FR"/>
        </a:p>
      </dgm:t>
    </dgm:pt>
    <dgm:pt modelId="{4BF703C5-54A5-4861-B386-3C7176CF2F19}">
      <dgm:prSet/>
      <dgm:spPr/>
      <dgm:t>
        <a:bodyPr/>
        <a:lstStyle/>
        <a:p>
          <a:r>
            <a:rPr lang="fr-FR" dirty="0"/>
            <a:t>1.1.5 Tirer</a:t>
          </a:r>
        </a:p>
      </dgm:t>
    </dgm:pt>
    <dgm:pt modelId="{ACF94C5D-86F1-4009-9E2F-A46AAA418C7E}" type="parTrans" cxnId="{E866929A-3CDF-428E-8950-E06E0BAE5FE5}">
      <dgm:prSet/>
      <dgm:spPr/>
      <dgm:t>
        <a:bodyPr/>
        <a:lstStyle/>
        <a:p>
          <a:endParaRPr lang="fr-FR"/>
        </a:p>
      </dgm:t>
    </dgm:pt>
    <dgm:pt modelId="{C9288F86-2008-48C4-B739-8794D41DAE57}" type="sibTrans" cxnId="{E866929A-3CDF-428E-8950-E06E0BAE5FE5}">
      <dgm:prSet/>
      <dgm:spPr/>
      <dgm:t>
        <a:bodyPr/>
        <a:lstStyle/>
        <a:p>
          <a:endParaRPr lang="fr-FR"/>
        </a:p>
      </dgm:t>
    </dgm:pt>
    <dgm:pt modelId="{081A926D-3601-4AD4-9C3F-AA1B42827321}">
      <dgm:prSet/>
      <dgm:spPr/>
      <dgm:t>
        <a:bodyPr/>
        <a:lstStyle/>
        <a:p>
          <a:r>
            <a:rPr lang="fr-FR" dirty="0"/>
            <a:t>5.1 Afficher le menu 1</a:t>
          </a:r>
        </a:p>
      </dgm:t>
    </dgm:pt>
    <dgm:pt modelId="{B7887A8E-4EFA-4497-AB7B-E1E0B2B9A065}" type="parTrans" cxnId="{7F86FD67-62B5-441C-B2CF-2551812556BB}">
      <dgm:prSet/>
      <dgm:spPr/>
      <dgm:t>
        <a:bodyPr/>
        <a:lstStyle/>
        <a:p>
          <a:endParaRPr lang="fr-FR"/>
        </a:p>
      </dgm:t>
    </dgm:pt>
    <dgm:pt modelId="{7ABD1CA7-814F-46C2-8485-B91B2A675353}" type="sibTrans" cxnId="{7F86FD67-62B5-441C-B2CF-2551812556BB}">
      <dgm:prSet/>
      <dgm:spPr/>
      <dgm:t>
        <a:bodyPr/>
        <a:lstStyle/>
        <a:p>
          <a:endParaRPr lang="fr-FR"/>
        </a:p>
      </dgm:t>
    </dgm:pt>
    <dgm:pt modelId="{169B363C-496A-4520-9CC2-074A568D2914}">
      <dgm:prSet/>
      <dgm:spPr/>
      <dgm:t>
        <a:bodyPr/>
        <a:lstStyle/>
        <a:p>
          <a:r>
            <a:rPr lang="fr-FR" dirty="0"/>
            <a:t>5.2 Afficher le menu 2</a:t>
          </a:r>
        </a:p>
      </dgm:t>
    </dgm:pt>
    <dgm:pt modelId="{B38A3A0F-49D0-4FAF-AADA-147492C6DC82}" type="parTrans" cxnId="{32F27A33-39FD-49A3-9499-93E0D11D102C}">
      <dgm:prSet/>
      <dgm:spPr/>
      <dgm:t>
        <a:bodyPr/>
        <a:lstStyle/>
        <a:p>
          <a:endParaRPr lang="fr-FR"/>
        </a:p>
      </dgm:t>
    </dgm:pt>
    <dgm:pt modelId="{3E3D4F3E-5FB5-40A1-9DFA-C616D23533E9}" type="sibTrans" cxnId="{32F27A33-39FD-49A3-9499-93E0D11D102C}">
      <dgm:prSet/>
      <dgm:spPr/>
      <dgm:t>
        <a:bodyPr/>
        <a:lstStyle/>
        <a:p>
          <a:endParaRPr lang="fr-FR"/>
        </a:p>
      </dgm:t>
    </dgm:pt>
    <dgm:pt modelId="{82181E53-5F12-483B-9CE2-B587765BB29F}">
      <dgm:prSet/>
      <dgm:spPr/>
      <dgm:t>
        <a:bodyPr/>
        <a:lstStyle/>
        <a:p>
          <a:r>
            <a:rPr lang="fr-FR" dirty="0"/>
            <a:t>4.1 Gérer les collisions</a:t>
          </a:r>
        </a:p>
      </dgm:t>
    </dgm:pt>
    <dgm:pt modelId="{9F71C7A7-19FE-4A4A-BF1A-0E03E0ADA4F1}" type="parTrans" cxnId="{453E8F9F-C35C-4475-ACC8-699DB2215BC6}">
      <dgm:prSet/>
      <dgm:spPr/>
      <dgm:t>
        <a:bodyPr/>
        <a:lstStyle/>
        <a:p>
          <a:endParaRPr lang="fr-FR"/>
        </a:p>
      </dgm:t>
    </dgm:pt>
    <dgm:pt modelId="{9F2DEFB0-8E67-470B-AD15-138F434A01FC}" type="sibTrans" cxnId="{453E8F9F-C35C-4475-ACC8-699DB2215BC6}">
      <dgm:prSet/>
      <dgm:spPr/>
      <dgm:t>
        <a:bodyPr/>
        <a:lstStyle/>
        <a:p>
          <a:endParaRPr lang="fr-FR"/>
        </a:p>
      </dgm:t>
    </dgm:pt>
    <dgm:pt modelId="{96A7C435-DEB8-4C87-BDF6-5C5364259D4E}">
      <dgm:prSet/>
      <dgm:spPr/>
      <dgm:t>
        <a:bodyPr/>
        <a:lstStyle/>
        <a:p>
          <a:r>
            <a:rPr lang="fr-FR" dirty="0"/>
            <a:t>4.2 Gérer la gravité</a:t>
          </a:r>
        </a:p>
      </dgm:t>
    </dgm:pt>
    <dgm:pt modelId="{8C57787D-07A2-43E8-959F-4BE62CD17D61}" type="parTrans" cxnId="{4B4DEF40-416D-4D84-A0B1-AD0CB4326F25}">
      <dgm:prSet/>
      <dgm:spPr/>
      <dgm:t>
        <a:bodyPr/>
        <a:lstStyle/>
        <a:p>
          <a:endParaRPr lang="fr-FR"/>
        </a:p>
      </dgm:t>
    </dgm:pt>
    <dgm:pt modelId="{2328381F-517B-475B-866E-6585F6039017}" type="sibTrans" cxnId="{4B4DEF40-416D-4D84-A0B1-AD0CB4326F25}">
      <dgm:prSet/>
      <dgm:spPr/>
      <dgm:t>
        <a:bodyPr/>
        <a:lstStyle/>
        <a:p>
          <a:endParaRPr lang="fr-FR"/>
        </a:p>
      </dgm:t>
    </dgm:pt>
    <dgm:pt modelId="{D517EFDD-A8B6-4E9D-BBC3-620C9820D643}">
      <dgm:prSet/>
      <dgm:spPr/>
      <dgm:t>
        <a:bodyPr/>
        <a:lstStyle/>
        <a:p>
          <a:r>
            <a:rPr lang="fr-FR" dirty="0"/>
            <a:t>1.2.1 Se déplacer</a:t>
          </a:r>
        </a:p>
      </dgm:t>
    </dgm:pt>
    <dgm:pt modelId="{455EDC67-610E-4C57-81E2-EACCBFABE1DA}" type="parTrans" cxnId="{D364F21D-80CA-49D8-8C80-AF6A55342B5B}">
      <dgm:prSet/>
      <dgm:spPr/>
      <dgm:t>
        <a:bodyPr/>
        <a:lstStyle/>
        <a:p>
          <a:endParaRPr lang="fr-FR"/>
        </a:p>
      </dgm:t>
    </dgm:pt>
    <dgm:pt modelId="{9617CD0C-88F0-4DF6-83E0-84B919941933}" type="sibTrans" cxnId="{D364F21D-80CA-49D8-8C80-AF6A55342B5B}">
      <dgm:prSet/>
      <dgm:spPr/>
      <dgm:t>
        <a:bodyPr/>
        <a:lstStyle/>
        <a:p>
          <a:endParaRPr lang="fr-FR"/>
        </a:p>
      </dgm:t>
    </dgm:pt>
    <dgm:pt modelId="{F83C3BA4-C470-4356-BF98-E0F1BC154118}">
      <dgm:prSet/>
      <dgm:spPr/>
      <dgm:t>
        <a:bodyPr/>
        <a:lstStyle/>
        <a:p>
          <a:r>
            <a:rPr lang="fr-FR" dirty="0"/>
            <a:t>1.2.2 Exploser</a:t>
          </a:r>
        </a:p>
      </dgm:t>
    </dgm:pt>
    <dgm:pt modelId="{77D7C3DB-A157-4849-8A45-83DF95867BB1}" type="parTrans" cxnId="{4921C5E5-823A-40E3-A610-6DDF0F9A2221}">
      <dgm:prSet/>
      <dgm:spPr/>
      <dgm:t>
        <a:bodyPr/>
        <a:lstStyle/>
        <a:p>
          <a:endParaRPr lang="fr-FR"/>
        </a:p>
      </dgm:t>
    </dgm:pt>
    <dgm:pt modelId="{A861494F-8B06-4BEF-AB55-A750815D6120}" type="sibTrans" cxnId="{4921C5E5-823A-40E3-A610-6DDF0F9A2221}">
      <dgm:prSet/>
      <dgm:spPr/>
      <dgm:t>
        <a:bodyPr/>
        <a:lstStyle/>
        <a:p>
          <a:endParaRPr lang="fr-FR"/>
        </a:p>
      </dgm:t>
    </dgm:pt>
    <dgm:pt modelId="{F80C9C15-BAC3-4A67-9279-18486BB5FF2B}">
      <dgm:prSet/>
      <dgm:spPr/>
      <dgm:t>
        <a:bodyPr/>
        <a:lstStyle/>
        <a:p>
          <a:r>
            <a:rPr lang="fr-FR" dirty="0"/>
            <a:t>3.1 Dessiner la carte</a:t>
          </a:r>
        </a:p>
      </dgm:t>
    </dgm:pt>
    <dgm:pt modelId="{254F9696-6368-4A6B-9B16-F9B20CABE176}" type="parTrans" cxnId="{6F939C10-DA52-437C-BC4B-69BA3AF1BC53}">
      <dgm:prSet/>
      <dgm:spPr/>
      <dgm:t>
        <a:bodyPr/>
        <a:lstStyle/>
        <a:p>
          <a:endParaRPr lang="fr-FR"/>
        </a:p>
      </dgm:t>
    </dgm:pt>
    <dgm:pt modelId="{FA6D1B02-8F53-4E6C-A740-49E7FFFF1CA4}" type="sibTrans" cxnId="{6F939C10-DA52-437C-BC4B-69BA3AF1BC53}">
      <dgm:prSet/>
      <dgm:spPr/>
      <dgm:t>
        <a:bodyPr/>
        <a:lstStyle/>
        <a:p>
          <a:endParaRPr lang="fr-FR"/>
        </a:p>
      </dgm:t>
    </dgm:pt>
    <dgm:pt modelId="{4D8CF323-12B1-4B16-8069-FC05F92BB2F3}">
      <dgm:prSet/>
      <dgm:spPr/>
      <dgm:t>
        <a:bodyPr/>
        <a:lstStyle/>
        <a:p>
          <a:r>
            <a:rPr lang="fr-FR" dirty="0"/>
            <a:t>3.2 Mettre à jour la carte</a:t>
          </a:r>
        </a:p>
      </dgm:t>
    </dgm:pt>
    <dgm:pt modelId="{FFFBDE82-E268-4C5B-BF61-D141A9F3DCBB}" type="parTrans" cxnId="{B3353CDE-3EF6-4814-8048-CA3F270B9643}">
      <dgm:prSet/>
      <dgm:spPr/>
      <dgm:t>
        <a:bodyPr/>
        <a:lstStyle/>
        <a:p>
          <a:endParaRPr lang="fr-FR"/>
        </a:p>
      </dgm:t>
    </dgm:pt>
    <dgm:pt modelId="{991DE521-10C9-4D7A-8B93-153475197F01}" type="sibTrans" cxnId="{B3353CDE-3EF6-4814-8048-CA3F270B9643}">
      <dgm:prSet/>
      <dgm:spPr/>
      <dgm:t>
        <a:bodyPr/>
        <a:lstStyle/>
        <a:p>
          <a:endParaRPr lang="fr-FR"/>
        </a:p>
      </dgm:t>
    </dgm:pt>
    <dgm:pt modelId="{3065D15D-78A0-42CA-96B4-E28AD128FEB3}">
      <dgm:prSet/>
      <dgm:spPr/>
      <dgm:t>
        <a:bodyPr/>
        <a:lstStyle/>
        <a:p>
          <a:r>
            <a:rPr lang="fr-FR" dirty="0"/>
            <a:t>4.2 Gérer la destruction de la carte</a:t>
          </a:r>
        </a:p>
      </dgm:t>
    </dgm:pt>
    <dgm:pt modelId="{4E810720-9C47-4DFE-B1E4-B2002C5E18B1}" type="parTrans" cxnId="{3E7C9547-78A3-47E9-8460-FAE0EFE1C721}">
      <dgm:prSet/>
      <dgm:spPr/>
      <dgm:t>
        <a:bodyPr/>
        <a:lstStyle/>
        <a:p>
          <a:endParaRPr lang="fr-FR"/>
        </a:p>
      </dgm:t>
    </dgm:pt>
    <dgm:pt modelId="{1046E45F-35B6-4BEC-889F-829CA70F3FB4}" type="sibTrans" cxnId="{3E7C9547-78A3-47E9-8460-FAE0EFE1C721}">
      <dgm:prSet/>
      <dgm:spPr/>
      <dgm:t>
        <a:bodyPr/>
        <a:lstStyle/>
        <a:p>
          <a:endParaRPr lang="fr-FR"/>
        </a:p>
      </dgm:t>
    </dgm:pt>
    <dgm:pt modelId="{6CF2845D-B57D-4252-98CC-718D22517AE8}">
      <dgm:prSet/>
      <dgm:spPr/>
      <dgm:t>
        <a:bodyPr/>
        <a:lstStyle/>
        <a:p>
          <a:r>
            <a:rPr lang="fr-FR" dirty="0"/>
            <a:t>5.3 Inventaire</a:t>
          </a:r>
        </a:p>
      </dgm:t>
    </dgm:pt>
    <dgm:pt modelId="{622CCCB1-753F-43B9-95C7-B352E5E1FC41}" type="parTrans" cxnId="{CF2A214E-9326-4CC9-84D1-F4CAE1A8C747}">
      <dgm:prSet/>
      <dgm:spPr/>
      <dgm:t>
        <a:bodyPr/>
        <a:lstStyle/>
        <a:p>
          <a:endParaRPr lang="fr-FR"/>
        </a:p>
      </dgm:t>
    </dgm:pt>
    <dgm:pt modelId="{F66B7538-D619-46D2-AABC-AE970BBCB054}" type="sibTrans" cxnId="{CF2A214E-9326-4CC9-84D1-F4CAE1A8C747}">
      <dgm:prSet/>
      <dgm:spPr/>
      <dgm:t>
        <a:bodyPr/>
        <a:lstStyle/>
        <a:p>
          <a:endParaRPr lang="fr-FR"/>
        </a:p>
      </dgm:t>
    </dgm:pt>
    <dgm:pt modelId="{2C089A3C-8456-4AB4-AD22-5E6523C9B2FA}">
      <dgm:prSet/>
      <dgm:spPr/>
      <dgm:t>
        <a:bodyPr/>
        <a:lstStyle/>
        <a:p>
          <a:r>
            <a:rPr lang="fr-FR" dirty="0"/>
            <a:t>5.3.1 Afficher l’inventaire</a:t>
          </a:r>
        </a:p>
      </dgm:t>
    </dgm:pt>
    <dgm:pt modelId="{0BD73C68-BCCA-4974-BCA9-1D600392D842}" type="parTrans" cxnId="{1F4C01D4-EB90-41A9-894A-162BC0C8D37D}">
      <dgm:prSet/>
      <dgm:spPr/>
      <dgm:t>
        <a:bodyPr/>
        <a:lstStyle/>
        <a:p>
          <a:endParaRPr lang="fr-FR"/>
        </a:p>
      </dgm:t>
    </dgm:pt>
    <dgm:pt modelId="{FA2FBBF0-C964-4EB5-91D9-4ED00A190EBC}" type="sibTrans" cxnId="{1F4C01D4-EB90-41A9-894A-162BC0C8D37D}">
      <dgm:prSet/>
      <dgm:spPr/>
      <dgm:t>
        <a:bodyPr/>
        <a:lstStyle/>
        <a:p>
          <a:endParaRPr lang="fr-FR"/>
        </a:p>
      </dgm:t>
    </dgm:pt>
    <dgm:pt modelId="{A013BAB4-876F-43C3-8AB7-1EB110B501E2}">
      <dgm:prSet/>
      <dgm:spPr/>
      <dgm:t>
        <a:bodyPr/>
        <a:lstStyle/>
        <a:p>
          <a:r>
            <a:rPr lang="fr-FR" dirty="0"/>
            <a:t>5.3.2 Se déplacer dans l’inventaire</a:t>
          </a:r>
        </a:p>
      </dgm:t>
    </dgm:pt>
    <dgm:pt modelId="{E8FC1F07-3460-4AD4-BECF-C223779D0B74}" type="parTrans" cxnId="{83B3BA2A-09C4-409B-A079-1AD26D85E389}">
      <dgm:prSet/>
      <dgm:spPr/>
      <dgm:t>
        <a:bodyPr/>
        <a:lstStyle/>
        <a:p>
          <a:endParaRPr lang="fr-FR"/>
        </a:p>
      </dgm:t>
    </dgm:pt>
    <dgm:pt modelId="{33BDBC2A-54B1-4FB4-9EF4-3678C60479C7}" type="sibTrans" cxnId="{83B3BA2A-09C4-409B-A079-1AD26D85E389}">
      <dgm:prSet/>
      <dgm:spPr/>
      <dgm:t>
        <a:bodyPr/>
        <a:lstStyle/>
        <a:p>
          <a:endParaRPr lang="fr-FR"/>
        </a:p>
      </dgm:t>
    </dgm:pt>
    <dgm:pt modelId="{775E2A34-5A0B-42D5-B280-DB8CE5CD96FE}">
      <dgm:prSet/>
      <dgm:spPr/>
      <dgm:t>
        <a:bodyPr/>
        <a:lstStyle/>
        <a:p>
          <a:r>
            <a:rPr lang="fr-FR" dirty="0"/>
            <a:t>5.3.3 Choisir son arme</a:t>
          </a:r>
        </a:p>
      </dgm:t>
    </dgm:pt>
    <dgm:pt modelId="{37E89185-5E16-4743-B65D-8B223818BBDF}" type="parTrans" cxnId="{7FB478CC-8A21-4C83-AC34-AE60D6F33004}">
      <dgm:prSet/>
      <dgm:spPr/>
      <dgm:t>
        <a:bodyPr/>
        <a:lstStyle/>
        <a:p>
          <a:endParaRPr lang="fr-FR"/>
        </a:p>
      </dgm:t>
    </dgm:pt>
    <dgm:pt modelId="{09657DD2-0440-471C-986F-946789E0D886}" type="sibTrans" cxnId="{7FB478CC-8A21-4C83-AC34-AE60D6F33004}">
      <dgm:prSet/>
      <dgm:spPr/>
      <dgm:t>
        <a:bodyPr/>
        <a:lstStyle/>
        <a:p>
          <a:endParaRPr lang="fr-FR"/>
        </a:p>
      </dgm:t>
    </dgm:pt>
    <dgm:pt modelId="{48EB7D22-C56D-45F6-BD75-B7657E9FBEEB}">
      <dgm:prSet/>
      <dgm:spPr/>
      <dgm:t>
        <a:bodyPr/>
        <a:lstStyle/>
        <a:p>
          <a:r>
            <a:rPr lang="fr-FR" dirty="0"/>
            <a:t>6. Audio</a:t>
          </a:r>
        </a:p>
      </dgm:t>
    </dgm:pt>
    <dgm:pt modelId="{93CFD84D-A136-4CF0-9F64-F1718443EDCF}" type="parTrans" cxnId="{0152BC02-C302-4026-B592-22A327D4BC94}">
      <dgm:prSet/>
      <dgm:spPr/>
      <dgm:t>
        <a:bodyPr/>
        <a:lstStyle/>
        <a:p>
          <a:endParaRPr lang="fr-FR"/>
        </a:p>
      </dgm:t>
    </dgm:pt>
    <dgm:pt modelId="{A81FAB56-C37C-4229-B801-FF0A8D611001}" type="sibTrans" cxnId="{0152BC02-C302-4026-B592-22A327D4BC94}">
      <dgm:prSet/>
      <dgm:spPr/>
      <dgm:t>
        <a:bodyPr/>
        <a:lstStyle/>
        <a:p>
          <a:endParaRPr lang="fr-FR"/>
        </a:p>
      </dgm:t>
    </dgm:pt>
    <dgm:pt modelId="{E04CA31A-A2EF-4DFE-A81E-8BCCF29F206A}">
      <dgm:prSet/>
      <dgm:spPr/>
      <dgm:t>
        <a:bodyPr/>
        <a:lstStyle/>
        <a:p>
          <a:r>
            <a:rPr lang="fr-FR" dirty="0"/>
            <a:t>6.1 Bruit des armes</a:t>
          </a:r>
        </a:p>
      </dgm:t>
    </dgm:pt>
    <dgm:pt modelId="{7C13400D-271E-4387-8FAC-BEBA19CFBE75}" type="parTrans" cxnId="{44A94583-5555-4BBF-8335-31DA630E1521}">
      <dgm:prSet/>
      <dgm:spPr/>
      <dgm:t>
        <a:bodyPr/>
        <a:lstStyle/>
        <a:p>
          <a:endParaRPr lang="fr-FR"/>
        </a:p>
      </dgm:t>
    </dgm:pt>
    <dgm:pt modelId="{342E8AC7-D75A-4730-846E-7FF1A95B241D}" type="sibTrans" cxnId="{44A94583-5555-4BBF-8335-31DA630E1521}">
      <dgm:prSet/>
      <dgm:spPr/>
      <dgm:t>
        <a:bodyPr/>
        <a:lstStyle/>
        <a:p>
          <a:endParaRPr lang="fr-FR"/>
        </a:p>
      </dgm:t>
    </dgm:pt>
    <dgm:pt modelId="{7FC6806E-0BFD-4A9B-AFA3-4BC2BB0ED814}">
      <dgm:prSet/>
      <dgm:spPr/>
      <dgm:t>
        <a:bodyPr/>
        <a:lstStyle/>
        <a:p>
          <a:r>
            <a:rPr lang="fr-FR" dirty="0"/>
            <a:t>6.2 Musique de jeu</a:t>
          </a:r>
        </a:p>
      </dgm:t>
    </dgm:pt>
    <dgm:pt modelId="{D66A2DE9-FEA9-4976-BC77-97C9D1102466}" type="parTrans" cxnId="{FAFCD095-36EF-4974-85A7-B9F9F332EAE3}">
      <dgm:prSet/>
      <dgm:spPr/>
      <dgm:t>
        <a:bodyPr/>
        <a:lstStyle/>
        <a:p>
          <a:endParaRPr lang="fr-FR"/>
        </a:p>
      </dgm:t>
    </dgm:pt>
    <dgm:pt modelId="{81F20E41-4CD8-41F8-A628-3AA44D003FD3}" type="sibTrans" cxnId="{FAFCD095-36EF-4974-85A7-B9F9F332EAE3}">
      <dgm:prSet/>
      <dgm:spPr/>
      <dgm:t>
        <a:bodyPr/>
        <a:lstStyle/>
        <a:p>
          <a:endParaRPr lang="fr-FR"/>
        </a:p>
      </dgm:t>
    </dgm:pt>
    <dgm:pt modelId="{25FFF37D-3E5B-46EB-91EC-0763B9160E34}">
      <dgm:prSet/>
      <dgm:spPr/>
      <dgm:t>
        <a:bodyPr/>
        <a:lstStyle/>
        <a:p>
          <a:r>
            <a:rPr lang="fr-FR" dirty="0"/>
            <a:t>1.1.6 Mourir</a:t>
          </a:r>
        </a:p>
      </dgm:t>
    </dgm:pt>
    <dgm:pt modelId="{61B7EC2F-2545-4C1E-89E5-C83F00DEF813}" type="parTrans" cxnId="{491F128F-6DCA-452A-BC10-0EF6B950C209}">
      <dgm:prSet/>
      <dgm:spPr/>
      <dgm:t>
        <a:bodyPr/>
        <a:lstStyle/>
        <a:p>
          <a:endParaRPr lang="fr-FR"/>
        </a:p>
      </dgm:t>
    </dgm:pt>
    <dgm:pt modelId="{868A3157-23B4-4805-86D3-C8517C1250B3}" type="sibTrans" cxnId="{491F128F-6DCA-452A-BC10-0EF6B950C209}">
      <dgm:prSet/>
      <dgm:spPr/>
      <dgm:t>
        <a:bodyPr/>
        <a:lstStyle/>
        <a:p>
          <a:endParaRPr lang="fr-FR"/>
        </a:p>
      </dgm:t>
    </dgm:pt>
    <dgm:pt modelId="{02814592-CB9F-4B37-B087-9C97B238137F}">
      <dgm:prSet/>
      <dgm:spPr/>
      <dgm:t>
        <a:bodyPr/>
        <a:lstStyle/>
        <a:p>
          <a:r>
            <a:rPr lang="fr-FR" dirty="0"/>
            <a:t>7. Système</a:t>
          </a:r>
        </a:p>
      </dgm:t>
    </dgm:pt>
    <dgm:pt modelId="{A4986D01-F180-4EC5-B44B-365ECD11C803}" type="parTrans" cxnId="{276335F2-10DA-41EC-A7CB-F47EED9CA2D7}">
      <dgm:prSet/>
      <dgm:spPr/>
      <dgm:t>
        <a:bodyPr/>
        <a:lstStyle/>
        <a:p>
          <a:endParaRPr lang="fr-FR"/>
        </a:p>
      </dgm:t>
    </dgm:pt>
    <dgm:pt modelId="{1D45B47E-C449-4F0A-A683-BCDF839194A6}" type="sibTrans" cxnId="{276335F2-10DA-41EC-A7CB-F47EED9CA2D7}">
      <dgm:prSet/>
      <dgm:spPr/>
      <dgm:t>
        <a:bodyPr/>
        <a:lstStyle/>
        <a:p>
          <a:endParaRPr lang="fr-FR"/>
        </a:p>
      </dgm:t>
    </dgm:pt>
    <dgm:pt modelId="{94FE0F1D-573F-4401-AC48-4F470F00E608}">
      <dgm:prSet/>
      <dgm:spPr/>
      <dgm:t>
        <a:bodyPr/>
        <a:lstStyle/>
        <a:p>
          <a:r>
            <a:rPr lang="fr-FR" dirty="0"/>
            <a:t>7.1 C#</a:t>
          </a:r>
        </a:p>
      </dgm:t>
    </dgm:pt>
    <dgm:pt modelId="{695EC9AB-2F10-43ED-A427-109FB7863A37}" type="parTrans" cxnId="{CECCF97A-F031-4A21-82B3-410FD8FAD934}">
      <dgm:prSet/>
      <dgm:spPr/>
      <dgm:t>
        <a:bodyPr/>
        <a:lstStyle/>
        <a:p>
          <a:endParaRPr lang="fr-FR"/>
        </a:p>
      </dgm:t>
    </dgm:pt>
    <dgm:pt modelId="{980DF293-31A0-4B6C-AB51-2AF1B3A1D834}" type="sibTrans" cxnId="{CECCF97A-F031-4A21-82B3-410FD8FAD934}">
      <dgm:prSet/>
      <dgm:spPr/>
      <dgm:t>
        <a:bodyPr/>
        <a:lstStyle/>
        <a:p>
          <a:endParaRPr lang="fr-FR"/>
        </a:p>
      </dgm:t>
    </dgm:pt>
    <dgm:pt modelId="{6769BDE9-6A00-4D1E-9217-F5128C9415E1}">
      <dgm:prSet/>
      <dgm:spPr/>
      <dgm:t>
        <a:bodyPr/>
        <a:lstStyle/>
        <a:p>
          <a:r>
            <a:rPr lang="fr-FR" dirty="0"/>
            <a:t>7.1.1 Monogame</a:t>
          </a:r>
        </a:p>
      </dgm:t>
    </dgm:pt>
    <dgm:pt modelId="{CCFE8D31-77EB-4A73-BE2C-F43A08E5C7CC}" type="parTrans" cxnId="{1C4A7A91-CF5F-455D-8CE8-EC8C7BAF6297}">
      <dgm:prSet/>
      <dgm:spPr/>
      <dgm:t>
        <a:bodyPr/>
        <a:lstStyle/>
        <a:p>
          <a:endParaRPr lang="fr-FR"/>
        </a:p>
      </dgm:t>
    </dgm:pt>
    <dgm:pt modelId="{E16AF55A-B0D9-483D-8C8D-DC8136E76061}" type="sibTrans" cxnId="{1C4A7A91-CF5F-455D-8CE8-EC8C7BAF6297}">
      <dgm:prSet/>
      <dgm:spPr/>
      <dgm:t>
        <a:bodyPr/>
        <a:lstStyle/>
        <a:p>
          <a:endParaRPr lang="fr-FR"/>
        </a:p>
      </dgm:t>
    </dgm:pt>
    <dgm:pt modelId="{1D5E4699-7015-42DF-A9DA-1A12DE63E790}">
      <dgm:prSet/>
      <dgm:spPr/>
      <dgm:t>
        <a:bodyPr/>
        <a:lstStyle/>
        <a:p>
          <a:r>
            <a:rPr lang="fr-FR" dirty="0"/>
            <a:t>7.1.2 </a:t>
          </a:r>
          <a:r>
            <a:rPr lang="fr-FR" dirty="0" err="1"/>
            <a:t>Farseer</a:t>
          </a:r>
          <a:endParaRPr lang="fr-FR" dirty="0"/>
        </a:p>
      </dgm:t>
    </dgm:pt>
    <dgm:pt modelId="{E8B00ADE-A167-40D3-9789-AD25ABC8CAFE}" type="parTrans" cxnId="{F3E0F728-1296-4458-8173-8760EFE3D591}">
      <dgm:prSet/>
      <dgm:spPr/>
      <dgm:t>
        <a:bodyPr/>
        <a:lstStyle/>
        <a:p>
          <a:endParaRPr lang="fr-FR"/>
        </a:p>
      </dgm:t>
    </dgm:pt>
    <dgm:pt modelId="{2415AEB4-E6FF-4998-A6B0-EB3CED8595F0}" type="sibTrans" cxnId="{F3E0F728-1296-4458-8173-8760EFE3D591}">
      <dgm:prSet/>
      <dgm:spPr/>
      <dgm:t>
        <a:bodyPr/>
        <a:lstStyle/>
        <a:p>
          <a:endParaRPr lang="fr-FR"/>
        </a:p>
      </dgm:t>
    </dgm:pt>
    <dgm:pt modelId="{5C8753B6-CD57-4433-A23A-9EBA3691FFE7}">
      <dgm:prSet/>
      <dgm:spPr/>
      <dgm:t>
        <a:bodyPr/>
        <a:lstStyle/>
        <a:p>
          <a:r>
            <a:rPr lang="fr-FR" dirty="0"/>
            <a:t>4.3 Gérer le déplacement des projectiles</a:t>
          </a:r>
        </a:p>
      </dgm:t>
    </dgm:pt>
    <dgm:pt modelId="{7E585162-3716-4E4E-ACC4-E3C3D5B9B6B5}" type="parTrans" cxnId="{B3ABB446-C5F0-4D24-8EB2-CD2B61CA47C2}">
      <dgm:prSet/>
      <dgm:spPr/>
      <dgm:t>
        <a:bodyPr/>
        <a:lstStyle/>
        <a:p>
          <a:endParaRPr lang="fr-FR"/>
        </a:p>
      </dgm:t>
    </dgm:pt>
    <dgm:pt modelId="{2479F1AB-2CEF-4A5F-8307-6D8C1392E36D}" type="sibTrans" cxnId="{B3ABB446-C5F0-4D24-8EB2-CD2B61CA47C2}">
      <dgm:prSet/>
      <dgm:spPr/>
      <dgm:t>
        <a:bodyPr/>
        <a:lstStyle/>
        <a:p>
          <a:endParaRPr lang="fr-FR"/>
        </a:p>
      </dgm:t>
    </dgm:pt>
    <dgm:pt modelId="{0D86B6D1-A0FD-41A3-AF47-EC80968A9149}">
      <dgm:prSet/>
      <dgm:spPr/>
      <dgm:t>
        <a:bodyPr/>
        <a:lstStyle/>
        <a:p>
          <a:r>
            <a:rPr lang="fr-FR" dirty="0"/>
            <a:t>8. Gestion de projet</a:t>
          </a:r>
        </a:p>
      </dgm:t>
    </dgm:pt>
    <dgm:pt modelId="{5232829A-4FA4-4DB8-A849-12F745CD1A0A}" type="parTrans" cxnId="{804699BE-F4FD-445D-A94E-67DBB281A8BF}">
      <dgm:prSet/>
      <dgm:spPr/>
      <dgm:t>
        <a:bodyPr/>
        <a:lstStyle/>
        <a:p>
          <a:endParaRPr lang="fr-FR"/>
        </a:p>
      </dgm:t>
    </dgm:pt>
    <dgm:pt modelId="{232F1C97-9D19-4044-8B01-FE8482E0BBC7}" type="sibTrans" cxnId="{804699BE-F4FD-445D-A94E-67DBB281A8BF}">
      <dgm:prSet/>
      <dgm:spPr/>
      <dgm:t>
        <a:bodyPr/>
        <a:lstStyle/>
        <a:p>
          <a:endParaRPr lang="fr-FR"/>
        </a:p>
      </dgm:t>
    </dgm:pt>
    <dgm:pt modelId="{86AF9DF4-55E7-4EC8-B481-02F3A801EFD6}">
      <dgm:prSet/>
      <dgm:spPr/>
      <dgm:t>
        <a:bodyPr/>
        <a:lstStyle/>
        <a:p>
          <a:r>
            <a:rPr lang="fr-FR" dirty="0"/>
            <a:t>8.1 Trello</a:t>
          </a:r>
        </a:p>
      </dgm:t>
    </dgm:pt>
    <dgm:pt modelId="{50A250C9-0968-4B82-95E7-DC176A522997}" type="parTrans" cxnId="{02D5B5C4-DE76-47C8-9A47-E5D0B4746584}">
      <dgm:prSet/>
      <dgm:spPr/>
      <dgm:t>
        <a:bodyPr/>
        <a:lstStyle/>
        <a:p>
          <a:endParaRPr lang="fr-FR"/>
        </a:p>
      </dgm:t>
    </dgm:pt>
    <dgm:pt modelId="{887329E4-D4E4-4CC3-85E3-3954040183AB}" type="sibTrans" cxnId="{02D5B5C4-DE76-47C8-9A47-E5D0B4746584}">
      <dgm:prSet/>
      <dgm:spPr/>
      <dgm:t>
        <a:bodyPr/>
        <a:lstStyle/>
        <a:p>
          <a:endParaRPr lang="fr-FR"/>
        </a:p>
      </dgm:t>
    </dgm:pt>
    <dgm:pt modelId="{DEBB3CDE-B988-4C1D-AEB1-0DEEC076A041}">
      <dgm:prSet/>
      <dgm:spPr/>
      <dgm:t>
        <a:bodyPr/>
        <a:lstStyle/>
        <a:p>
          <a:r>
            <a:rPr lang="fr-FR" dirty="0"/>
            <a:t>8.2 Slack</a:t>
          </a:r>
        </a:p>
      </dgm:t>
    </dgm:pt>
    <dgm:pt modelId="{04A02BBF-F732-4C4E-9F0B-B99BC67D7B5D}" type="parTrans" cxnId="{75DA972C-B377-43B7-A122-2B9BF5FEBF27}">
      <dgm:prSet/>
      <dgm:spPr/>
      <dgm:t>
        <a:bodyPr/>
        <a:lstStyle/>
        <a:p>
          <a:endParaRPr lang="fr-FR"/>
        </a:p>
      </dgm:t>
    </dgm:pt>
    <dgm:pt modelId="{63499899-242C-413A-944E-D0BA304C2716}" type="sibTrans" cxnId="{75DA972C-B377-43B7-A122-2B9BF5FEBF27}">
      <dgm:prSet/>
      <dgm:spPr/>
      <dgm:t>
        <a:bodyPr/>
        <a:lstStyle/>
        <a:p>
          <a:endParaRPr lang="fr-FR"/>
        </a:p>
      </dgm:t>
    </dgm:pt>
    <dgm:pt modelId="{DC3E2FF7-19EA-45D9-B1BD-883838EE0034}">
      <dgm:prSet/>
      <dgm:spPr/>
      <dgm:t>
        <a:bodyPr/>
        <a:lstStyle/>
        <a:p>
          <a:r>
            <a:rPr lang="fr-FR" dirty="0"/>
            <a:t>8.3 </a:t>
          </a:r>
          <a:r>
            <a:rPr lang="fr-FR" dirty="0" err="1"/>
            <a:t>Github</a:t>
          </a:r>
          <a:endParaRPr lang="fr-FR" dirty="0"/>
        </a:p>
      </dgm:t>
    </dgm:pt>
    <dgm:pt modelId="{3C0AB228-9E06-4182-8CBB-79F82E77FFCE}" type="parTrans" cxnId="{927D7648-24E4-4C5B-9C5C-4EB48FCCEED6}">
      <dgm:prSet/>
      <dgm:spPr/>
      <dgm:t>
        <a:bodyPr/>
        <a:lstStyle/>
        <a:p>
          <a:endParaRPr lang="fr-FR"/>
        </a:p>
      </dgm:t>
    </dgm:pt>
    <dgm:pt modelId="{FA0C5F2E-17A6-4B73-B220-2B17C2B8EF49}" type="sibTrans" cxnId="{927D7648-24E4-4C5B-9C5C-4EB48FCCEED6}">
      <dgm:prSet/>
      <dgm:spPr/>
      <dgm:t>
        <a:bodyPr/>
        <a:lstStyle/>
        <a:p>
          <a:endParaRPr lang="fr-FR"/>
        </a:p>
      </dgm:t>
    </dgm:pt>
    <dgm:pt modelId="{AE69343A-B89C-45E8-BCEB-C3F2FF860661}">
      <dgm:prSet/>
      <dgm:spPr/>
      <dgm:t>
        <a:bodyPr/>
        <a:lstStyle/>
        <a:p>
          <a:r>
            <a:rPr lang="fr-FR" dirty="0"/>
            <a:t>8.2.1 Communiquer</a:t>
          </a:r>
        </a:p>
      </dgm:t>
    </dgm:pt>
    <dgm:pt modelId="{BA38D2BE-F866-465D-8EDA-2F2BA2CE84B4}" type="parTrans" cxnId="{C547E26D-97D9-420C-B0A8-D5AA93DFFCC2}">
      <dgm:prSet/>
      <dgm:spPr/>
      <dgm:t>
        <a:bodyPr/>
        <a:lstStyle/>
        <a:p>
          <a:endParaRPr lang="fr-FR"/>
        </a:p>
      </dgm:t>
    </dgm:pt>
    <dgm:pt modelId="{89DA835B-7A96-4F2D-A253-EDE9835613F6}" type="sibTrans" cxnId="{C547E26D-97D9-420C-B0A8-D5AA93DFFCC2}">
      <dgm:prSet/>
      <dgm:spPr/>
      <dgm:t>
        <a:bodyPr/>
        <a:lstStyle/>
        <a:p>
          <a:endParaRPr lang="fr-FR"/>
        </a:p>
      </dgm:t>
    </dgm:pt>
    <dgm:pt modelId="{B1B56680-9E73-4DA5-9A90-8E0307E8E668}">
      <dgm:prSet/>
      <dgm:spPr/>
      <dgm:t>
        <a:bodyPr/>
        <a:lstStyle/>
        <a:p>
          <a:r>
            <a:rPr lang="fr-FR" dirty="0"/>
            <a:t>8.1.1 Créer les tâches</a:t>
          </a:r>
        </a:p>
      </dgm:t>
    </dgm:pt>
    <dgm:pt modelId="{34B38BEF-D301-4BEF-AAE3-68B1E541259C}" type="parTrans" cxnId="{D2D0C5D5-A664-45D1-BC29-E6D9CCD484E2}">
      <dgm:prSet/>
      <dgm:spPr/>
      <dgm:t>
        <a:bodyPr/>
        <a:lstStyle/>
        <a:p>
          <a:endParaRPr lang="fr-FR"/>
        </a:p>
      </dgm:t>
    </dgm:pt>
    <dgm:pt modelId="{4804879E-CC82-462F-AF7A-1D4807E6D9A9}" type="sibTrans" cxnId="{D2D0C5D5-A664-45D1-BC29-E6D9CCD484E2}">
      <dgm:prSet/>
      <dgm:spPr/>
      <dgm:t>
        <a:bodyPr/>
        <a:lstStyle/>
        <a:p>
          <a:endParaRPr lang="fr-FR"/>
        </a:p>
      </dgm:t>
    </dgm:pt>
    <dgm:pt modelId="{BD2AF3F6-875B-4D7C-A3B9-F0CDB1194D2B}">
      <dgm:prSet/>
      <dgm:spPr/>
      <dgm:t>
        <a:bodyPr/>
        <a:lstStyle/>
        <a:p>
          <a:r>
            <a:rPr lang="fr-FR" dirty="0"/>
            <a:t>8.1.2 Assigner les tâches</a:t>
          </a:r>
        </a:p>
      </dgm:t>
    </dgm:pt>
    <dgm:pt modelId="{21258C2E-89A9-4CF2-9A8C-2995ED97D3F7}" type="parTrans" cxnId="{99B9A7EC-FB47-482C-83FF-8842BCAE8EDE}">
      <dgm:prSet/>
      <dgm:spPr/>
      <dgm:t>
        <a:bodyPr/>
        <a:lstStyle/>
        <a:p>
          <a:endParaRPr lang="fr-FR"/>
        </a:p>
      </dgm:t>
    </dgm:pt>
    <dgm:pt modelId="{FE566E54-08B2-4F85-8C69-CC960A888741}" type="sibTrans" cxnId="{99B9A7EC-FB47-482C-83FF-8842BCAE8EDE}">
      <dgm:prSet/>
      <dgm:spPr/>
      <dgm:t>
        <a:bodyPr/>
        <a:lstStyle/>
        <a:p>
          <a:endParaRPr lang="fr-FR"/>
        </a:p>
      </dgm:t>
    </dgm:pt>
    <dgm:pt modelId="{F6CEE705-AE28-4513-9F09-91409986C60E}">
      <dgm:prSet/>
      <dgm:spPr/>
      <dgm:t>
        <a:bodyPr/>
        <a:lstStyle/>
        <a:p>
          <a:r>
            <a:rPr lang="fr-FR" dirty="0"/>
            <a:t>8.1.3 Gérer les tâches</a:t>
          </a:r>
        </a:p>
      </dgm:t>
    </dgm:pt>
    <dgm:pt modelId="{6DE10F71-4C37-41F0-96B2-A6DBD9443B68}" type="parTrans" cxnId="{590609E9-6E9D-4C43-B223-D04853D5E4E8}">
      <dgm:prSet/>
      <dgm:spPr/>
      <dgm:t>
        <a:bodyPr/>
        <a:lstStyle/>
        <a:p>
          <a:endParaRPr lang="fr-FR"/>
        </a:p>
      </dgm:t>
    </dgm:pt>
    <dgm:pt modelId="{0F778C9C-ADFB-4600-A275-2BFA455C15F6}" type="sibTrans" cxnId="{590609E9-6E9D-4C43-B223-D04853D5E4E8}">
      <dgm:prSet/>
      <dgm:spPr/>
      <dgm:t>
        <a:bodyPr/>
        <a:lstStyle/>
        <a:p>
          <a:endParaRPr lang="fr-FR"/>
        </a:p>
      </dgm:t>
    </dgm:pt>
    <dgm:pt modelId="{9FFA1442-6F08-4E0D-8645-E5992C5BD568}">
      <dgm:prSet/>
      <dgm:spPr/>
      <dgm:t>
        <a:bodyPr/>
        <a:lstStyle/>
        <a:p>
          <a:r>
            <a:rPr lang="fr-FR" dirty="0"/>
            <a:t>8.3.1 Crée le dépôt (git) avec  </a:t>
          </a:r>
          <a:r>
            <a:rPr lang="fr-FR" dirty="0" err="1"/>
            <a:t>SourceTree</a:t>
          </a:r>
          <a:endParaRPr lang="fr-FR" dirty="0"/>
        </a:p>
      </dgm:t>
    </dgm:pt>
    <dgm:pt modelId="{BAB433EE-D9B3-4776-AE97-5B23E22553C1}" type="parTrans" cxnId="{E4EBAA43-E4B4-4CD1-806A-42D187B20340}">
      <dgm:prSet/>
      <dgm:spPr/>
      <dgm:t>
        <a:bodyPr/>
        <a:lstStyle/>
        <a:p>
          <a:endParaRPr lang="fr-FR"/>
        </a:p>
      </dgm:t>
    </dgm:pt>
    <dgm:pt modelId="{1C147C60-D22F-4C86-8DF7-892F94228C0E}" type="sibTrans" cxnId="{E4EBAA43-E4B4-4CD1-806A-42D187B20340}">
      <dgm:prSet/>
      <dgm:spPr/>
      <dgm:t>
        <a:bodyPr/>
        <a:lstStyle/>
        <a:p>
          <a:endParaRPr lang="fr-FR"/>
        </a:p>
      </dgm:t>
    </dgm:pt>
    <dgm:pt modelId="{21319E96-BC28-4F20-B82E-1B711B9ADEF3}">
      <dgm:prSet/>
      <dgm:spPr/>
      <dgm:t>
        <a:bodyPr/>
        <a:lstStyle/>
        <a:p>
          <a:r>
            <a:rPr lang="fr-FR" dirty="0"/>
            <a:t>8.3.2 Mettre à jour le dépôt avec </a:t>
          </a:r>
          <a:r>
            <a:rPr lang="fr-FR" dirty="0" err="1"/>
            <a:t>SourceTree</a:t>
          </a:r>
          <a:endParaRPr lang="fr-FR" dirty="0"/>
        </a:p>
      </dgm:t>
    </dgm:pt>
    <dgm:pt modelId="{46777178-6456-4C81-9FDC-B172987FBD2F}" type="parTrans" cxnId="{4E73F134-F194-4883-BCB3-800AF40B6AD3}">
      <dgm:prSet/>
      <dgm:spPr/>
      <dgm:t>
        <a:bodyPr/>
        <a:lstStyle/>
        <a:p>
          <a:endParaRPr lang="fr-FR"/>
        </a:p>
      </dgm:t>
    </dgm:pt>
    <dgm:pt modelId="{8AE80D39-2875-4A80-9E62-5BEEB1BD5075}" type="sibTrans" cxnId="{4E73F134-F194-4883-BCB3-800AF40B6AD3}">
      <dgm:prSet/>
      <dgm:spPr/>
      <dgm:t>
        <a:bodyPr/>
        <a:lstStyle/>
        <a:p>
          <a:endParaRPr lang="fr-FR"/>
        </a:p>
      </dgm:t>
    </dgm:pt>
    <dgm:pt modelId="{8EE8A184-C0A9-4F27-8E27-C084A63CA1A9}" type="pres">
      <dgm:prSet presAssocID="{E20451FB-E453-4AD3-A6B3-B16420D6B2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06E579D-A601-4A26-B70F-02EE078411C3}" type="pres">
      <dgm:prSet presAssocID="{245D80D1-E10C-4E35-905B-A304DB798EAE}" presName="hierRoot1" presStyleCnt="0">
        <dgm:presLayoutVars>
          <dgm:hierBranch val="init"/>
        </dgm:presLayoutVars>
      </dgm:prSet>
      <dgm:spPr/>
    </dgm:pt>
    <dgm:pt modelId="{03E116F5-2EF9-4C70-BB3A-761C0E97C723}" type="pres">
      <dgm:prSet presAssocID="{245D80D1-E10C-4E35-905B-A304DB798EAE}" presName="rootComposite1" presStyleCnt="0"/>
      <dgm:spPr/>
    </dgm:pt>
    <dgm:pt modelId="{FAA2482F-9349-45AC-8580-C5A3E74E1636}" type="pres">
      <dgm:prSet presAssocID="{245D80D1-E10C-4E35-905B-A304DB798EAE}" presName="rootText1" presStyleLbl="node0" presStyleIdx="0" presStyleCnt="1">
        <dgm:presLayoutVars>
          <dgm:chPref val="3"/>
        </dgm:presLayoutVars>
      </dgm:prSet>
      <dgm:spPr/>
    </dgm:pt>
    <dgm:pt modelId="{BCB7ED6E-E32D-467C-A6EC-7A3F967458AD}" type="pres">
      <dgm:prSet presAssocID="{245D80D1-E10C-4E35-905B-A304DB798EAE}" presName="rootConnector1" presStyleLbl="node1" presStyleIdx="0" presStyleCnt="0"/>
      <dgm:spPr/>
    </dgm:pt>
    <dgm:pt modelId="{3E6FB545-35D2-4CA9-8765-5F1FF5FF8AC7}" type="pres">
      <dgm:prSet presAssocID="{245D80D1-E10C-4E35-905B-A304DB798EAE}" presName="hierChild2" presStyleCnt="0"/>
      <dgm:spPr/>
    </dgm:pt>
    <dgm:pt modelId="{C1D1F368-F29D-496B-B4B9-D77F26F5AEA1}" type="pres">
      <dgm:prSet presAssocID="{38C23D32-D1C7-48FE-9E35-37FE416DF1BD}" presName="Name37" presStyleLbl="parChTrans1D2" presStyleIdx="0" presStyleCnt="8"/>
      <dgm:spPr/>
    </dgm:pt>
    <dgm:pt modelId="{A6B7D5E8-B8DB-4D79-9D74-419745A44616}" type="pres">
      <dgm:prSet presAssocID="{B38569C1-F954-477C-9A9B-46ADCE25C4DD}" presName="hierRoot2" presStyleCnt="0">
        <dgm:presLayoutVars>
          <dgm:hierBranch val="init"/>
        </dgm:presLayoutVars>
      </dgm:prSet>
      <dgm:spPr/>
    </dgm:pt>
    <dgm:pt modelId="{9D590016-C4E2-4103-B346-5F1966F5DA2D}" type="pres">
      <dgm:prSet presAssocID="{B38569C1-F954-477C-9A9B-46ADCE25C4DD}" presName="rootComposite" presStyleCnt="0"/>
      <dgm:spPr/>
    </dgm:pt>
    <dgm:pt modelId="{498619B0-A496-4123-A8BE-3AE5DF73D3D5}" type="pres">
      <dgm:prSet presAssocID="{B38569C1-F954-477C-9A9B-46ADCE25C4DD}" presName="rootText" presStyleLbl="node2" presStyleIdx="0" presStyleCnt="8">
        <dgm:presLayoutVars>
          <dgm:chPref val="3"/>
        </dgm:presLayoutVars>
      </dgm:prSet>
      <dgm:spPr/>
    </dgm:pt>
    <dgm:pt modelId="{F1087424-F9CA-4659-879A-A9E50AA2D476}" type="pres">
      <dgm:prSet presAssocID="{B38569C1-F954-477C-9A9B-46ADCE25C4DD}" presName="rootConnector" presStyleLbl="node2" presStyleIdx="0" presStyleCnt="8"/>
      <dgm:spPr/>
    </dgm:pt>
    <dgm:pt modelId="{0EEB7683-2FF3-4D44-8C7C-0E8D425B7CA9}" type="pres">
      <dgm:prSet presAssocID="{B38569C1-F954-477C-9A9B-46ADCE25C4DD}" presName="hierChild4" presStyleCnt="0"/>
      <dgm:spPr/>
    </dgm:pt>
    <dgm:pt modelId="{91D261E5-CEB9-465B-93E9-A16BD3A5C577}" type="pres">
      <dgm:prSet presAssocID="{296616F9-05BE-4634-BA94-DE1CD97BC93E}" presName="Name37" presStyleLbl="parChTrans1D3" presStyleIdx="0" presStyleCnt="19"/>
      <dgm:spPr/>
    </dgm:pt>
    <dgm:pt modelId="{3B5BA9FF-ECC0-46D6-8FA5-F1A3453D56CA}" type="pres">
      <dgm:prSet presAssocID="{2D3F2446-EBD3-407C-9AC9-91627467057B}" presName="hierRoot2" presStyleCnt="0">
        <dgm:presLayoutVars>
          <dgm:hierBranch val="init"/>
        </dgm:presLayoutVars>
      </dgm:prSet>
      <dgm:spPr/>
    </dgm:pt>
    <dgm:pt modelId="{39BD41D7-8F30-4A07-BD33-3F3A3B460064}" type="pres">
      <dgm:prSet presAssocID="{2D3F2446-EBD3-407C-9AC9-91627467057B}" presName="rootComposite" presStyleCnt="0"/>
      <dgm:spPr/>
    </dgm:pt>
    <dgm:pt modelId="{AD8DF117-DF46-48FB-9F71-9526546614C0}" type="pres">
      <dgm:prSet presAssocID="{2D3F2446-EBD3-407C-9AC9-91627467057B}" presName="rootText" presStyleLbl="node3" presStyleIdx="0" presStyleCnt="19">
        <dgm:presLayoutVars>
          <dgm:chPref val="3"/>
        </dgm:presLayoutVars>
      </dgm:prSet>
      <dgm:spPr/>
    </dgm:pt>
    <dgm:pt modelId="{DB9D1288-76DB-4D85-ABB1-8D48808013A8}" type="pres">
      <dgm:prSet presAssocID="{2D3F2446-EBD3-407C-9AC9-91627467057B}" presName="rootConnector" presStyleLbl="node3" presStyleIdx="0" presStyleCnt="19"/>
      <dgm:spPr/>
    </dgm:pt>
    <dgm:pt modelId="{30258B6D-8D6E-4D19-90EA-7918A7B8F14C}" type="pres">
      <dgm:prSet presAssocID="{2D3F2446-EBD3-407C-9AC9-91627467057B}" presName="hierChild4" presStyleCnt="0"/>
      <dgm:spPr/>
    </dgm:pt>
    <dgm:pt modelId="{62B7BA3C-74E2-4C2A-898D-6591FC444868}" type="pres">
      <dgm:prSet presAssocID="{9EB89207-0FB8-4B01-9DE1-A56A663104CC}" presName="Name37" presStyleLbl="parChTrans1D4" presStyleIdx="0" presStyleCnt="25"/>
      <dgm:spPr/>
    </dgm:pt>
    <dgm:pt modelId="{EBE09B4D-91C5-4E55-A677-F5E16AEAF472}" type="pres">
      <dgm:prSet presAssocID="{E75C75A9-D3C2-44FC-880B-0FD5BB32C2F5}" presName="hierRoot2" presStyleCnt="0">
        <dgm:presLayoutVars>
          <dgm:hierBranch val="init"/>
        </dgm:presLayoutVars>
      </dgm:prSet>
      <dgm:spPr/>
    </dgm:pt>
    <dgm:pt modelId="{3A54E49F-F982-4AE3-A95B-D8C6039C555F}" type="pres">
      <dgm:prSet presAssocID="{E75C75A9-D3C2-44FC-880B-0FD5BB32C2F5}" presName="rootComposite" presStyleCnt="0"/>
      <dgm:spPr/>
    </dgm:pt>
    <dgm:pt modelId="{E4DD1BBA-6ED4-4EB6-AFF9-0A01C7630111}" type="pres">
      <dgm:prSet presAssocID="{E75C75A9-D3C2-44FC-880B-0FD5BB32C2F5}" presName="rootText" presStyleLbl="node4" presStyleIdx="0" presStyleCnt="25">
        <dgm:presLayoutVars>
          <dgm:chPref val="3"/>
        </dgm:presLayoutVars>
      </dgm:prSet>
      <dgm:spPr/>
    </dgm:pt>
    <dgm:pt modelId="{E400460E-2FCD-40F2-A653-B22524A40C3C}" type="pres">
      <dgm:prSet presAssocID="{E75C75A9-D3C2-44FC-880B-0FD5BB32C2F5}" presName="rootConnector" presStyleLbl="node4" presStyleIdx="0" presStyleCnt="25"/>
      <dgm:spPr/>
    </dgm:pt>
    <dgm:pt modelId="{271A4E83-D258-41F7-BD7E-4675688B1E6B}" type="pres">
      <dgm:prSet presAssocID="{E75C75A9-D3C2-44FC-880B-0FD5BB32C2F5}" presName="hierChild4" presStyleCnt="0"/>
      <dgm:spPr/>
    </dgm:pt>
    <dgm:pt modelId="{91A8B1A2-2407-4B1D-B428-DA8298E7A1CA}" type="pres">
      <dgm:prSet presAssocID="{E75C75A9-D3C2-44FC-880B-0FD5BB32C2F5}" presName="hierChild5" presStyleCnt="0"/>
      <dgm:spPr/>
    </dgm:pt>
    <dgm:pt modelId="{BE212E39-5FA9-4BAB-866D-0CF5EE78AD2B}" type="pres">
      <dgm:prSet presAssocID="{A123AA94-AF83-4C03-BD2F-D5B4B156910C}" presName="Name37" presStyleLbl="parChTrans1D4" presStyleIdx="1" presStyleCnt="25"/>
      <dgm:spPr/>
    </dgm:pt>
    <dgm:pt modelId="{B4C14713-4A1F-4332-A22A-CA5E959BF60D}" type="pres">
      <dgm:prSet presAssocID="{ED736D95-F255-4A67-9A1E-1501EC2913E0}" presName="hierRoot2" presStyleCnt="0">
        <dgm:presLayoutVars>
          <dgm:hierBranch val="init"/>
        </dgm:presLayoutVars>
      </dgm:prSet>
      <dgm:spPr/>
    </dgm:pt>
    <dgm:pt modelId="{C713A8C1-41EA-4592-A5C2-8413ECA9C7B3}" type="pres">
      <dgm:prSet presAssocID="{ED736D95-F255-4A67-9A1E-1501EC2913E0}" presName="rootComposite" presStyleCnt="0"/>
      <dgm:spPr/>
    </dgm:pt>
    <dgm:pt modelId="{E9162EA8-F24F-4A03-9868-7063DBE359E9}" type="pres">
      <dgm:prSet presAssocID="{ED736D95-F255-4A67-9A1E-1501EC2913E0}" presName="rootText" presStyleLbl="node4" presStyleIdx="1" presStyleCnt="25">
        <dgm:presLayoutVars>
          <dgm:chPref val="3"/>
        </dgm:presLayoutVars>
      </dgm:prSet>
      <dgm:spPr/>
    </dgm:pt>
    <dgm:pt modelId="{59222916-1F4C-4F76-9D99-14204D7679AB}" type="pres">
      <dgm:prSet presAssocID="{ED736D95-F255-4A67-9A1E-1501EC2913E0}" presName="rootConnector" presStyleLbl="node4" presStyleIdx="1" presStyleCnt="25"/>
      <dgm:spPr/>
    </dgm:pt>
    <dgm:pt modelId="{A22889FF-4FE1-455A-BC47-5DE89CD8C202}" type="pres">
      <dgm:prSet presAssocID="{ED736D95-F255-4A67-9A1E-1501EC2913E0}" presName="hierChild4" presStyleCnt="0"/>
      <dgm:spPr/>
    </dgm:pt>
    <dgm:pt modelId="{814CAB53-8ECF-47B5-B612-6189D0E50A38}" type="pres">
      <dgm:prSet presAssocID="{ED736D95-F255-4A67-9A1E-1501EC2913E0}" presName="hierChild5" presStyleCnt="0"/>
      <dgm:spPr/>
    </dgm:pt>
    <dgm:pt modelId="{4F7F03C8-E937-45A5-B322-2D91704D317C}" type="pres">
      <dgm:prSet presAssocID="{469C3DB0-8271-4716-802E-A92EE6812078}" presName="Name37" presStyleLbl="parChTrans1D4" presStyleIdx="2" presStyleCnt="25"/>
      <dgm:spPr/>
    </dgm:pt>
    <dgm:pt modelId="{3D2EC01B-1BB0-431F-B10D-2D188D4AFC19}" type="pres">
      <dgm:prSet presAssocID="{E43E7765-C530-4364-9676-A632B6DAEA28}" presName="hierRoot2" presStyleCnt="0">
        <dgm:presLayoutVars>
          <dgm:hierBranch val="init"/>
        </dgm:presLayoutVars>
      </dgm:prSet>
      <dgm:spPr/>
    </dgm:pt>
    <dgm:pt modelId="{F8AA9977-ACEA-4F11-B49A-E22E767B4A0C}" type="pres">
      <dgm:prSet presAssocID="{E43E7765-C530-4364-9676-A632B6DAEA28}" presName="rootComposite" presStyleCnt="0"/>
      <dgm:spPr/>
    </dgm:pt>
    <dgm:pt modelId="{CC35E510-BB41-46AB-A6CF-C9D1FD32AE1A}" type="pres">
      <dgm:prSet presAssocID="{E43E7765-C530-4364-9676-A632B6DAEA28}" presName="rootText" presStyleLbl="node4" presStyleIdx="2" presStyleCnt="25">
        <dgm:presLayoutVars>
          <dgm:chPref val="3"/>
        </dgm:presLayoutVars>
      </dgm:prSet>
      <dgm:spPr/>
    </dgm:pt>
    <dgm:pt modelId="{A92A0876-591A-4E8A-917A-703BD190CE6B}" type="pres">
      <dgm:prSet presAssocID="{E43E7765-C530-4364-9676-A632B6DAEA28}" presName="rootConnector" presStyleLbl="node4" presStyleIdx="2" presStyleCnt="25"/>
      <dgm:spPr/>
    </dgm:pt>
    <dgm:pt modelId="{129524D8-EE78-42A3-B2EA-A69D9348C898}" type="pres">
      <dgm:prSet presAssocID="{E43E7765-C530-4364-9676-A632B6DAEA28}" presName="hierChild4" presStyleCnt="0"/>
      <dgm:spPr/>
    </dgm:pt>
    <dgm:pt modelId="{1244B436-7707-4554-A20A-C848AC4501FD}" type="pres">
      <dgm:prSet presAssocID="{E43E7765-C530-4364-9676-A632B6DAEA28}" presName="hierChild5" presStyleCnt="0"/>
      <dgm:spPr/>
    </dgm:pt>
    <dgm:pt modelId="{1CB0C193-F931-483F-9AE1-7058CF8D63A8}" type="pres">
      <dgm:prSet presAssocID="{E68EA950-5E7F-40E3-8833-5ECEC4692C6B}" presName="Name37" presStyleLbl="parChTrans1D4" presStyleIdx="3" presStyleCnt="25"/>
      <dgm:spPr/>
    </dgm:pt>
    <dgm:pt modelId="{34B26608-16D2-4399-89D1-27AD96EA582A}" type="pres">
      <dgm:prSet presAssocID="{2131221E-6449-4C57-8C9F-D3F50CF0E732}" presName="hierRoot2" presStyleCnt="0">
        <dgm:presLayoutVars>
          <dgm:hierBranch val="init"/>
        </dgm:presLayoutVars>
      </dgm:prSet>
      <dgm:spPr/>
    </dgm:pt>
    <dgm:pt modelId="{71BAEEA9-BEC9-49BC-82BE-B8EB3AC448E4}" type="pres">
      <dgm:prSet presAssocID="{2131221E-6449-4C57-8C9F-D3F50CF0E732}" presName="rootComposite" presStyleCnt="0"/>
      <dgm:spPr/>
    </dgm:pt>
    <dgm:pt modelId="{1B9346B3-0EDC-4178-B604-88C6A4D621FB}" type="pres">
      <dgm:prSet presAssocID="{2131221E-6449-4C57-8C9F-D3F50CF0E732}" presName="rootText" presStyleLbl="node4" presStyleIdx="3" presStyleCnt="25">
        <dgm:presLayoutVars>
          <dgm:chPref val="3"/>
        </dgm:presLayoutVars>
      </dgm:prSet>
      <dgm:spPr/>
    </dgm:pt>
    <dgm:pt modelId="{CBF925EF-478D-4027-92BB-F96958870591}" type="pres">
      <dgm:prSet presAssocID="{2131221E-6449-4C57-8C9F-D3F50CF0E732}" presName="rootConnector" presStyleLbl="node4" presStyleIdx="3" presStyleCnt="25"/>
      <dgm:spPr/>
    </dgm:pt>
    <dgm:pt modelId="{02BDEE8E-60CE-4154-BD23-94673B8D659A}" type="pres">
      <dgm:prSet presAssocID="{2131221E-6449-4C57-8C9F-D3F50CF0E732}" presName="hierChild4" presStyleCnt="0"/>
      <dgm:spPr/>
    </dgm:pt>
    <dgm:pt modelId="{27213CAE-4577-451C-9874-A86928DE0D98}" type="pres">
      <dgm:prSet presAssocID="{2131221E-6449-4C57-8C9F-D3F50CF0E732}" presName="hierChild5" presStyleCnt="0"/>
      <dgm:spPr/>
    </dgm:pt>
    <dgm:pt modelId="{458CDE04-E53B-42E7-9FCF-C3EAC914CA48}" type="pres">
      <dgm:prSet presAssocID="{ACF94C5D-86F1-4009-9E2F-A46AAA418C7E}" presName="Name37" presStyleLbl="parChTrans1D4" presStyleIdx="4" presStyleCnt="25"/>
      <dgm:spPr/>
    </dgm:pt>
    <dgm:pt modelId="{300C8899-6F3A-4430-9C85-05F4E84B82A1}" type="pres">
      <dgm:prSet presAssocID="{4BF703C5-54A5-4861-B386-3C7176CF2F19}" presName="hierRoot2" presStyleCnt="0">
        <dgm:presLayoutVars>
          <dgm:hierBranch val="init"/>
        </dgm:presLayoutVars>
      </dgm:prSet>
      <dgm:spPr/>
    </dgm:pt>
    <dgm:pt modelId="{12587E5F-8277-4580-9157-AE77A1EBC4A5}" type="pres">
      <dgm:prSet presAssocID="{4BF703C5-54A5-4861-B386-3C7176CF2F19}" presName="rootComposite" presStyleCnt="0"/>
      <dgm:spPr/>
    </dgm:pt>
    <dgm:pt modelId="{7966116B-C38A-4DD0-B987-4DA223BCF9D3}" type="pres">
      <dgm:prSet presAssocID="{4BF703C5-54A5-4861-B386-3C7176CF2F19}" presName="rootText" presStyleLbl="node4" presStyleIdx="4" presStyleCnt="25">
        <dgm:presLayoutVars>
          <dgm:chPref val="3"/>
        </dgm:presLayoutVars>
      </dgm:prSet>
      <dgm:spPr/>
    </dgm:pt>
    <dgm:pt modelId="{BD26D28C-A3F5-438D-82B7-2E1917032BE3}" type="pres">
      <dgm:prSet presAssocID="{4BF703C5-54A5-4861-B386-3C7176CF2F19}" presName="rootConnector" presStyleLbl="node4" presStyleIdx="4" presStyleCnt="25"/>
      <dgm:spPr/>
    </dgm:pt>
    <dgm:pt modelId="{4A23BB46-037D-4D5D-A5CB-8D7DFC027B5B}" type="pres">
      <dgm:prSet presAssocID="{4BF703C5-54A5-4861-B386-3C7176CF2F19}" presName="hierChild4" presStyleCnt="0"/>
      <dgm:spPr/>
    </dgm:pt>
    <dgm:pt modelId="{9F1444F4-CE99-4450-8030-D33E97F16645}" type="pres">
      <dgm:prSet presAssocID="{4BF703C5-54A5-4861-B386-3C7176CF2F19}" presName="hierChild5" presStyleCnt="0"/>
      <dgm:spPr/>
    </dgm:pt>
    <dgm:pt modelId="{7E03622E-A336-45C1-A367-07B7A57122D0}" type="pres">
      <dgm:prSet presAssocID="{61B7EC2F-2545-4C1E-89E5-C83F00DEF813}" presName="Name37" presStyleLbl="parChTrans1D4" presStyleIdx="5" presStyleCnt="25"/>
      <dgm:spPr/>
    </dgm:pt>
    <dgm:pt modelId="{378A10BB-DB86-4496-9265-4FAD9418D170}" type="pres">
      <dgm:prSet presAssocID="{25FFF37D-3E5B-46EB-91EC-0763B9160E34}" presName="hierRoot2" presStyleCnt="0">
        <dgm:presLayoutVars>
          <dgm:hierBranch val="init"/>
        </dgm:presLayoutVars>
      </dgm:prSet>
      <dgm:spPr/>
    </dgm:pt>
    <dgm:pt modelId="{67BF3225-F624-4F1A-B517-5FC5600D95D8}" type="pres">
      <dgm:prSet presAssocID="{25FFF37D-3E5B-46EB-91EC-0763B9160E34}" presName="rootComposite" presStyleCnt="0"/>
      <dgm:spPr/>
    </dgm:pt>
    <dgm:pt modelId="{FF9A4BBE-2FA9-45A2-BF47-0A3BC4A63589}" type="pres">
      <dgm:prSet presAssocID="{25FFF37D-3E5B-46EB-91EC-0763B9160E34}" presName="rootText" presStyleLbl="node4" presStyleIdx="5" presStyleCnt="25">
        <dgm:presLayoutVars>
          <dgm:chPref val="3"/>
        </dgm:presLayoutVars>
      </dgm:prSet>
      <dgm:spPr/>
    </dgm:pt>
    <dgm:pt modelId="{28B17F15-0067-4D2E-9241-17072692A200}" type="pres">
      <dgm:prSet presAssocID="{25FFF37D-3E5B-46EB-91EC-0763B9160E34}" presName="rootConnector" presStyleLbl="node4" presStyleIdx="5" presStyleCnt="25"/>
      <dgm:spPr/>
    </dgm:pt>
    <dgm:pt modelId="{307BB616-3B86-4C6D-AF46-4F56F3F449F2}" type="pres">
      <dgm:prSet presAssocID="{25FFF37D-3E5B-46EB-91EC-0763B9160E34}" presName="hierChild4" presStyleCnt="0"/>
      <dgm:spPr/>
    </dgm:pt>
    <dgm:pt modelId="{4B0391CB-962F-41E1-850A-91A3F194C6DB}" type="pres">
      <dgm:prSet presAssocID="{25FFF37D-3E5B-46EB-91EC-0763B9160E34}" presName="hierChild5" presStyleCnt="0"/>
      <dgm:spPr/>
    </dgm:pt>
    <dgm:pt modelId="{E8BF3502-EFB3-4C94-8769-173CDB2A1887}" type="pres">
      <dgm:prSet presAssocID="{2D3F2446-EBD3-407C-9AC9-91627467057B}" presName="hierChild5" presStyleCnt="0"/>
      <dgm:spPr/>
    </dgm:pt>
    <dgm:pt modelId="{FE5C86F2-5E48-4E0C-8D62-E0E32A9CBC53}" type="pres">
      <dgm:prSet presAssocID="{FE129DED-1BC6-4F0E-A94C-57E57982254C}" presName="Name37" presStyleLbl="parChTrans1D3" presStyleIdx="1" presStyleCnt="19"/>
      <dgm:spPr/>
    </dgm:pt>
    <dgm:pt modelId="{9D4F6833-C0AE-401F-A5C3-0E1FA2C25B89}" type="pres">
      <dgm:prSet presAssocID="{B978B786-AFB6-470C-A3DB-6BFBCEDE3302}" presName="hierRoot2" presStyleCnt="0">
        <dgm:presLayoutVars>
          <dgm:hierBranch val="init"/>
        </dgm:presLayoutVars>
      </dgm:prSet>
      <dgm:spPr/>
    </dgm:pt>
    <dgm:pt modelId="{C2CAE13B-CC34-4CB0-8D6F-88AAB659DDAD}" type="pres">
      <dgm:prSet presAssocID="{B978B786-AFB6-470C-A3DB-6BFBCEDE3302}" presName="rootComposite" presStyleCnt="0"/>
      <dgm:spPr/>
    </dgm:pt>
    <dgm:pt modelId="{CD717D5E-0D5B-484C-B3C5-5F856BE6498E}" type="pres">
      <dgm:prSet presAssocID="{B978B786-AFB6-470C-A3DB-6BFBCEDE3302}" presName="rootText" presStyleLbl="node3" presStyleIdx="1" presStyleCnt="19">
        <dgm:presLayoutVars>
          <dgm:chPref val="3"/>
        </dgm:presLayoutVars>
      </dgm:prSet>
      <dgm:spPr/>
    </dgm:pt>
    <dgm:pt modelId="{3C36075C-1CBA-44FE-B9B1-2CD67156C0EF}" type="pres">
      <dgm:prSet presAssocID="{B978B786-AFB6-470C-A3DB-6BFBCEDE3302}" presName="rootConnector" presStyleLbl="node3" presStyleIdx="1" presStyleCnt="19"/>
      <dgm:spPr/>
    </dgm:pt>
    <dgm:pt modelId="{D5AC91D2-03B4-4152-8D39-B50A090A317E}" type="pres">
      <dgm:prSet presAssocID="{B978B786-AFB6-470C-A3DB-6BFBCEDE3302}" presName="hierChild4" presStyleCnt="0"/>
      <dgm:spPr/>
    </dgm:pt>
    <dgm:pt modelId="{0D28E8DF-E67B-4A3D-A948-8C00199B6F27}" type="pres">
      <dgm:prSet presAssocID="{455EDC67-610E-4C57-81E2-EACCBFABE1DA}" presName="Name37" presStyleLbl="parChTrans1D4" presStyleIdx="6" presStyleCnt="25"/>
      <dgm:spPr/>
    </dgm:pt>
    <dgm:pt modelId="{8B582212-F8AF-4A44-AC5E-6859F59B4E57}" type="pres">
      <dgm:prSet presAssocID="{D517EFDD-A8B6-4E9D-BBC3-620C9820D643}" presName="hierRoot2" presStyleCnt="0">
        <dgm:presLayoutVars>
          <dgm:hierBranch val="init"/>
        </dgm:presLayoutVars>
      </dgm:prSet>
      <dgm:spPr/>
    </dgm:pt>
    <dgm:pt modelId="{435870B0-7BAB-4913-BBB4-9A293B36F28A}" type="pres">
      <dgm:prSet presAssocID="{D517EFDD-A8B6-4E9D-BBC3-620C9820D643}" presName="rootComposite" presStyleCnt="0"/>
      <dgm:spPr/>
    </dgm:pt>
    <dgm:pt modelId="{2736ADD5-D6D1-4A6E-8758-7E828E14FC49}" type="pres">
      <dgm:prSet presAssocID="{D517EFDD-A8B6-4E9D-BBC3-620C9820D643}" presName="rootText" presStyleLbl="node4" presStyleIdx="6" presStyleCnt="25">
        <dgm:presLayoutVars>
          <dgm:chPref val="3"/>
        </dgm:presLayoutVars>
      </dgm:prSet>
      <dgm:spPr/>
    </dgm:pt>
    <dgm:pt modelId="{D9D19F79-8C28-45F2-9B8E-1EEA4F29CF13}" type="pres">
      <dgm:prSet presAssocID="{D517EFDD-A8B6-4E9D-BBC3-620C9820D643}" presName="rootConnector" presStyleLbl="node4" presStyleIdx="6" presStyleCnt="25"/>
      <dgm:spPr/>
    </dgm:pt>
    <dgm:pt modelId="{463B6F37-9E7A-4B25-89A3-82B50FBC7A57}" type="pres">
      <dgm:prSet presAssocID="{D517EFDD-A8B6-4E9D-BBC3-620C9820D643}" presName="hierChild4" presStyleCnt="0"/>
      <dgm:spPr/>
    </dgm:pt>
    <dgm:pt modelId="{1A39C3DA-4173-4E0C-AB39-80199093E24E}" type="pres">
      <dgm:prSet presAssocID="{D517EFDD-A8B6-4E9D-BBC3-620C9820D643}" presName="hierChild5" presStyleCnt="0"/>
      <dgm:spPr/>
    </dgm:pt>
    <dgm:pt modelId="{BD8FC83B-6955-43EB-986A-408F9DC41C37}" type="pres">
      <dgm:prSet presAssocID="{77D7C3DB-A157-4849-8A45-83DF95867BB1}" presName="Name37" presStyleLbl="parChTrans1D4" presStyleIdx="7" presStyleCnt="25"/>
      <dgm:spPr/>
    </dgm:pt>
    <dgm:pt modelId="{132E80C4-B432-40AA-8F53-DC31529AF202}" type="pres">
      <dgm:prSet presAssocID="{F83C3BA4-C470-4356-BF98-E0F1BC154118}" presName="hierRoot2" presStyleCnt="0">
        <dgm:presLayoutVars>
          <dgm:hierBranch val="init"/>
        </dgm:presLayoutVars>
      </dgm:prSet>
      <dgm:spPr/>
    </dgm:pt>
    <dgm:pt modelId="{3B4B98B8-2C0F-4633-BCBB-3EE5AA24B620}" type="pres">
      <dgm:prSet presAssocID="{F83C3BA4-C470-4356-BF98-E0F1BC154118}" presName="rootComposite" presStyleCnt="0"/>
      <dgm:spPr/>
    </dgm:pt>
    <dgm:pt modelId="{03491F21-2386-4D40-82C9-C9A8CF991FAA}" type="pres">
      <dgm:prSet presAssocID="{F83C3BA4-C470-4356-BF98-E0F1BC154118}" presName="rootText" presStyleLbl="node4" presStyleIdx="7" presStyleCnt="25">
        <dgm:presLayoutVars>
          <dgm:chPref val="3"/>
        </dgm:presLayoutVars>
      </dgm:prSet>
      <dgm:spPr/>
    </dgm:pt>
    <dgm:pt modelId="{B1741DA7-5842-46BC-A213-48BB65676F58}" type="pres">
      <dgm:prSet presAssocID="{F83C3BA4-C470-4356-BF98-E0F1BC154118}" presName="rootConnector" presStyleLbl="node4" presStyleIdx="7" presStyleCnt="25"/>
      <dgm:spPr/>
    </dgm:pt>
    <dgm:pt modelId="{71FEC0DE-740A-443B-ABF7-5143BDB28207}" type="pres">
      <dgm:prSet presAssocID="{F83C3BA4-C470-4356-BF98-E0F1BC154118}" presName="hierChild4" presStyleCnt="0"/>
      <dgm:spPr/>
    </dgm:pt>
    <dgm:pt modelId="{05C406B4-3D49-46DB-B77B-4B5AA2DF0EB4}" type="pres">
      <dgm:prSet presAssocID="{F83C3BA4-C470-4356-BF98-E0F1BC154118}" presName="hierChild5" presStyleCnt="0"/>
      <dgm:spPr/>
    </dgm:pt>
    <dgm:pt modelId="{F6778A4B-6A15-423C-B446-E6703E2295BD}" type="pres">
      <dgm:prSet presAssocID="{B978B786-AFB6-470C-A3DB-6BFBCEDE3302}" presName="hierChild5" presStyleCnt="0"/>
      <dgm:spPr/>
    </dgm:pt>
    <dgm:pt modelId="{CA11EF37-71ED-4058-BC9A-23222844E5AA}" type="pres">
      <dgm:prSet presAssocID="{B38569C1-F954-477C-9A9B-46ADCE25C4DD}" presName="hierChild5" presStyleCnt="0"/>
      <dgm:spPr/>
    </dgm:pt>
    <dgm:pt modelId="{DDE1B38B-FBB2-4731-B4D8-2153752CD458}" type="pres">
      <dgm:prSet presAssocID="{4841E931-DE34-49BF-AF70-B6EBD178380E}" presName="Name37" presStyleLbl="parChTrans1D2" presStyleIdx="1" presStyleCnt="8"/>
      <dgm:spPr/>
    </dgm:pt>
    <dgm:pt modelId="{4D1D1C69-852A-45CC-AEB8-5BE3681C2E33}" type="pres">
      <dgm:prSet presAssocID="{59A0C52B-0F1B-48B0-BC32-59DBCEADF379}" presName="hierRoot2" presStyleCnt="0">
        <dgm:presLayoutVars>
          <dgm:hierBranch val="init"/>
        </dgm:presLayoutVars>
      </dgm:prSet>
      <dgm:spPr/>
    </dgm:pt>
    <dgm:pt modelId="{2D7C4238-82CD-4736-9240-05A8A360E5CE}" type="pres">
      <dgm:prSet presAssocID="{59A0C52B-0F1B-48B0-BC32-59DBCEADF379}" presName="rootComposite" presStyleCnt="0"/>
      <dgm:spPr/>
    </dgm:pt>
    <dgm:pt modelId="{0027487A-6ECD-4EB7-B614-12DAA0898E4E}" type="pres">
      <dgm:prSet presAssocID="{59A0C52B-0F1B-48B0-BC32-59DBCEADF379}" presName="rootText" presStyleLbl="node2" presStyleIdx="1" presStyleCnt="8">
        <dgm:presLayoutVars>
          <dgm:chPref val="3"/>
        </dgm:presLayoutVars>
      </dgm:prSet>
      <dgm:spPr/>
    </dgm:pt>
    <dgm:pt modelId="{3A7F51E2-42E9-4533-A4AA-F64CA65446B8}" type="pres">
      <dgm:prSet presAssocID="{59A0C52B-0F1B-48B0-BC32-59DBCEADF379}" presName="rootConnector" presStyleLbl="node2" presStyleIdx="1" presStyleCnt="8"/>
      <dgm:spPr/>
    </dgm:pt>
    <dgm:pt modelId="{0929FD53-3ED2-4111-9DCD-522CC5954582}" type="pres">
      <dgm:prSet presAssocID="{59A0C52B-0F1B-48B0-BC32-59DBCEADF379}" presName="hierChild4" presStyleCnt="0"/>
      <dgm:spPr/>
    </dgm:pt>
    <dgm:pt modelId="{E414B6E8-D2F6-472F-ACD3-8FC1F5D3646A}" type="pres">
      <dgm:prSet presAssocID="{248C25AF-923E-4803-9A6B-5C2CD71687D3}" presName="Name37" presStyleLbl="parChTrans1D3" presStyleIdx="2" presStyleCnt="19"/>
      <dgm:spPr/>
    </dgm:pt>
    <dgm:pt modelId="{AF4D96ED-3550-4245-AA2B-990EAC7EA5C5}" type="pres">
      <dgm:prSet presAssocID="{8713C468-BFD2-48C3-9142-D861E9C03ADD}" presName="hierRoot2" presStyleCnt="0">
        <dgm:presLayoutVars>
          <dgm:hierBranch val="init"/>
        </dgm:presLayoutVars>
      </dgm:prSet>
      <dgm:spPr/>
    </dgm:pt>
    <dgm:pt modelId="{A13468A8-EB20-4976-AF89-56B090BF8B7F}" type="pres">
      <dgm:prSet presAssocID="{8713C468-BFD2-48C3-9142-D861E9C03ADD}" presName="rootComposite" presStyleCnt="0"/>
      <dgm:spPr/>
    </dgm:pt>
    <dgm:pt modelId="{F3CDB58F-185F-4762-BDF7-7693F0D51105}" type="pres">
      <dgm:prSet presAssocID="{8713C468-BFD2-48C3-9142-D861E9C03ADD}" presName="rootText" presStyleLbl="node3" presStyleIdx="2" presStyleCnt="19">
        <dgm:presLayoutVars>
          <dgm:chPref val="3"/>
        </dgm:presLayoutVars>
      </dgm:prSet>
      <dgm:spPr/>
    </dgm:pt>
    <dgm:pt modelId="{2E6ACD24-5DC3-48A4-8F1F-D6AEF5C8CAFF}" type="pres">
      <dgm:prSet presAssocID="{8713C468-BFD2-48C3-9142-D861E9C03ADD}" presName="rootConnector" presStyleLbl="node3" presStyleIdx="2" presStyleCnt="19"/>
      <dgm:spPr/>
    </dgm:pt>
    <dgm:pt modelId="{71914750-E4B4-439D-8C4F-751D4B5D4DCC}" type="pres">
      <dgm:prSet presAssocID="{8713C468-BFD2-48C3-9142-D861E9C03ADD}" presName="hierChild4" presStyleCnt="0"/>
      <dgm:spPr/>
    </dgm:pt>
    <dgm:pt modelId="{1654646E-B700-43F0-A4DF-3F2CDE845ACE}" type="pres">
      <dgm:prSet presAssocID="{EF60C7CF-38F1-4AC7-9E42-C49EE36006BD}" presName="Name37" presStyleLbl="parChTrans1D4" presStyleIdx="8" presStyleCnt="25"/>
      <dgm:spPr/>
    </dgm:pt>
    <dgm:pt modelId="{71E431B6-43E3-43A3-BDCB-FAF28A13FF8A}" type="pres">
      <dgm:prSet presAssocID="{EBA86D59-3726-42E2-B345-8D92D339099F}" presName="hierRoot2" presStyleCnt="0">
        <dgm:presLayoutVars>
          <dgm:hierBranch val="init"/>
        </dgm:presLayoutVars>
      </dgm:prSet>
      <dgm:spPr/>
    </dgm:pt>
    <dgm:pt modelId="{83AA8E55-BD6D-421F-853E-CF49E225C0A9}" type="pres">
      <dgm:prSet presAssocID="{EBA86D59-3726-42E2-B345-8D92D339099F}" presName="rootComposite" presStyleCnt="0"/>
      <dgm:spPr/>
    </dgm:pt>
    <dgm:pt modelId="{ED2045F8-A6C8-4F79-B28E-8770AEE160D9}" type="pres">
      <dgm:prSet presAssocID="{EBA86D59-3726-42E2-B345-8D92D339099F}" presName="rootText" presStyleLbl="node4" presStyleIdx="8" presStyleCnt="25">
        <dgm:presLayoutVars>
          <dgm:chPref val="3"/>
        </dgm:presLayoutVars>
      </dgm:prSet>
      <dgm:spPr/>
    </dgm:pt>
    <dgm:pt modelId="{9134E4D5-C5DD-4716-973B-AFA36BE04213}" type="pres">
      <dgm:prSet presAssocID="{EBA86D59-3726-42E2-B345-8D92D339099F}" presName="rootConnector" presStyleLbl="node4" presStyleIdx="8" presStyleCnt="25"/>
      <dgm:spPr/>
    </dgm:pt>
    <dgm:pt modelId="{17545773-5970-482B-BC84-A2EBEFDF71B4}" type="pres">
      <dgm:prSet presAssocID="{EBA86D59-3726-42E2-B345-8D92D339099F}" presName="hierChild4" presStyleCnt="0"/>
      <dgm:spPr/>
    </dgm:pt>
    <dgm:pt modelId="{33626ED3-DEC2-4068-B4E7-670D6C4817D8}" type="pres">
      <dgm:prSet presAssocID="{EBA86D59-3726-42E2-B345-8D92D339099F}" presName="hierChild5" presStyleCnt="0"/>
      <dgm:spPr/>
    </dgm:pt>
    <dgm:pt modelId="{155AA582-9E56-4D90-A5C9-AEE64400B7BE}" type="pres">
      <dgm:prSet presAssocID="{56164209-A294-4BCB-AF0E-082B3F74BF60}" presName="Name37" presStyleLbl="parChTrans1D4" presStyleIdx="9" presStyleCnt="25"/>
      <dgm:spPr/>
    </dgm:pt>
    <dgm:pt modelId="{35F99776-B985-4498-98A0-ADD3CB2ACCEF}" type="pres">
      <dgm:prSet presAssocID="{61A55E4D-C1CA-4C1B-B54D-46E1BC4AF538}" presName="hierRoot2" presStyleCnt="0">
        <dgm:presLayoutVars>
          <dgm:hierBranch val="init"/>
        </dgm:presLayoutVars>
      </dgm:prSet>
      <dgm:spPr/>
    </dgm:pt>
    <dgm:pt modelId="{BBC7E3B2-B150-4954-B8DC-BDD4A79744C4}" type="pres">
      <dgm:prSet presAssocID="{61A55E4D-C1CA-4C1B-B54D-46E1BC4AF538}" presName="rootComposite" presStyleCnt="0"/>
      <dgm:spPr/>
    </dgm:pt>
    <dgm:pt modelId="{EF5800B7-53CD-4BB5-81BC-1F3CEB288559}" type="pres">
      <dgm:prSet presAssocID="{61A55E4D-C1CA-4C1B-B54D-46E1BC4AF538}" presName="rootText" presStyleLbl="node4" presStyleIdx="9" presStyleCnt="25">
        <dgm:presLayoutVars>
          <dgm:chPref val="3"/>
        </dgm:presLayoutVars>
      </dgm:prSet>
      <dgm:spPr/>
    </dgm:pt>
    <dgm:pt modelId="{ED00A314-F46C-4815-9755-DFE5E658A250}" type="pres">
      <dgm:prSet presAssocID="{61A55E4D-C1CA-4C1B-B54D-46E1BC4AF538}" presName="rootConnector" presStyleLbl="node4" presStyleIdx="9" presStyleCnt="25"/>
      <dgm:spPr/>
    </dgm:pt>
    <dgm:pt modelId="{A0240B1A-E93A-416D-A438-540EFB1912BE}" type="pres">
      <dgm:prSet presAssocID="{61A55E4D-C1CA-4C1B-B54D-46E1BC4AF538}" presName="hierChild4" presStyleCnt="0"/>
      <dgm:spPr/>
    </dgm:pt>
    <dgm:pt modelId="{90A96281-3185-4F37-BA32-B4B39CEDFC04}" type="pres">
      <dgm:prSet presAssocID="{61A55E4D-C1CA-4C1B-B54D-46E1BC4AF538}" presName="hierChild5" presStyleCnt="0"/>
      <dgm:spPr/>
    </dgm:pt>
    <dgm:pt modelId="{D3C2C728-0034-4435-B59A-1F965F231805}" type="pres">
      <dgm:prSet presAssocID="{F571FE02-9A29-4A3F-816F-59C06D9E7932}" presName="Name37" presStyleLbl="parChTrans1D4" presStyleIdx="10" presStyleCnt="25"/>
      <dgm:spPr/>
    </dgm:pt>
    <dgm:pt modelId="{8D7D34A9-E567-4EAB-B1D2-21DCD34AF5F3}" type="pres">
      <dgm:prSet presAssocID="{F38E4D59-5A8B-4C80-908C-4DC3889D215F}" presName="hierRoot2" presStyleCnt="0">
        <dgm:presLayoutVars>
          <dgm:hierBranch val="init"/>
        </dgm:presLayoutVars>
      </dgm:prSet>
      <dgm:spPr/>
    </dgm:pt>
    <dgm:pt modelId="{60084A64-EB60-4E3A-B828-D35BC8EEAD43}" type="pres">
      <dgm:prSet presAssocID="{F38E4D59-5A8B-4C80-908C-4DC3889D215F}" presName="rootComposite" presStyleCnt="0"/>
      <dgm:spPr/>
    </dgm:pt>
    <dgm:pt modelId="{B28CF3AB-51DA-475E-B82B-EC0F91A64393}" type="pres">
      <dgm:prSet presAssocID="{F38E4D59-5A8B-4C80-908C-4DC3889D215F}" presName="rootText" presStyleLbl="node4" presStyleIdx="10" presStyleCnt="25">
        <dgm:presLayoutVars>
          <dgm:chPref val="3"/>
        </dgm:presLayoutVars>
      </dgm:prSet>
      <dgm:spPr/>
    </dgm:pt>
    <dgm:pt modelId="{D0A1DAEE-65AD-44C5-A5BB-0FA32B7E3FF5}" type="pres">
      <dgm:prSet presAssocID="{F38E4D59-5A8B-4C80-908C-4DC3889D215F}" presName="rootConnector" presStyleLbl="node4" presStyleIdx="10" presStyleCnt="25"/>
      <dgm:spPr/>
    </dgm:pt>
    <dgm:pt modelId="{6EDD97D4-1890-4922-A38C-396AB71FC7BA}" type="pres">
      <dgm:prSet presAssocID="{F38E4D59-5A8B-4C80-908C-4DC3889D215F}" presName="hierChild4" presStyleCnt="0"/>
      <dgm:spPr/>
    </dgm:pt>
    <dgm:pt modelId="{49D78ACB-1DC6-4576-93EF-1A44CB75A7AB}" type="pres">
      <dgm:prSet presAssocID="{F38E4D59-5A8B-4C80-908C-4DC3889D215F}" presName="hierChild5" presStyleCnt="0"/>
      <dgm:spPr/>
    </dgm:pt>
    <dgm:pt modelId="{71BBCBFB-0AC5-46C1-862C-3D6F26B2ED14}" type="pres">
      <dgm:prSet presAssocID="{A620CFBC-4677-4F00-A0AE-079C622F1CBF}" presName="Name37" presStyleLbl="parChTrans1D4" presStyleIdx="11" presStyleCnt="25"/>
      <dgm:spPr/>
    </dgm:pt>
    <dgm:pt modelId="{40CBE7EE-6C01-4587-9A2F-658B93520D95}" type="pres">
      <dgm:prSet presAssocID="{23F0C554-ADA8-4D72-B47E-101D2303096B}" presName="hierRoot2" presStyleCnt="0">
        <dgm:presLayoutVars>
          <dgm:hierBranch val="init"/>
        </dgm:presLayoutVars>
      </dgm:prSet>
      <dgm:spPr/>
    </dgm:pt>
    <dgm:pt modelId="{AA23BA56-2193-43DA-95ED-81517610B62F}" type="pres">
      <dgm:prSet presAssocID="{23F0C554-ADA8-4D72-B47E-101D2303096B}" presName="rootComposite" presStyleCnt="0"/>
      <dgm:spPr/>
    </dgm:pt>
    <dgm:pt modelId="{28FCD01F-0879-4733-BB4A-FC4609767266}" type="pres">
      <dgm:prSet presAssocID="{23F0C554-ADA8-4D72-B47E-101D2303096B}" presName="rootText" presStyleLbl="node4" presStyleIdx="11" presStyleCnt="25">
        <dgm:presLayoutVars>
          <dgm:chPref val="3"/>
        </dgm:presLayoutVars>
      </dgm:prSet>
      <dgm:spPr/>
    </dgm:pt>
    <dgm:pt modelId="{D10DAC80-29FB-425F-870E-7697815DA527}" type="pres">
      <dgm:prSet presAssocID="{23F0C554-ADA8-4D72-B47E-101D2303096B}" presName="rootConnector" presStyleLbl="node4" presStyleIdx="11" presStyleCnt="25"/>
      <dgm:spPr/>
    </dgm:pt>
    <dgm:pt modelId="{95F7D50D-39C3-4239-9794-BF20408F351D}" type="pres">
      <dgm:prSet presAssocID="{23F0C554-ADA8-4D72-B47E-101D2303096B}" presName="hierChild4" presStyleCnt="0"/>
      <dgm:spPr/>
    </dgm:pt>
    <dgm:pt modelId="{3242FF0C-A56A-4C54-8AAD-FBBA5689319C}" type="pres">
      <dgm:prSet presAssocID="{23F0C554-ADA8-4D72-B47E-101D2303096B}" presName="hierChild5" presStyleCnt="0"/>
      <dgm:spPr/>
    </dgm:pt>
    <dgm:pt modelId="{AFDC6F30-D8A5-4C6A-A177-F0962D299F67}" type="pres">
      <dgm:prSet presAssocID="{8713C468-BFD2-48C3-9142-D861E9C03ADD}" presName="hierChild5" presStyleCnt="0"/>
      <dgm:spPr/>
    </dgm:pt>
    <dgm:pt modelId="{E9E58B34-3DB5-49E1-90B2-DBDA347732D8}" type="pres">
      <dgm:prSet presAssocID="{D4808004-6744-4DE0-BF52-ADE44CBE4E8E}" presName="Name37" presStyleLbl="parChTrans1D3" presStyleIdx="3" presStyleCnt="19"/>
      <dgm:spPr/>
    </dgm:pt>
    <dgm:pt modelId="{2616D3D1-1717-4A3A-9011-36EC8214C8F7}" type="pres">
      <dgm:prSet presAssocID="{DFE6D902-C1F0-45EC-8A12-20646837D38B}" presName="hierRoot2" presStyleCnt="0">
        <dgm:presLayoutVars>
          <dgm:hierBranch val="init"/>
        </dgm:presLayoutVars>
      </dgm:prSet>
      <dgm:spPr/>
    </dgm:pt>
    <dgm:pt modelId="{5DCBB57E-07A1-4AFC-86DB-EF3C4DBA3660}" type="pres">
      <dgm:prSet presAssocID="{DFE6D902-C1F0-45EC-8A12-20646837D38B}" presName="rootComposite" presStyleCnt="0"/>
      <dgm:spPr/>
    </dgm:pt>
    <dgm:pt modelId="{03E1208D-9199-4480-8A55-8BF4D2FB0181}" type="pres">
      <dgm:prSet presAssocID="{DFE6D902-C1F0-45EC-8A12-20646837D38B}" presName="rootText" presStyleLbl="node3" presStyleIdx="3" presStyleCnt="19">
        <dgm:presLayoutVars>
          <dgm:chPref val="3"/>
        </dgm:presLayoutVars>
      </dgm:prSet>
      <dgm:spPr/>
    </dgm:pt>
    <dgm:pt modelId="{7E770E00-EE7D-4C62-9DB2-35ADE63EA56F}" type="pres">
      <dgm:prSet presAssocID="{DFE6D902-C1F0-45EC-8A12-20646837D38B}" presName="rootConnector" presStyleLbl="node3" presStyleIdx="3" presStyleCnt="19"/>
      <dgm:spPr/>
    </dgm:pt>
    <dgm:pt modelId="{53D33895-8E70-42AA-A5CC-8EEDE1A113BC}" type="pres">
      <dgm:prSet presAssocID="{DFE6D902-C1F0-45EC-8A12-20646837D38B}" presName="hierChild4" presStyleCnt="0"/>
      <dgm:spPr/>
    </dgm:pt>
    <dgm:pt modelId="{9D505DC0-0CA4-42FD-A783-B4DC29FDF4F7}" type="pres">
      <dgm:prSet presAssocID="{05734CC5-C5CD-4195-8DB8-696EC3ECEB40}" presName="Name37" presStyleLbl="parChTrans1D4" presStyleIdx="12" presStyleCnt="25"/>
      <dgm:spPr/>
    </dgm:pt>
    <dgm:pt modelId="{8FE0E2A7-DC3C-4780-8B00-C246E24EFA4D}" type="pres">
      <dgm:prSet presAssocID="{CBC43A12-5813-4358-B60D-2638B8011A63}" presName="hierRoot2" presStyleCnt="0">
        <dgm:presLayoutVars>
          <dgm:hierBranch val="init"/>
        </dgm:presLayoutVars>
      </dgm:prSet>
      <dgm:spPr/>
    </dgm:pt>
    <dgm:pt modelId="{1C15A784-C869-4FC5-9C8A-C7FDD97118F4}" type="pres">
      <dgm:prSet presAssocID="{CBC43A12-5813-4358-B60D-2638B8011A63}" presName="rootComposite" presStyleCnt="0"/>
      <dgm:spPr/>
    </dgm:pt>
    <dgm:pt modelId="{742766C1-D710-4A2B-A1A0-2BE9A6F858EE}" type="pres">
      <dgm:prSet presAssocID="{CBC43A12-5813-4358-B60D-2638B8011A63}" presName="rootText" presStyleLbl="node4" presStyleIdx="12" presStyleCnt="25">
        <dgm:presLayoutVars>
          <dgm:chPref val="3"/>
        </dgm:presLayoutVars>
      </dgm:prSet>
      <dgm:spPr/>
    </dgm:pt>
    <dgm:pt modelId="{256A4C32-4105-4AD5-A87C-B487419B77EE}" type="pres">
      <dgm:prSet presAssocID="{CBC43A12-5813-4358-B60D-2638B8011A63}" presName="rootConnector" presStyleLbl="node4" presStyleIdx="12" presStyleCnt="25"/>
      <dgm:spPr/>
    </dgm:pt>
    <dgm:pt modelId="{A31C491E-8A1F-4431-8140-39F861980218}" type="pres">
      <dgm:prSet presAssocID="{CBC43A12-5813-4358-B60D-2638B8011A63}" presName="hierChild4" presStyleCnt="0"/>
      <dgm:spPr/>
    </dgm:pt>
    <dgm:pt modelId="{CB26FF57-3C28-4637-A1BB-1AF51478F123}" type="pres">
      <dgm:prSet presAssocID="{CBC43A12-5813-4358-B60D-2638B8011A63}" presName="hierChild5" presStyleCnt="0"/>
      <dgm:spPr/>
    </dgm:pt>
    <dgm:pt modelId="{C3DC670A-2876-47B5-8CC2-9D18058A704B}" type="pres">
      <dgm:prSet presAssocID="{E7DBAAEA-8398-4D62-8DF0-9F178882E39D}" presName="Name37" presStyleLbl="parChTrans1D4" presStyleIdx="13" presStyleCnt="25"/>
      <dgm:spPr/>
    </dgm:pt>
    <dgm:pt modelId="{E103DBD6-B0D1-4228-B606-087EDAA9425D}" type="pres">
      <dgm:prSet presAssocID="{63DBDE3E-FB16-4FE7-A2DD-5761F25A838E}" presName="hierRoot2" presStyleCnt="0">
        <dgm:presLayoutVars>
          <dgm:hierBranch val="init"/>
        </dgm:presLayoutVars>
      </dgm:prSet>
      <dgm:spPr/>
    </dgm:pt>
    <dgm:pt modelId="{7107620C-A202-47FB-BAB0-78293EE5C7A9}" type="pres">
      <dgm:prSet presAssocID="{63DBDE3E-FB16-4FE7-A2DD-5761F25A838E}" presName="rootComposite" presStyleCnt="0"/>
      <dgm:spPr/>
    </dgm:pt>
    <dgm:pt modelId="{19399AEB-8086-4479-84A5-002EFD721B19}" type="pres">
      <dgm:prSet presAssocID="{63DBDE3E-FB16-4FE7-A2DD-5761F25A838E}" presName="rootText" presStyleLbl="node4" presStyleIdx="13" presStyleCnt="25">
        <dgm:presLayoutVars>
          <dgm:chPref val="3"/>
        </dgm:presLayoutVars>
      </dgm:prSet>
      <dgm:spPr/>
    </dgm:pt>
    <dgm:pt modelId="{B8F86924-315E-4E6B-A582-BDB16EB20C67}" type="pres">
      <dgm:prSet presAssocID="{63DBDE3E-FB16-4FE7-A2DD-5761F25A838E}" presName="rootConnector" presStyleLbl="node4" presStyleIdx="13" presStyleCnt="25"/>
      <dgm:spPr/>
    </dgm:pt>
    <dgm:pt modelId="{314949BA-154E-4DD7-AC4C-D369A372D455}" type="pres">
      <dgm:prSet presAssocID="{63DBDE3E-FB16-4FE7-A2DD-5761F25A838E}" presName="hierChild4" presStyleCnt="0"/>
      <dgm:spPr/>
    </dgm:pt>
    <dgm:pt modelId="{AF328183-90FC-4CED-8FDE-52708E43B0A3}" type="pres">
      <dgm:prSet presAssocID="{63DBDE3E-FB16-4FE7-A2DD-5761F25A838E}" presName="hierChild5" presStyleCnt="0"/>
      <dgm:spPr/>
    </dgm:pt>
    <dgm:pt modelId="{ED43BCF6-CE07-4F4B-81C6-BC5F7651BD0D}" type="pres">
      <dgm:prSet presAssocID="{DFE6D902-C1F0-45EC-8A12-20646837D38B}" presName="hierChild5" presStyleCnt="0"/>
      <dgm:spPr/>
    </dgm:pt>
    <dgm:pt modelId="{FCC8CEB4-3924-463D-A0D3-D9A35428C938}" type="pres">
      <dgm:prSet presAssocID="{59A0C52B-0F1B-48B0-BC32-59DBCEADF379}" presName="hierChild5" presStyleCnt="0"/>
      <dgm:spPr/>
    </dgm:pt>
    <dgm:pt modelId="{B9F2F0E6-978D-4523-93F3-B7D529FDC38D}" type="pres">
      <dgm:prSet presAssocID="{C50F4A9C-BCF5-44B6-B487-A443E7B7B8F2}" presName="Name37" presStyleLbl="parChTrans1D2" presStyleIdx="2" presStyleCnt="8"/>
      <dgm:spPr/>
    </dgm:pt>
    <dgm:pt modelId="{D9270022-5D7D-4074-9922-C7DA959B1084}" type="pres">
      <dgm:prSet presAssocID="{F334360A-9F80-4845-908D-1820F9D9FCD8}" presName="hierRoot2" presStyleCnt="0">
        <dgm:presLayoutVars>
          <dgm:hierBranch val="init"/>
        </dgm:presLayoutVars>
      </dgm:prSet>
      <dgm:spPr/>
    </dgm:pt>
    <dgm:pt modelId="{550B92AA-3498-4E0A-BC88-B1F3EE7C15AD}" type="pres">
      <dgm:prSet presAssocID="{F334360A-9F80-4845-908D-1820F9D9FCD8}" presName="rootComposite" presStyleCnt="0"/>
      <dgm:spPr/>
    </dgm:pt>
    <dgm:pt modelId="{2B121127-3C0F-42A0-8C95-7211B5EA1923}" type="pres">
      <dgm:prSet presAssocID="{F334360A-9F80-4845-908D-1820F9D9FCD8}" presName="rootText" presStyleLbl="node2" presStyleIdx="2" presStyleCnt="8">
        <dgm:presLayoutVars>
          <dgm:chPref val="3"/>
        </dgm:presLayoutVars>
      </dgm:prSet>
      <dgm:spPr/>
    </dgm:pt>
    <dgm:pt modelId="{80F8EC28-6414-48F8-860A-189C36080617}" type="pres">
      <dgm:prSet presAssocID="{F334360A-9F80-4845-908D-1820F9D9FCD8}" presName="rootConnector" presStyleLbl="node2" presStyleIdx="2" presStyleCnt="8"/>
      <dgm:spPr/>
    </dgm:pt>
    <dgm:pt modelId="{334984DF-60D3-42BC-9022-6358F7F97873}" type="pres">
      <dgm:prSet presAssocID="{F334360A-9F80-4845-908D-1820F9D9FCD8}" presName="hierChild4" presStyleCnt="0"/>
      <dgm:spPr/>
    </dgm:pt>
    <dgm:pt modelId="{926855A0-4E86-46A1-BB6E-9E6EAAE30FFE}" type="pres">
      <dgm:prSet presAssocID="{254F9696-6368-4A6B-9B16-F9B20CABE176}" presName="Name37" presStyleLbl="parChTrans1D3" presStyleIdx="4" presStyleCnt="19"/>
      <dgm:spPr/>
    </dgm:pt>
    <dgm:pt modelId="{6B76293A-8961-4BCA-8E2F-71C926D50895}" type="pres">
      <dgm:prSet presAssocID="{F80C9C15-BAC3-4A67-9279-18486BB5FF2B}" presName="hierRoot2" presStyleCnt="0">
        <dgm:presLayoutVars>
          <dgm:hierBranch val="init"/>
        </dgm:presLayoutVars>
      </dgm:prSet>
      <dgm:spPr/>
    </dgm:pt>
    <dgm:pt modelId="{AFC79223-5B7E-429F-9DD4-BBCEB671B9DA}" type="pres">
      <dgm:prSet presAssocID="{F80C9C15-BAC3-4A67-9279-18486BB5FF2B}" presName="rootComposite" presStyleCnt="0"/>
      <dgm:spPr/>
    </dgm:pt>
    <dgm:pt modelId="{A75AE4FA-D1E2-4CD3-ADEA-E37013F9A276}" type="pres">
      <dgm:prSet presAssocID="{F80C9C15-BAC3-4A67-9279-18486BB5FF2B}" presName="rootText" presStyleLbl="node3" presStyleIdx="4" presStyleCnt="19">
        <dgm:presLayoutVars>
          <dgm:chPref val="3"/>
        </dgm:presLayoutVars>
      </dgm:prSet>
      <dgm:spPr/>
    </dgm:pt>
    <dgm:pt modelId="{FD1002E1-4621-4E38-A78C-69C6E145C2D3}" type="pres">
      <dgm:prSet presAssocID="{F80C9C15-BAC3-4A67-9279-18486BB5FF2B}" presName="rootConnector" presStyleLbl="node3" presStyleIdx="4" presStyleCnt="19"/>
      <dgm:spPr/>
    </dgm:pt>
    <dgm:pt modelId="{C504521C-34D5-466B-8631-FC0DE7BCB49F}" type="pres">
      <dgm:prSet presAssocID="{F80C9C15-BAC3-4A67-9279-18486BB5FF2B}" presName="hierChild4" presStyleCnt="0"/>
      <dgm:spPr/>
    </dgm:pt>
    <dgm:pt modelId="{0393C53E-17F9-4BCF-9D98-44AA22116824}" type="pres">
      <dgm:prSet presAssocID="{F80C9C15-BAC3-4A67-9279-18486BB5FF2B}" presName="hierChild5" presStyleCnt="0"/>
      <dgm:spPr/>
    </dgm:pt>
    <dgm:pt modelId="{89EDA589-F069-4403-81A3-CA0CFF8EE272}" type="pres">
      <dgm:prSet presAssocID="{FFFBDE82-E268-4C5B-BF61-D141A9F3DCBB}" presName="Name37" presStyleLbl="parChTrans1D3" presStyleIdx="5" presStyleCnt="19"/>
      <dgm:spPr/>
    </dgm:pt>
    <dgm:pt modelId="{6C686A87-C3CE-4434-B6D2-4C8695952FFE}" type="pres">
      <dgm:prSet presAssocID="{4D8CF323-12B1-4B16-8069-FC05F92BB2F3}" presName="hierRoot2" presStyleCnt="0">
        <dgm:presLayoutVars>
          <dgm:hierBranch val="init"/>
        </dgm:presLayoutVars>
      </dgm:prSet>
      <dgm:spPr/>
    </dgm:pt>
    <dgm:pt modelId="{41B0C50D-BA50-40BA-8090-7257746E5F7A}" type="pres">
      <dgm:prSet presAssocID="{4D8CF323-12B1-4B16-8069-FC05F92BB2F3}" presName="rootComposite" presStyleCnt="0"/>
      <dgm:spPr/>
    </dgm:pt>
    <dgm:pt modelId="{1FF8F8EB-3AB8-41EF-A7AF-66FF695C8584}" type="pres">
      <dgm:prSet presAssocID="{4D8CF323-12B1-4B16-8069-FC05F92BB2F3}" presName="rootText" presStyleLbl="node3" presStyleIdx="5" presStyleCnt="19">
        <dgm:presLayoutVars>
          <dgm:chPref val="3"/>
        </dgm:presLayoutVars>
      </dgm:prSet>
      <dgm:spPr/>
    </dgm:pt>
    <dgm:pt modelId="{E7947EAE-E993-49FB-B233-6E44A4C10A09}" type="pres">
      <dgm:prSet presAssocID="{4D8CF323-12B1-4B16-8069-FC05F92BB2F3}" presName="rootConnector" presStyleLbl="node3" presStyleIdx="5" presStyleCnt="19"/>
      <dgm:spPr/>
    </dgm:pt>
    <dgm:pt modelId="{875BCAD1-3DA4-4A0B-9F1E-AB7F699EFEEA}" type="pres">
      <dgm:prSet presAssocID="{4D8CF323-12B1-4B16-8069-FC05F92BB2F3}" presName="hierChild4" presStyleCnt="0"/>
      <dgm:spPr/>
    </dgm:pt>
    <dgm:pt modelId="{C69BCE2E-80FE-45F1-89A5-DA61BAFBC9DF}" type="pres">
      <dgm:prSet presAssocID="{4D8CF323-12B1-4B16-8069-FC05F92BB2F3}" presName="hierChild5" presStyleCnt="0"/>
      <dgm:spPr/>
    </dgm:pt>
    <dgm:pt modelId="{19D2786A-BE96-496A-8C0D-8A91F446791D}" type="pres">
      <dgm:prSet presAssocID="{F334360A-9F80-4845-908D-1820F9D9FCD8}" presName="hierChild5" presStyleCnt="0"/>
      <dgm:spPr/>
    </dgm:pt>
    <dgm:pt modelId="{867356C8-C49D-435C-9D1F-0CE0869E8EDD}" type="pres">
      <dgm:prSet presAssocID="{16D3ADD6-C288-4EE3-80F2-E3A37C2BD2D6}" presName="Name37" presStyleLbl="parChTrans1D2" presStyleIdx="3" presStyleCnt="8"/>
      <dgm:spPr/>
    </dgm:pt>
    <dgm:pt modelId="{0E08B845-E8CA-494A-83AE-04B37E25EAF8}" type="pres">
      <dgm:prSet presAssocID="{AF2D367B-7717-47A9-A98A-87A07E5F8BC8}" presName="hierRoot2" presStyleCnt="0">
        <dgm:presLayoutVars>
          <dgm:hierBranch val="init"/>
        </dgm:presLayoutVars>
      </dgm:prSet>
      <dgm:spPr/>
    </dgm:pt>
    <dgm:pt modelId="{6EAB4119-26BF-4BFE-9ABE-9F4DBBD60059}" type="pres">
      <dgm:prSet presAssocID="{AF2D367B-7717-47A9-A98A-87A07E5F8BC8}" presName="rootComposite" presStyleCnt="0"/>
      <dgm:spPr/>
    </dgm:pt>
    <dgm:pt modelId="{CF670E3F-0472-4175-BBAA-AD3AFC470DB1}" type="pres">
      <dgm:prSet presAssocID="{AF2D367B-7717-47A9-A98A-87A07E5F8BC8}" presName="rootText" presStyleLbl="node2" presStyleIdx="3" presStyleCnt="8">
        <dgm:presLayoutVars>
          <dgm:chPref val="3"/>
        </dgm:presLayoutVars>
      </dgm:prSet>
      <dgm:spPr/>
    </dgm:pt>
    <dgm:pt modelId="{C989A800-18DF-4436-99F5-FACE40C4D818}" type="pres">
      <dgm:prSet presAssocID="{AF2D367B-7717-47A9-A98A-87A07E5F8BC8}" presName="rootConnector" presStyleLbl="node2" presStyleIdx="3" presStyleCnt="8"/>
      <dgm:spPr/>
    </dgm:pt>
    <dgm:pt modelId="{BDA2F10E-7091-4CF4-A26E-F4A896EFA4D4}" type="pres">
      <dgm:prSet presAssocID="{AF2D367B-7717-47A9-A98A-87A07E5F8BC8}" presName="hierChild4" presStyleCnt="0"/>
      <dgm:spPr/>
    </dgm:pt>
    <dgm:pt modelId="{E3536E5B-73BB-4C1F-89A3-029ACC533BBE}" type="pres">
      <dgm:prSet presAssocID="{9F71C7A7-19FE-4A4A-BF1A-0E03E0ADA4F1}" presName="Name37" presStyleLbl="parChTrans1D3" presStyleIdx="6" presStyleCnt="19"/>
      <dgm:spPr/>
    </dgm:pt>
    <dgm:pt modelId="{3285F5FE-541D-49AA-AE18-BEC49BB13C2C}" type="pres">
      <dgm:prSet presAssocID="{82181E53-5F12-483B-9CE2-B587765BB29F}" presName="hierRoot2" presStyleCnt="0">
        <dgm:presLayoutVars>
          <dgm:hierBranch val="init"/>
        </dgm:presLayoutVars>
      </dgm:prSet>
      <dgm:spPr/>
    </dgm:pt>
    <dgm:pt modelId="{013E4B87-9FB6-457B-B1D2-A6B58648AC8C}" type="pres">
      <dgm:prSet presAssocID="{82181E53-5F12-483B-9CE2-B587765BB29F}" presName="rootComposite" presStyleCnt="0"/>
      <dgm:spPr/>
    </dgm:pt>
    <dgm:pt modelId="{DA38BE30-0588-4AAC-AAF3-2B6624808275}" type="pres">
      <dgm:prSet presAssocID="{82181E53-5F12-483B-9CE2-B587765BB29F}" presName="rootText" presStyleLbl="node3" presStyleIdx="6" presStyleCnt="19">
        <dgm:presLayoutVars>
          <dgm:chPref val="3"/>
        </dgm:presLayoutVars>
      </dgm:prSet>
      <dgm:spPr/>
    </dgm:pt>
    <dgm:pt modelId="{0B1AE79A-DF0A-46C9-9B7E-42B391879BC5}" type="pres">
      <dgm:prSet presAssocID="{82181E53-5F12-483B-9CE2-B587765BB29F}" presName="rootConnector" presStyleLbl="node3" presStyleIdx="6" presStyleCnt="19"/>
      <dgm:spPr/>
    </dgm:pt>
    <dgm:pt modelId="{6CE46C3D-F245-4F72-93A0-DE50D31B8670}" type="pres">
      <dgm:prSet presAssocID="{82181E53-5F12-483B-9CE2-B587765BB29F}" presName="hierChild4" presStyleCnt="0"/>
      <dgm:spPr/>
    </dgm:pt>
    <dgm:pt modelId="{F23EA074-920C-4376-93CA-5DD038AF7618}" type="pres">
      <dgm:prSet presAssocID="{82181E53-5F12-483B-9CE2-B587765BB29F}" presName="hierChild5" presStyleCnt="0"/>
      <dgm:spPr/>
    </dgm:pt>
    <dgm:pt modelId="{FC9E8913-456F-47CB-887D-E1CF48424D59}" type="pres">
      <dgm:prSet presAssocID="{8C57787D-07A2-43E8-959F-4BE62CD17D61}" presName="Name37" presStyleLbl="parChTrans1D3" presStyleIdx="7" presStyleCnt="19"/>
      <dgm:spPr/>
    </dgm:pt>
    <dgm:pt modelId="{212ABD9B-4341-48E5-A4A4-1BB588828F3E}" type="pres">
      <dgm:prSet presAssocID="{96A7C435-DEB8-4C87-BDF6-5C5364259D4E}" presName="hierRoot2" presStyleCnt="0">
        <dgm:presLayoutVars>
          <dgm:hierBranch val="init"/>
        </dgm:presLayoutVars>
      </dgm:prSet>
      <dgm:spPr/>
    </dgm:pt>
    <dgm:pt modelId="{D7805A49-3BEA-4D16-914C-DA562C8E9E95}" type="pres">
      <dgm:prSet presAssocID="{96A7C435-DEB8-4C87-BDF6-5C5364259D4E}" presName="rootComposite" presStyleCnt="0"/>
      <dgm:spPr/>
    </dgm:pt>
    <dgm:pt modelId="{C040A16D-0BA3-42D0-ABD6-2AA062BD15CF}" type="pres">
      <dgm:prSet presAssocID="{96A7C435-DEB8-4C87-BDF6-5C5364259D4E}" presName="rootText" presStyleLbl="node3" presStyleIdx="7" presStyleCnt="19">
        <dgm:presLayoutVars>
          <dgm:chPref val="3"/>
        </dgm:presLayoutVars>
      </dgm:prSet>
      <dgm:spPr/>
    </dgm:pt>
    <dgm:pt modelId="{BE399428-E649-453F-A68B-4619A82A76EF}" type="pres">
      <dgm:prSet presAssocID="{96A7C435-DEB8-4C87-BDF6-5C5364259D4E}" presName="rootConnector" presStyleLbl="node3" presStyleIdx="7" presStyleCnt="19"/>
      <dgm:spPr/>
    </dgm:pt>
    <dgm:pt modelId="{11D20FAD-CF9F-457C-9BCE-4E33D4165B8A}" type="pres">
      <dgm:prSet presAssocID="{96A7C435-DEB8-4C87-BDF6-5C5364259D4E}" presName="hierChild4" presStyleCnt="0"/>
      <dgm:spPr/>
    </dgm:pt>
    <dgm:pt modelId="{DBA37C9C-FD4C-4BEC-B7A1-CAAC214E2198}" type="pres">
      <dgm:prSet presAssocID="{96A7C435-DEB8-4C87-BDF6-5C5364259D4E}" presName="hierChild5" presStyleCnt="0"/>
      <dgm:spPr/>
    </dgm:pt>
    <dgm:pt modelId="{39189F5E-EBE4-49B5-AD46-D7FA888CF6CE}" type="pres">
      <dgm:prSet presAssocID="{4E810720-9C47-4DFE-B1E4-B2002C5E18B1}" presName="Name37" presStyleLbl="parChTrans1D3" presStyleIdx="8" presStyleCnt="19"/>
      <dgm:spPr/>
    </dgm:pt>
    <dgm:pt modelId="{557E12A9-9576-48B3-8BDC-DE5A9E0A6060}" type="pres">
      <dgm:prSet presAssocID="{3065D15D-78A0-42CA-96B4-E28AD128FEB3}" presName="hierRoot2" presStyleCnt="0">
        <dgm:presLayoutVars>
          <dgm:hierBranch val="init"/>
        </dgm:presLayoutVars>
      </dgm:prSet>
      <dgm:spPr/>
    </dgm:pt>
    <dgm:pt modelId="{FFF99F6A-1EBC-4212-A9CC-8894774A43D7}" type="pres">
      <dgm:prSet presAssocID="{3065D15D-78A0-42CA-96B4-E28AD128FEB3}" presName="rootComposite" presStyleCnt="0"/>
      <dgm:spPr/>
    </dgm:pt>
    <dgm:pt modelId="{03DB92FA-2EB9-4807-9F7C-221556379257}" type="pres">
      <dgm:prSet presAssocID="{3065D15D-78A0-42CA-96B4-E28AD128FEB3}" presName="rootText" presStyleLbl="node3" presStyleIdx="8" presStyleCnt="19">
        <dgm:presLayoutVars>
          <dgm:chPref val="3"/>
        </dgm:presLayoutVars>
      </dgm:prSet>
      <dgm:spPr/>
    </dgm:pt>
    <dgm:pt modelId="{A285A38A-284E-454D-811E-442D20D3DA8A}" type="pres">
      <dgm:prSet presAssocID="{3065D15D-78A0-42CA-96B4-E28AD128FEB3}" presName="rootConnector" presStyleLbl="node3" presStyleIdx="8" presStyleCnt="19"/>
      <dgm:spPr/>
    </dgm:pt>
    <dgm:pt modelId="{2F886F8B-F644-43E1-BE57-55E1D2116367}" type="pres">
      <dgm:prSet presAssocID="{3065D15D-78A0-42CA-96B4-E28AD128FEB3}" presName="hierChild4" presStyleCnt="0"/>
      <dgm:spPr/>
    </dgm:pt>
    <dgm:pt modelId="{69CE8BF6-AF67-4968-B3F1-8034F7B56905}" type="pres">
      <dgm:prSet presAssocID="{3065D15D-78A0-42CA-96B4-E28AD128FEB3}" presName="hierChild5" presStyleCnt="0"/>
      <dgm:spPr/>
    </dgm:pt>
    <dgm:pt modelId="{59920D26-7BAC-4C39-8E33-9F0BA8942D26}" type="pres">
      <dgm:prSet presAssocID="{7E585162-3716-4E4E-ACC4-E3C3D5B9B6B5}" presName="Name37" presStyleLbl="parChTrans1D3" presStyleIdx="9" presStyleCnt="19"/>
      <dgm:spPr/>
    </dgm:pt>
    <dgm:pt modelId="{A24F4769-1EC1-432F-A742-0C568F842C3C}" type="pres">
      <dgm:prSet presAssocID="{5C8753B6-CD57-4433-A23A-9EBA3691FFE7}" presName="hierRoot2" presStyleCnt="0">
        <dgm:presLayoutVars>
          <dgm:hierBranch val="init"/>
        </dgm:presLayoutVars>
      </dgm:prSet>
      <dgm:spPr/>
    </dgm:pt>
    <dgm:pt modelId="{D8E5BAB4-4509-422F-8A02-18907E5A1D09}" type="pres">
      <dgm:prSet presAssocID="{5C8753B6-CD57-4433-A23A-9EBA3691FFE7}" presName="rootComposite" presStyleCnt="0"/>
      <dgm:spPr/>
    </dgm:pt>
    <dgm:pt modelId="{4B18B7B1-7EA9-40C2-BF5C-1E278EEE8599}" type="pres">
      <dgm:prSet presAssocID="{5C8753B6-CD57-4433-A23A-9EBA3691FFE7}" presName="rootText" presStyleLbl="node3" presStyleIdx="9" presStyleCnt="19">
        <dgm:presLayoutVars>
          <dgm:chPref val="3"/>
        </dgm:presLayoutVars>
      </dgm:prSet>
      <dgm:spPr/>
    </dgm:pt>
    <dgm:pt modelId="{14B4AAE6-43AF-4B25-ACF0-A9CE568A9378}" type="pres">
      <dgm:prSet presAssocID="{5C8753B6-CD57-4433-A23A-9EBA3691FFE7}" presName="rootConnector" presStyleLbl="node3" presStyleIdx="9" presStyleCnt="19"/>
      <dgm:spPr/>
    </dgm:pt>
    <dgm:pt modelId="{2425DD9E-10B3-458A-9C4C-D837C903CBBF}" type="pres">
      <dgm:prSet presAssocID="{5C8753B6-CD57-4433-A23A-9EBA3691FFE7}" presName="hierChild4" presStyleCnt="0"/>
      <dgm:spPr/>
    </dgm:pt>
    <dgm:pt modelId="{9F422D0C-D48A-42B9-8A85-0058B19F2B65}" type="pres">
      <dgm:prSet presAssocID="{5C8753B6-CD57-4433-A23A-9EBA3691FFE7}" presName="hierChild5" presStyleCnt="0"/>
      <dgm:spPr/>
    </dgm:pt>
    <dgm:pt modelId="{36E7E729-F29D-4052-950C-E09B543CCAF9}" type="pres">
      <dgm:prSet presAssocID="{AF2D367B-7717-47A9-A98A-87A07E5F8BC8}" presName="hierChild5" presStyleCnt="0"/>
      <dgm:spPr/>
    </dgm:pt>
    <dgm:pt modelId="{32F1FC82-1A42-495A-BFB2-6546967E7A96}" type="pres">
      <dgm:prSet presAssocID="{0CF0CD37-9568-455A-B39A-39C06C09B411}" presName="Name37" presStyleLbl="parChTrans1D2" presStyleIdx="4" presStyleCnt="8"/>
      <dgm:spPr/>
    </dgm:pt>
    <dgm:pt modelId="{8D474666-A92E-4F62-80CD-4C729C3868E3}" type="pres">
      <dgm:prSet presAssocID="{3F9C6CB2-16D8-46ED-89FF-53E05F5D7BFC}" presName="hierRoot2" presStyleCnt="0">
        <dgm:presLayoutVars>
          <dgm:hierBranch val="init"/>
        </dgm:presLayoutVars>
      </dgm:prSet>
      <dgm:spPr/>
    </dgm:pt>
    <dgm:pt modelId="{31FF9222-C8FE-481D-AAE4-931EC99F6C39}" type="pres">
      <dgm:prSet presAssocID="{3F9C6CB2-16D8-46ED-89FF-53E05F5D7BFC}" presName="rootComposite" presStyleCnt="0"/>
      <dgm:spPr/>
    </dgm:pt>
    <dgm:pt modelId="{E077F9B5-D8D9-45B1-AD44-E792AD48DD90}" type="pres">
      <dgm:prSet presAssocID="{3F9C6CB2-16D8-46ED-89FF-53E05F5D7BFC}" presName="rootText" presStyleLbl="node2" presStyleIdx="4" presStyleCnt="8">
        <dgm:presLayoutVars>
          <dgm:chPref val="3"/>
        </dgm:presLayoutVars>
      </dgm:prSet>
      <dgm:spPr/>
    </dgm:pt>
    <dgm:pt modelId="{0F436AB1-0478-4FFD-A60A-504790C30A17}" type="pres">
      <dgm:prSet presAssocID="{3F9C6CB2-16D8-46ED-89FF-53E05F5D7BFC}" presName="rootConnector" presStyleLbl="node2" presStyleIdx="4" presStyleCnt="8"/>
      <dgm:spPr/>
    </dgm:pt>
    <dgm:pt modelId="{D9E3C06A-242A-4775-A9C6-079CD6D8F724}" type="pres">
      <dgm:prSet presAssocID="{3F9C6CB2-16D8-46ED-89FF-53E05F5D7BFC}" presName="hierChild4" presStyleCnt="0"/>
      <dgm:spPr/>
    </dgm:pt>
    <dgm:pt modelId="{A1D2A1DB-04EB-4B0A-92B4-9AF5159B942D}" type="pres">
      <dgm:prSet presAssocID="{B7887A8E-4EFA-4497-AB7B-E1E0B2B9A065}" presName="Name37" presStyleLbl="parChTrans1D3" presStyleIdx="10" presStyleCnt="19"/>
      <dgm:spPr/>
    </dgm:pt>
    <dgm:pt modelId="{73D96D1E-43D3-41D2-8294-CF804671A95A}" type="pres">
      <dgm:prSet presAssocID="{081A926D-3601-4AD4-9C3F-AA1B42827321}" presName="hierRoot2" presStyleCnt="0">
        <dgm:presLayoutVars>
          <dgm:hierBranch val="init"/>
        </dgm:presLayoutVars>
      </dgm:prSet>
      <dgm:spPr/>
    </dgm:pt>
    <dgm:pt modelId="{4D34FF5A-EA3E-4421-BF10-D32C719F50D9}" type="pres">
      <dgm:prSet presAssocID="{081A926D-3601-4AD4-9C3F-AA1B42827321}" presName="rootComposite" presStyleCnt="0"/>
      <dgm:spPr/>
    </dgm:pt>
    <dgm:pt modelId="{3B0B8300-9157-4D20-818B-3BF6BE11462A}" type="pres">
      <dgm:prSet presAssocID="{081A926D-3601-4AD4-9C3F-AA1B42827321}" presName="rootText" presStyleLbl="node3" presStyleIdx="10" presStyleCnt="19">
        <dgm:presLayoutVars>
          <dgm:chPref val="3"/>
        </dgm:presLayoutVars>
      </dgm:prSet>
      <dgm:spPr/>
    </dgm:pt>
    <dgm:pt modelId="{23004019-77E9-4B24-B5FC-F1E651D02BAD}" type="pres">
      <dgm:prSet presAssocID="{081A926D-3601-4AD4-9C3F-AA1B42827321}" presName="rootConnector" presStyleLbl="node3" presStyleIdx="10" presStyleCnt="19"/>
      <dgm:spPr/>
    </dgm:pt>
    <dgm:pt modelId="{B7CF5D3A-1B31-49DC-9790-18619B4BE6B5}" type="pres">
      <dgm:prSet presAssocID="{081A926D-3601-4AD4-9C3F-AA1B42827321}" presName="hierChild4" presStyleCnt="0"/>
      <dgm:spPr/>
    </dgm:pt>
    <dgm:pt modelId="{AD3CC39A-CA2A-4F56-9C1F-1BA2A69EC4D5}" type="pres">
      <dgm:prSet presAssocID="{081A926D-3601-4AD4-9C3F-AA1B42827321}" presName="hierChild5" presStyleCnt="0"/>
      <dgm:spPr/>
    </dgm:pt>
    <dgm:pt modelId="{C43C7D77-F20E-4A8B-880A-98C1DC7253D8}" type="pres">
      <dgm:prSet presAssocID="{B38A3A0F-49D0-4FAF-AADA-147492C6DC82}" presName="Name37" presStyleLbl="parChTrans1D3" presStyleIdx="11" presStyleCnt="19"/>
      <dgm:spPr/>
    </dgm:pt>
    <dgm:pt modelId="{01460E3F-98FE-4766-97FF-05B7DA72CF0B}" type="pres">
      <dgm:prSet presAssocID="{169B363C-496A-4520-9CC2-074A568D2914}" presName="hierRoot2" presStyleCnt="0">
        <dgm:presLayoutVars>
          <dgm:hierBranch val="init"/>
        </dgm:presLayoutVars>
      </dgm:prSet>
      <dgm:spPr/>
    </dgm:pt>
    <dgm:pt modelId="{FF5DADFB-D43A-480E-8BE4-49C975DEB48C}" type="pres">
      <dgm:prSet presAssocID="{169B363C-496A-4520-9CC2-074A568D2914}" presName="rootComposite" presStyleCnt="0"/>
      <dgm:spPr/>
    </dgm:pt>
    <dgm:pt modelId="{A68F3FBC-9C6E-4B52-880C-15B68BDE4E67}" type="pres">
      <dgm:prSet presAssocID="{169B363C-496A-4520-9CC2-074A568D2914}" presName="rootText" presStyleLbl="node3" presStyleIdx="11" presStyleCnt="19">
        <dgm:presLayoutVars>
          <dgm:chPref val="3"/>
        </dgm:presLayoutVars>
      </dgm:prSet>
      <dgm:spPr/>
    </dgm:pt>
    <dgm:pt modelId="{0540559D-DE75-4E1E-B24C-64EC8A980AD6}" type="pres">
      <dgm:prSet presAssocID="{169B363C-496A-4520-9CC2-074A568D2914}" presName="rootConnector" presStyleLbl="node3" presStyleIdx="11" presStyleCnt="19"/>
      <dgm:spPr/>
    </dgm:pt>
    <dgm:pt modelId="{308233BD-EF3F-4B95-9160-13D8504A5DEA}" type="pres">
      <dgm:prSet presAssocID="{169B363C-496A-4520-9CC2-074A568D2914}" presName="hierChild4" presStyleCnt="0"/>
      <dgm:spPr/>
    </dgm:pt>
    <dgm:pt modelId="{9E8EE859-4BF4-49AB-890E-B39C840817AA}" type="pres">
      <dgm:prSet presAssocID="{169B363C-496A-4520-9CC2-074A568D2914}" presName="hierChild5" presStyleCnt="0"/>
      <dgm:spPr/>
    </dgm:pt>
    <dgm:pt modelId="{3E7702F9-24D9-4463-8706-6249557331D0}" type="pres">
      <dgm:prSet presAssocID="{622CCCB1-753F-43B9-95C7-B352E5E1FC41}" presName="Name37" presStyleLbl="parChTrans1D3" presStyleIdx="12" presStyleCnt="19"/>
      <dgm:spPr/>
    </dgm:pt>
    <dgm:pt modelId="{4B7A7A31-8B62-4094-A5D5-B1F392B44DA3}" type="pres">
      <dgm:prSet presAssocID="{6CF2845D-B57D-4252-98CC-718D22517AE8}" presName="hierRoot2" presStyleCnt="0">
        <dgm:presLayoutVars>
          <dgm:hierBranch val="init"/>
        </dgm:presLayoutVars>
      </dgm:prSet>
      <dgm:spPr/>
    </dgm:pt>
    <dgm:pt modelId="{02BC3E57-F937-4CBE-A4E7-BFE537634222}" type="pres">
      <dgm:prSet presAssocID="{6CF2845D-B57D-4252-98CC-718D22517AE8}" presName="rootComposite" presStyleCnt="0"/>
      <dgm:spPr/>
    </dgm:pt>
    <dgm:pt modelId="{4AB1B2CB-326E-4F33-A857-71234BB1B879}" type="pres">
      <dgm:prSet presAssocID="{6CF2845D-B57D-4252-98CC-718D22517AE8}" presName="rootText" presStyleLbl="node3" presStyleIdx="12" presStyleCnt="19">
        <dgm:presLayoutVars>
          <dgm:chPref val="3"/>
        </dgm:presLayoutVars>
      </dgm:prSet>
      <dgm:spPr/>
    </dgm:pt>
    <dgm:pt modelId="{E5E61C0B-2094-4922-8D85-3B8E602C2015}" type="pres">
      <dgm:prSet presAssocID="{6CF2845D-B57D-4252-98CC-718D22517AE8}" presName="rootConnector" presStyleLbl="node3" presStyleIdx="12" presStyleCnt="19"/>
      <dgm:spPr/>
    </dgm:pt>
    <dgm:pt modelId="{90301669-374F-4F79-8EAB-B82B18EBB380}" type="pres">
      <dgm:prSet presAssocID="{6CF2845D-B57D-4252-98CC-718D22517AE8}" presName="hierChild4" presStyleCnt="0"/>
      <dgm:spPr/>
    </dgm:pt>
    <dgm:pt modelId="{D1DCB9B8-8EB3-4CDC-B84D-6B348EB5E226}" type="pres">
      <dgm:prSet presAssocID="{0BD73C68-BCCA-4974-BCA9-1D600392D842}" presName="Name37" presStyleLbl="parChTrans1D4" presStyleIdx="14" presStyleCnt="25"/>
      <dgm:spPr/>
    </dgm:pt>
    <dgm:pt modelId="{81636FCA-D1D5-4F50-BCB6-8AE50432A65F}" type="pres">
      <dgm:prSet presAssocID="{2C089A3C-8456-4AB4-AD22-5E6523C9B2FA}" presName="hierRoot2" presStyleCnt="0">
        <dgm:presLayoutVars>
          <dgm:hierBranch val="init"/>
        </dgm:presLayoutVars>
      </dgm:prSet>
      <dgm:spPr/>
    </dgm:pt>
    <dgm:pt modelId="{D7EF2A60-BF0A-4170-A083-98519E2379B8}" type="pres">
      <dgm:prSet presAssocID="{2C089A3C-8456-4AB4-AD22-5E6523C9B2FA}" presName="rootComposite" presStyleCnt="0"/>
      <dgm:spPr/>
    </dgm:pt>
    <dgm:pt modelId="{A1D354F9-2455-4B7F-BFAB-E790D9B1AFFF}" type="pres">
      <dgm:prSet presAssocID="{2C089A3C-8456-4AB4-AD22-5E6523C9B2FA}" presName="rootText" presStyleLbl="node4" presStyleIdx="14" presStyleCnt="25">
        <dgm:presLayoutVars>
          <dgm:chPref val="3"/>
        </dgm:presLayoutVars>
      </dgm:prSet>
      <dgm:spPr/>
    </dgm:pt>
    <dgm:pt modelId="{045C0277-5BEC-45DA-B056-EB0ACF22961B}" type="pres">
      <dgm:prSet presAssocID="{2C089A3C-8456-4AB4-AD22-5E6523C9B2FA}" presName="rootConnector" presStyleLbl="node4" presStyleIdx="14" presStyleCnt="25"/>
      <dgm:spPr/>
    </dgm:pt>
    <dgm:pt modelId="{065D9640-EB4D-4AD1-988D-103D252FE656}" type="pres">
      <dgm:prSet presAssocID="{2C089A3C-8456-4AB4-AD22-5E6523C9B2FA}" presName="hierChild4" presStyleCnt="0"/>
      <dgm:spPr/>
    </dgm:pt>
    <dgm:pt modelId="{1301EC35-3CB1-4017-8604-4D9D33FC8FEA}" type="pres">
      <dgm:prSet presAssocID="{2C089A3C-8456-4AB4-AD22-5E6523C9B2FA}" presName="hierChild5" presStyleCnt="0"/>
      <dgm:spPr/>
    </dgm:pt>
    <dgm:pt modelId="{D7E1CE73-9E28-4F98-8BD0-7E8E51FB333F}" type="pres">
      <dgm:prSet presAssocID="{E8FC1F07-3460-4AD4-BECF-C223779D0B74}" presName="Name37" presStyleLbl="parChTrans1D4" presStyleIdx="15" presStyleCnt="25"/>
      <dgm:spPr/>
    </dgm:pt>
    <dgm:pt modelId="{7233EBF0-A12A-4352-97D6-21BFAC3E985F}" type="pres">
      <dgm:prSet presAssocID="{A013BAB4-876F-43C3-8AB7-1EB110B501E2}" presName="hierRoot2" presStyleCnt="0">
        <dgm:presLayoutVars>
          <dgm:hierBranch val="init"/>
        </dgm:presLayoutVars>
      </dgm:prSet>
      <dgm:spPr/>
    </dgm:pt>
    <dgm:pt modelId="{271DD513-BB9B-405C-B12C-721ED4D55ABA}" type="pres">
      <dgm:prSet presAssocID="{A013BAB4-876F-43C3-8AB7-1EB110B501E2}" presName="rootComposite" presStyleCnt="0"/>
      <dgm:spPr/>
    </dgm:pt>
    <dgm:pt modelId="{7AF25BEE-8C26-4637-B4C9-97642880D156}" type="pres">
      <dgm:prSet presAssocID="{A013BAB4-876F-43C3-8AB7-1EB110B501E2}" presName="rootText" presStyleLbl="node4" presStyleIdx="15" presStyleCnt="25">
        <dgm:presLayoutVars>
          <dgm:chPref val="3"/>
        </dgm:presLayoutVars>
      </dgm:prSet>
      <dgm:spPr/>
    </dgm:pt>
    <dgm:pt modelId="{FC5B9BCD-506E-4E5C-8610-F74B4354A20E}" type="pres">
      <dgm:prSet presAssocID="{A013BAB4-876F-43C3-8AB7-1EB110B501E2}" presName="rootConnector" presStyleLbl="node4" presStyleIdx="15" presStyleCnt="25"/>
      <dgm:spPr/>
    </dgm:pt>
    <dgm:pt modelId="{5A61279C-CEAD-4C2E-9167-36E44AFECADD}" type="pres">
      <dgm:prSet presAssocID="{A013BAB4-876F-43C3-8AB7-1EB110B501E2}" presName="hierChild4" presStyleCnt="0"/>
      <dgm:spPr/>
    </dgm:pt>
    <dgm:pt modelId="{54DEA797-76AC-401C-81F9-960E5A60C1F3}" type="pres">
      <dgm:prSet presAssocID="{A013BAB4-876F-43C3-8AB7-1EB110B501E2}" presName="hierChild5" presStyleCnt="0"/>
      <dgm:spPr/>
    </dgm:pt>
    <dgm:pt modelId="{55A80B2C-6266-43C1-BCA9-BBBF0D3D575E}" type="pres">
      <dgm:prSet presAssocID="{37E89185-5E16-4743-B65D-8B223818BBDF}" presName="Name37" presStyleLbl="parChTrans1D4" presStyleIdx="16" presStyleCnt="25"/>
      <dgm:spPr/>
    </dgm:pt>
    <dgm:pt modelId="{C54BA02E-FCBE-4723-AB4D-A3AF53B9CCA0}" type="pres">
      <dgm:prSet presAssocID="{775E2A34-5A0B-42D5-B280-DB8CE5CD96FE}" presName="hierRoot2" presStyleCnt="0">
        <dgm:presLayoutVars>
          <dgm:hierBranch val="init"/>
        </dgm:presLayoutVars>
      </dgm:prSet>
      <dgm:spPr/>
    </dgm:pt>
    <dgm:pt modelId="{02C835A8-FC37-4A24-9D03-56D51E07B65C}" type="pres">
      <dgm:prSet presAssocID="{775E2A34-5A0B-42D5-B280-DB8CE5CD96FE}" presName="rootComposite" presStyleCnt="0"/>
      <dgm:spPr/>
    </dgm:pt>
    <dgm:pt modelId="{B6177855-2780-4787-8440-15E13135D8FD}" type="pres">
      <dgm:prSet presAssocID="{775E2A34-5A0B-42D5-B280-DB8CE5CD96FE}" presName="rootText" presStyleLbl="node4" presStyleIdx="16" presStyleCnt="25">
        <dgm:presLayoutVars>
          <dgm:chPref val="3"/>
        </dgm:presLayoutVars>
      </dgm:prSet>
      <dgm:spPr/>
    </dgm:pt>
    <dgm:pt modelId="{E0276184-641E-4BC5-9D32-B5E468C024D5}" type="pres">
      <dgm:prSet presAssocID="{775E2A34-5A0B-42D5-B280-DB8CE5CD96FE}" presName="rootConnector" presStyleLbl="node4" presStyleIdx="16" presStyleCnt="25"/>
      <dgm:spPr/>
    </dgm:pt>
    <dgm:pt modelId="{8720D037-BBF6-4642-9BFA-485B721B018F}" type="pres">
      <dgm:prSet presAssocID="{775E2A34-5A0B-42D5-B280-DB8CE5CD96FE}" presName="hierChild4" presStyleCnt="0"/>
      <dgm:spPr/>
    </dgm:pt>
    <dgm:pt modelId="{D32CCBF4-FFF5-46A9-AE9F-4F6D134DEF92}" type="pres">
      <dgm:prSet presAssocID="{775E2A34-5A0B-42D5-B280-DB8CE5CD96FE}" presName="hierChild5" presStyleCnt="0"/>
      <dgm:spPr/>
    </dgm:pt>
    <dgm:pt modelId="{09711A56-AFB4-4361-A947-8CD590B576B5}" type="pres">
      <dgm:prSet presAssocID="{6CF2845D-B57D-4252-98CC-718D22517AE8}" presName="hierChild5" presStyleCnt="0"/>
      <dgm:spPr/>
    </dgm:pt>
    <dgm:pt modelId="{50FBF560-AF92-4C9B-931C-8D52DFB33155}" type="pres">
      <dgm:prSet presAssocID="{3F9C6CB2-16D8-46ED-89FF-53E05F5D7BFC}" presName="hierChild5" presStyleCnt="0"/>
      <dgm:spPr/>
    </dgm:pt>
    <dgm:pt modelId="{881CAAF8-2228-40AB-BFBE-9D46CB194C3B}" type="pres">
      <dgm:prSet presAssocID="{93CFD84D-A136-4CF0-9F64-F1718443EDCF}" presName="Name37" presStyleLbl="parChTrans1D2" presStyleIdx="5" presStyleCnt="8"/>
      <dgm:spPr/>
    </dgm:pt>
    <dgm:pt modelId="{643D95B1-3434-4158-AA87-0B7214BE1072}" type="pres">
      <dgm:prSet presAssocID="{48EB7D22-C56D-45F6-BD75-B7657E9FBEEB}" presName="hierRoot2" presStyleCnt="0">
        <dgm:presLayoutVars>
          <dgm:hierBranch val="init"/>
        </dgm:presLayoutVars>
      </dgm:prSet>
      <dgm:spPr/>
    </dgm:pt>
    <dgm:pt modelId="{B4245BA9-F8D1-4BC5-B620-D65698DDDB4C}" type="pres">
      <dgm:prSet presAssocID="{48EB7D22-C56D-45F6-BD75-B7657E9FBEEB}" presName="rootComposite" presStyleCnt="0"/>
      <dgm:spPr/>
    </dgm:pt>
    <dgm:pt modelId="{BFD0EB73-F038-45B8-8749-FB292D842971}" type="pres">
      <dgm:prSet presAssocID="{48EB7D22-C56D-45F6-BD75-B7657E9FBEEB}" presName="rootText" presStyleLbl="node2" presStyleIdx="5" presStyleCnt="8">
        <dgm:presLayoutVars>
          <dgm:chPref val="3"/>
        </dgm:presLayoutVars>
      </dgm:prSet>
      <dgm:spPr/>
    </dgm:pt>
    <dgm:pt modelId="{8A58DE24-B34F-4619-A2AC-4192436647FF}" type="pres">
      <dgm:prSet presAssocID="{48EB7D22-C56D-45F6-BD75-B7657E9FBEEB}" presName="rootConnector" presStyleLbl="node2" presStyleIdx="5" presStyleCnt="8"/>
      <dgm:spPr/>
    </dgm:pt>
    <dgm:pt modelId="{61672A7F-7634-4107-A886-C9CB8E2198F8}" type="pres">
      <dgm:prSet presAssocID="{48EB7D22-C56D-45F6-BD75-B7657E9FBEEB}" presName="hierChild4" presStyleCnt="0"/>
      <dgm:spPr/>
    </dgm:pt>
    <dgm:pt modelId="{7C672F74-4DA7-4E18-BA47-F4F58CE9D632}" type="pres">
      <dgm:prSet presAssocID="{7C13400D-271E-4387-8FAC-BEBA19CFBE75}" presName="Name37" presStyleLbl="parChTrans1D3" presStyleIdx="13" presStyleCnt="19"/>
      <dgm:spPr/>
    </dgm:pt>
    <dgm:pt modelId="{52EA2136-2168-44D3-B9F2-D5137812016D}" type="pres">
      <dgm:prSet presAssocID="{E04CA31A-A2EF-4DFE-A81E-8BCCF29F206A}" presName="hierRoot2" presStyleCnt="0">
        <dgm:presLayoutVars>
          <dgm:hierBranch val="init"/>
        </dgm:presLayoutVars>
      </dgm:prSet>
      <dgm:spPr/>
    </dgm:pt>
    <dgm:pt modelId="{8395D581-60D2-412F-94E0-DD948C8C61ED}" type="pres">
      <dgm:prSet presAssocID="{E04CA31A-A2EF-4DFE-A81E-8BCCF29F206A}" presName="rootComposite" presStyleCnt="0"/>
      <dgm:spPr/>
    </dgm:pt>
    <dgm:pt modelId="{3529C3D8-C2EA-42C2-A43F-F70235CF472D}" type="pres">
      <dgm:prSet presAssocID="{E04CA31A-A2EF-4DFE-A81E-8BCCF29F206A}" presName="rootText" presStyleLbl="node3" presStyleIdx="13" presStyleCnt="19">
        <dgm:presLayoutVars>
          <dgm:chPref val="3"/>
        </dgm:presLayoutVars>
      </dgm:prSet>
      <dgm:spPr/>
    </dgm:pt>
    <dgm:pt modelId="{93EF1678-A902-4AED-A60A-D65070B88C50}" type="pres">
      <dgm:prSet presAssocID="{E04CA31A-A2EF-4DFE-A81E-8BCCF29F206A}" presName="rootConnector" presStyleLbl="node3" presStyleIdx="13" presStyleCnt="19"/>
      <dgm:spPr/>
    </dgm:pt>
    <dgm:pt modelId="{811CA17D-EA42-4326-B283-CF407EBEAE76}" type="pres">
      <dgm:prSet presAssocID="{E04CA31A-A2EF-4DFE-A81E-8BCCF29F206A}" presName="hierChild4" presStyleCnt="0"/>
      <dgm:spPr/>
    </dgm:pt>
    <dgm:pt modelId="{A43250EF-CC86-4A31-932A-03E18730C163}" type="pres">
      <dgm:prSet presAssocID="{E04CA31A-A2EF-4DFE-A81E-8BCCF29F206A}" presName="hierChild5" presStyleCnt="0"/>
      <dgm:spPr/>
    </dgm:pt>
    <dgm:pt modelId="{EDD9B286-AB60-4AFC-B706-3BCD992BB32D}" type="pres">
      <dgm:prSet presAssocID="{D66A2DE9-FEA9-4976-BC77-97C9D1102466}" presName="Name37" presStyleLbl="parChTrans1D3" presStyleIdx="14" presStyleCnt="19"/>
      <dgm:spPr/>
    </dgm:pt>
    <dgm:pt modelId="{CD8E8660-0711-44C7-8CE4-57C0EB1C253C}" type="pres">
      <dgm:prSet presAssocID="{7FC6806E-0BFD-4A9B-AFA3-4BC2BB0ED814}" presName="hierRoot2" presStyleCnt="0">
        <dgm:presLayoutVars>
          <dgm:hierBranch val="init"/>
        </dgm:presLayoutVars>
      </dgm:prSet>
      <dgm:spPr/>
    </dgm:pt>
    <dgm:pt modelId="{D7815E55-0A89-49B2-9CF2-FE6CE278F9BF}" type="pres">
      <dgm:prSet presAssocID="{7FC6806E-0BFD-4A9B-AFA3-4BC2BB0ED814}" presName="rootComposite" presStyleCnt="0"/>
      <dgm:spPr/>
    </dgm:pt>
    <dgm:pt modelId="{86E32405-B1E8-46C3-8C12-35DF84F65A1F}" type="pres">
      <dgm:prSet presAssocID="{7FC6806E-0BFD-4A9B-AFA3-4BC2BB0ED814}" presName="rootText" presStyleLbl="node3" presStyleIdx="14" presStyleCnt="19">
        <dgm:presLayoutVars>
          <dgm:chPref val="3"/>
        </dgm:presLayoutVars>
      </dgm:prSet>
      <dgm:spPr/>
    </dgm:pt>
    <dgm:pt modelId="{2DC854D8-DC13-475F-A16B-7ADD4C6BE3E2}" type="pres">
      <dgm:prSet presAssocID="{7FC6806E-0BFD-4A9B-AFA3-4BC2BB0ED814}" presName="rootConnector" presStyleLbl="node3" presStyleIdx="14" presStyleCnt="19"/>
      <dgm:spPr/>
    </dgm:pt>
    <dgm:pt modelId="{64BAECA1-F0AF-4F26-A782-85E0473D3027}" type="pres">
      <dgm:prSet presAssocID="{7FC6806E-0BFD-4A9B-AFA3-4BC2BB0ED814}" presName="hierChild4" presStyleCnt="0"/>
      <dgm:spPr/>
    </dgm:pt>
    <dgm:pt modelId="{E88542FA-ABCF-4A77-B8F0-31540E00BE65}" type="pres">
      <dgm:prSet presAssocID="{7FC6806E-0BFD-4A9B-AFA3-4BC2BB0ED814}" presName="hierChild5" presStyleCnt="0"/>
      <dgm:spPr/>
    </dgm:pt>
    <dgm:pt modelId="{8BD1A1DD-46C8-4B06-B90C-4BB260B6145B}" type="pres">
      <dgm:prSet presAssocID="{48EB7D22-C56D-45F6-BD75-B7657E9FBEEB}" presName="hierChild5" presStyleCnt="0"/>
      <dgm:spPr/>
    </dgm:pt>
    <dgm:pt modelId="{E2622C0A-65B9-43B2-9807-F6A2549263C1}" type="pres">
      <dgm:prSet presAssocID="{A4986D01-F180-4EC5-B44B-365ECD11C803}" presName="Name37" presStyleLbl="parChTrans1D2" presStyleIdx="6" presStyleCnt="8"/>
      <dgm:spPr/>
    </dgm:pt>
    <dgm:pt modelId="{F5145BD7-2E4B-45A3-80B7-A698BA6300DB}" type="pres">
      <dgm:prSet presAssocID="{02814592-CB9F-4B37-B087-9C97B238137F}" presName="hierRoot2" presStyleCnt="0">
        <dgm:presLayoutVars>
          <dgm:hierBranch val="init"/>
        </dgm:presLayoutVars>
      </dgm:prSet>
      <dgm:spPr/>
    </dgm:pt>
    <dgm:pt modelId="{4EB18999-8991-46C2-8C78-5473BAC954A4}" type="pres">
      <dgm:prSet presAssocID="{02814592-CB9F-4B37-B087-9C97B238137F}" presName="rootComposite" presStyleCnt="0"/>
      <dgm:spPr/>
    </dgm:pt>
    <dgm:pt modelId="{482361B4-087C-4E8F-B94E-D3602D492937}" type="pres">
      <dgm:prSet presAssocID="{02814592-CB9F-4B37-B087-9C97B238137F}" presName="rootText" presStyleLbl="node2" presStyleIdx="6" presStyleCnt="8">
        <dgm:presLayoutVars>
          <dgm:chPref val="3"/>
        </dgm:presLayoutVars>
      </dgm:prSet>
      <dgm:spPr/>
    </dgm:pt>
    <dgm:pt modelId="{88DA85F6-6E6A-4106-9934-1C48CF06A1B0}" type="pres">
      <dgm:prSet presAssocID="{02814592-CB9F-4B37-B087-9C97B238137F}" presName="rootConnector" presStyleLbl="node2" presStyleIdx="6" presStyleCnt="8"/>
      <dgm:spPr/>
    </dgm:pt>
    <dgm:pt modelId="{130B3EEF-90C7-47EA-ACF3-5449F141BD0A}" type="pres">
      <dgm:prSet presAssocID="{02814592-CB9F-4B37-B087-9C97B238137F}" presName="hierChild4" presStyleCnt="0"/>
      <dgm:spPr/>
    </dgm:pt>
    <dgm:pt modelId="{9014854C-9555-41D9-AF8B-A52FC62F0C47}" type="pres">
      <dgm:prSet presAssocID="{695EC9AB-2F10-43ED-A427-109FB7863A37}" presName="Name37" presStyleLbl="parChTrans1D3" presStyleIdx="15" presStyleCnt="19"/>
      <dgm:spPr/>
    </dgm:pt>
    <dgm:pt modelId="{C94EA5E6-25C5-4E8E-924A-563E887388EB}" type="pres">
      <dgm:prSet presAssocID="{94FE0F1D-573F-4401-AC48-4F470F00E608}" presName="hierRoot2" presStyleCnt="0">
        <dgm:presLayoutVars>
          <dgm:hierBranch val="init"/>
        </dgm:presLayoutVars>
      </dgm:prSet>
      <dgm:spPr/>
    </dgm:pt>
    <dgm:pt modelId="{78DC0299-1A1B-4146-83CF-BA5D50521158}" type="pres">
      <dgm:prSet presAssocID="{94FE0F1D-573F-4401-AC48-4F470F00E608}" presName="rootComposite" presStyleCnt="0"/>
      <dgm:spPr/>
    </dgm:pt>
    <dgm:pt modelId="{3E56AC73-7E1A-49C5-9A02-25C4764D30F4}" type="pres">
      <dgm:prSet presAssocID="{94FE0F1D-573F-4401-AC48-4F470F00E608}" presName="rootText" presStyleLbl="node3" presStyleIdx="15" presStyleCnt="19">
        <dgm:presLayoutVars>
          <dgm:chPref val="3"/>
        </dgm:presLayoutVars>
      </dgm:prSet>
      <dgm:spPr/>
    </dgm:pt>
    <dgm:pt modelId="{E2BB45AC-28CE-44B5-8E22-DC4B45AA4EE5}" type="pres">
      <dgm:prSet presAssocID="{94FE0F1D-573F-4401-AC48-4F470F00E608}" presName="rootConnector" presStyleLbl="node3" presStyleIdx="15" presStyleCnt="19"/>
      <dgm:spPr/>
    </dgm:pt>
    <dgm:pt modelId="{30398787-2032-4DA6-AC50-705F8B7699B7}" type="pres">
      <dgm:prSet presAssocID="{94FE0F1D-573F-4401-AC48-4F470F00E608}" presName="hierChild4" presStyleCnt="0"/>
      <dgm:spPr/>
    </dgm:pt>
    <dgm:pt modelId="{9D545C46-4196-43FE-9980-76B32B9BD565}" type="pres">
      <dgm:prSet presAssocID="{CCFE8D31-77EB-4A73-BE2C-F43A08E5C7CC}" presName="Name37" presStyleLbl="parChTrans1D4" presStyleIdx="17" presStyleCnt="25"/>
      <dgm:spPr/>
    </dgm:pt>
    <dgm:pt modelId="{33E9976D-BEAF-4B5C-99AA-1DB20E3A9FC8}" type="pres">
      <dgm:prSet presAssocID="{6769BDE9-6A00-4D1E-9217-F5128C9415E1}" presName="hierRoot2" presStyleCnt="0">
        <dgm:presLayoutVars>
          <dgm:hierBranch val="init"/>
        </dgm:presLayoutVars>
      </dgm:prSet>
      <dgm:spPr/>
    </dgm:pt>
    <dgm:pt modelId="{5431E78B-0082-4F3B-8020-75F814AFB7A0}" type="pres">
      <dgm:prSet presAssocID="{6769BDE9-6A00-4D1E-9217-F5128C9415E1}" presName="rootComposite" presStyleCnt="0"/>
      <dgm:spPr/>
    </dgm:pt>
    <dgm:pt modelId="{59C9ACFA-2F50-44E3-87BF-EC691C42EE1F}" type="pres">
      <dgm:prSet presAssocID="{6769BDE9-6A00-4D1E-9217-F5128C9415E1}" presName="rootText" presStyleLbl="node4" presStyleIdx="17" presStyleCnt="25">
        <dgm:presLayoutVars>
          <dgm:chPref val="3"/>
        </dgm:presLayoutVars>
      </dgm:prSet>
      <dgm:spPr/>
    </dgm:pt>
    <dgm:pt modelId="{E0C130EA-1D4C-4BB2-950E-24665AA6A3C6}" type="pres">
      <dgm:prSet presAssocID="{6769BDE9-6A00-4D1E-9217-F5128C9415E1}" presName="rootConnector" presStyleLbl="node4" presStyleIdx="17" presStyleCnt="25"/>
      <dgm:spPr/>
    </dgm:pt>
    <dgm:pt modelId="{0AAC5545-AFE1-4512-9B9E-36F5489D7296}" type="pres">
      <dgm:prSet presAssocID="{6769BDE9-6A00-4D1E-9217-F5128C9415E1}" presName="hierChild4" presStyleCnt="0"/>
      <dgm:spPr/>
    </dgm:pt>
    <dgm:pt modelId="{682606E8-69A4-49CC-B101-9033DCDCB3BC}" type="pres">
      <dgm:prSet presAssocID="{6769BDE9-6A00-4D1E-9217-F5128C9415E1}" presName="hierChild5" presStyleCnt="0"/>
      <dgm:spPr/>
    </dgm:pt>
    <dgm:pt modelId="{392B361C-E192-4F18-A821-AB698524B80A}" type="pres">
      <dgm:prSet presAssocID="{E8B00ADE-A167-40D3-9789-AD25ABC8CAFE}" presName="Name37" presStyleLbl="parChTrans1D4" presStyleIdx="18" presStyleCnt="25"/>
      <dgm:spPr/>
    </dgm:pt>
    <dgm:pt modelId="{20CB207D-F941-4093-9CAA-32522EC5E222}" type="pres">
      <dgm:prSet presAssocID="{1D5E4699-7015-42DF-A9DA-1A12DE63E790}" presName="hierRoot2" presStyleCnt="0">
        <dgm:presLayoutVars>
          <dgm:hierBranch val="init"/>
        </dgm:presLayoutVars>
      </dgm:prSet>
      <dgm:spPr/>
    </dgm:pt>
    <dgm:pt modelId="{F1D3B6E7-4FF5-44CD-9482-1141BC159160}" type="pres">
      <dgm:prSet presAssocID="{1D5E4699-7015-42DF-A9DA-1A12DE63E790}" presName="rootComposite" presStyleCnt="0"/>
      <dgm:spPr/>
    </dgm:pt>
    <dgm:pt modelId="{400DF1B8-21D7-4219-947E-BB72D2BEB4AB}" type="pres">
      <dgm:prSet presAssocID="{1D5E4699-7015-42DF-A9DA-1A12DE63E790}" presName="rootText" presStyleLbl="node4" presStyleIdx="18" presStyleCnt="25">
        <dgm:presLayoutVars>
          <dgm:chPref val="3"/>
        </dgm:presLayoutVars>
      </dgm:prSet>
      <dgm:spPr/>
    </dgm:pt>
    <dgm:pt modelId="{F0D9580F-CDC0-4A5C-B047-1245A65985F1}" type="pres">
      <dgm:prSet presAssocID="{1D5E4699-7015-42DF-A9DA-1A12DE63E790}" presName="rootConnector" presStyleLbl="node4" presStyleIdx="18" presStyleCnt="25"/>
      <dgm:spPr/>
    </dgm:pt>
    <dgm:pt modelId="{095D7052-B521-438C-BFB5-7FE50FBA87BB}" type="pres">
      <dgm:prSet presAssocID="{1D5E4699-7015-42DF-A9DA-1A12DE63E790}" presName="hierChild4" presStyleCnt="0"/>
      <dgm:spPr/>
    </dgm:pt>
    <dgm:pt modelId="{14CF54DE-400C-418F-96FF-C2D368C4C16F}" type="pres">
      <dgm:prSet presAssocID="{1D5E4699-7015-42DF-A9DA-1A12DE63E790}" presName="hierChild5" presStyleCnt="0"/>
      <dgm:spPr/>
    </dgm:pt>
    <dgm:pt modelId="{B07EF05E-1A0D-4546-AEF3-A66F17CC6819}" type="pres">
      <dgm:prSet presAssocID="{94FE0F1D-573F-4401-AC48-4F470F00E608}" presName="hierChild5" presStyleCnt="0"/>
      <dgm:spPr/>
    </dgm:pt>
    <dgm:pt modelId="{DC53BB13-2AC6-415E-AD6D-7F99A678FF89}" type="pres">
      <dgm:prSet presAssocID="{02814592-CB9F-4B37-B087-9C97B238137F}" presName="hierChild5" presStyleCnt="0"/>
      <dgm:spPr/>
    </dgm:pt>
    <dgm:pt modelId="{904055CD-A998-4BD0-8BEA-C9F957AF4EFD}" type="pres">
      <dgm:prSet presAssocID="{5232829A-4FA4-4DB8-A849-12F745CD1A0A}" presName="Name37" presStyleLbl="parChTrans1D2" presStyleIdx="7" presStyleCnt="8"/>
      <dgm:spPr/>
    </dgm:pt>
    <dgm:pt modelId="{6947CF9F-DEEA-40F4-9B01-C6CC86A77A72}" type="pres">
      <dgm:prSet presAssocID="{0D86B6D1-A0FD-41A3-AF47-EC80968A9149}" presName="hierRoot2" presStyleCnt="0">
        <dgm:presLayoutVars>
          <dgm:hierBranch val="init"/>
        </dgm:presLayoutVars>
      </dgm:prSet>
      <dgm:spPr/>
    </dgm:pt>
    <dgm:pt modelId="{9666B62D-1C45-458B-8F13-0B3ABF8AAFDE}" type="pres">
      <dgm:prSet presAssocID="{0D86B6D1-A0FD-41A3-AF47-EC80968A9149}" presName="rootComposite" presStyleCnt="0"/>
      <dgm:spPr/>
    </dgm:pt>
    <dgm:pt modelId="{ABC988D4-467E-48F1-A78D-9E5B3906804C}" type="pres">
      <dgm:prSet presAssocID="{0D86B6D1-A0FD-41A3-AF47-EC80968A9149}" presName="rootText" presStyleLbl="node2" presStyleIdx="7" presStyleCnt="8">
        <dgm:presLayoutVars>
          <dgm:chPref val="3"/>
        </dgm:presLayoutVars>
      </dgm:prSet>
      <dgm:spPr/>
    </dgm:pt>
    <dgm:pt modelId="{E6D465D7-C227-411F-9EBC-53DAE5E2B716}" type="pres">
      <dgm:prSet presAssocID="{0D86B6D1-A0FD-41A3-AF47-EC80968A9149}" presName="rootConnector" presStyleLbl="node2" presStyleIdx="7" presStyleCnt="8"/>
      <dgm:spPr/>
    </dgm:pt>
    <dgm:pt modelId="{C05FC5F6-DE82-4C32-A5DD-F0BB6898C249}" type="pres">
      <dgm:prSet presAssocID="{0D86B6D1-A0FD-41A3-AF47-EC80968A9149}" presName="hierChild4" presStyleCnt="0"/>
      <dgm:spPr/>
    </dgm:pt>
    <dgm:pt modelId="{CD4C2823-9BA1-44A4-B581-6C4337758E2A}" type="pres">
      <dgm:prSet presAssocID="{50A250C9-0968-4B82-95E7-DC176A522997}" presName="Name37" presStyleLbl="parChTrans1D3" presStyleIdx="16" presStyleCnt="19"/>
      <dgm:spPr/>
    </dgm:pt>
    <dgm:pt modelId="{09274293-522F-4E15-BB5F-C8C907B8DBCA}" type="pres">
      <dgm:prSet presAssocID="{86AF9DF4-55E7-4EC8-B481-02F3A801EFD6}" presName="hierRoot2" presStyleCnt="0">
        <dgm:presLayoutVars>
          <dgm:hierBranch val="init"/>
        </dgm:presLayoutVars>
      </dgm:prSet>
      <dgm:spPr/>
    </dgm:pt>
    <dgm:pt modelId="{7ACBBDA4-74DE-449F-AB99-0DE1D865A92A}" type="pres">
      <dgm:prSet presAssocID="{86AF9DF4-55E7-4EC8-B481-02F3A801EFD6}" presName="rootComposite" presStyleCnt="0"/>
      <dgm:spPr/>
    </dgm:pt>
    <dgm:pt modelId="{823D3ECD-0142-435C-9C62-B99B22E35C2E}" type="pres">
      <dgm:prSet presAssocID="{86AF9DF4-55E7-4EC8-B481-02F3A801EFD6}" presName="rootText" presStyleLbl="node3" presStyleIdx="16" presStyleCnt="19">
        <dgm:presLayoutVars>
          <dgm:chPref val="3"/>
        </dgm:presLayoutVars>
      </dgm:prSet>
      <dgm:spPr/>
    </dgm:pt>
    <dgm:pt modelId="{B63AC577-A385-4AE4-B820-9E2E986267ED}" type="pres">
      <dgm:prSet presAssocID="{86AF9DF4-55E7-4EC8-B481-02F3A801EFD6}" presName="rootConnector" presStyleLbl="node3" presStyleIdx="16" presStyleCnt="19"/>
      <dgm:spPr/>
    </dgm:pt>
    <dgm:pt modelId="{FD8BD94D-A9E8-405F-B765-E2C1BDE23685}" type="pres">
      <dgm:prSet presAssocID="{86AF9DF4-55E7-4EC8-B481-02F3A801EFD6}" presName="hierChild4" presStyleCnt="0"/>
      <dgm:spPr/>
    </dgm:pt>
    <dgm:pt modelId="{3992B66C-A497-4D08-B148-9AB2EA263750}" type="pres">
      <dgm:prSet presAssocID="{34B38BEF-D301-4BEF-AAE3-68B1E541259C}" presName="Name37" presStyleLbl="parChTrans1D4" presStyleIdx="19" presStyleCnt="25"/>
      <dgm:spPr/>
    </dgm:pt>
    <dgm:pt modelId="{D82A23C1-A4C9-48F3-A39F-1E8E954EFD7D}" type="pres">
      <dgm:prSet presAssocID="{B1B56680-9E73-4DA5-9A90-8E0307E8E668}" presName="hierRoot2" presStyleCnt="0">
        <dgm:presLayoutVars>
          <dgm:hierBranch val="init"/>
        </dgm:presLayoutVars>
      </dgm:prSet>
      <dgm:spPr/>
    </dgm:pt>
    <dgm:pt modelId="{B919BA75-8F1F-4B53-9738-513F8FC0A66C}" type="pres">
      <dgm:prSet presAssocID="{B1B56680-9E73-4DA5-9A90-8E0307E8E668}" presName="rootComposite" presStyleCnt="0"/>
      <dgm:spPr/>
    </dgm:pt>
    <dgm:pt modelId="{AE876CC4-EC36-43B5-AF13-2B7F84F5BBE7}" type="pres">
      <dgm:prSet presAssocID="{B1B56680-9E73-4DA5-9A90-8E0307E8E668}" presName="rootText" presStyleLbl="node4" presStyleIdx="19" presStyleCnt="25">
        <dgm:presLayoutVars>
          <dgm:chPref val="3"/>
        </dgm:presLayoutVars>
      </dgm:prSet>
      <dgm:spPr/>
    </dgm:pt>
    <dgm:pt modelId="{2B131199-6F55-485F-BE98-EF26F918E9EB}" type="pres">
      <dgm:prSet presAssocID="{B1B56680-9E73-4DA5-9A90-8E0307E8E668}" presName="rootConnector" presStyleLbl="node4" presStyleIdx="19" presStyleCnt="25"/>
      <dgm:spPr/>
    </dgm:pt>
    <dgm:pt modelId="{34F9D5BF-D2DD-40AB-9CB0-145A70D89237}" type="pres">
      <dgm:prSet presAssocID="{B1B56680-9E73-4DA5-9A90-8E0307E8E668}" presName="hierChild4" presStyleCnt="0"/>
      <dgm:spPr/>
    </dgm:pt>
    <dgm:pt modelId="{A411B5F9-21F0-4CDD-9A4B-396C76485452}" type="pres">
      <dgm:prSet presAssocID="{B1B56680-9E73-4DA5-9A90-8E0307E8E668}" presName="hierChild5" presStyleCnt="0"/>
      <dgm:spPr/>
    </dgm:pt>
    <dgm:pt modelId="{28E7498C-50A2-43D8-86CE-8EC30A3EC32E}" type="pres">
      <dgm:prSet presAssocID="{21258C2E-89A9-4CF2-9A8C-2995ED97D3F7}" presName="Name37" presStyleLbl="parChTrans1D4" presStyleIdx="20" presStyleCnt="25"/>
      <dgm:spPr/>
    </dgm:pt>
    <dgm:pt modelId="{AEFB9F83-ABC9-44C5-9CB0-D71A2A8C3D3E}" type="pres">
      <dgm:prSet presAssocID="{BD2AF3F6-875B-4D7C-A3B9-F0CDB1194D2B}" presName="hierRoot2" presStyleCnt="0">
        <dgm:presLayoutVars>
          <dgm:hierBranch val="init"/>
        </dgm:presLayoutVars>
      </dgm:prSet>
      <dgm:spPr/>
    </dgm:pt>
    <dgm:pt modelId="{244EF8D9-1D7A-4608-AE05-8B03DB97D0F0}" type="pres">
      <dgm:prSet presAssocID="{BD2AF3F6-875B-4D7C-A3B9-F0CDB1194D2B}" presName="rootComposite" presStyleCnt="0"/>
      <dgm:spPr/>
    </dgm:pt>
    <dgm:pt modelId="{8A4F73AE-1493-4490-BEEC-B6081C971BE3}" type="pres">
      <dgm:prSet presAssocID="{BD2AF3F6-875B-4D7C-A3B9-F0CDB1194D2B}" presName="rootText" presStyleLbl="node4" presStyleIdx="20" presStyleCnt="25">
        <dgm:presLayoutVars>
          <dgm:chPref val="3"/>
        </dgm:presLayoutVars>
      </dgm:prSet>
      <dgm:spPr/>
    </dgm:pt>
    <dgm:pt modelId="{AEA10442-F9AD-485B-867B-C24A9226670C}" type="pres">
      <dgm:prSet presAssocID="{BD2AF3F6-875B-4D7C-A3B9-F0CDB1194D2B}" presName="rootConnector" presStyleLbl="node4" presStyleIdx="20" presStyleCnt="25"/>
      <dgm:spPr/>
    </dgm:pt>
    <dgm:pt modelId="{CF65F56B-6774-429C-9663-4B32611C7267}" type="pres">
      <dgm:prSet presAssocID="{BD2AF3F6-875B-4D7C-A3B9-F0CDB1194D2B}" presName="hierChild4" presStyleCnt="0"/>
      <dgm:spPr/>
    </dgm:pt>
    <dgm:pt modelId="{65316672-CB36-44B4-9E0B-97A64F2F8935}" type="pres">
      <dgm:prSet presAssocID="{BD2AF3F6-875B-4D7C-A3B9-F0CDB1194D2B}" presName="hierChild5" presStyleCnt="0"/>
      <dgm:spPr/>
    </dgm:pt>
    <dgm:pt modelId="{BC29F701-BE12-43CE-A0F0-04CB09F60A3B}" type="pres">
      <dgm:prSet presAssocID="{6DE10F71-4C37-41F0-96B2-A6DBD9443B68}" presName="Name37" presStyleLbl="parChTrans1D4" presStyleIdx="21" presStyleCnt="25"/>
      <dgm:spPr/>
    </dgm:pt>
    <dgm:pt modelId="{25CCDF46-7BEB-42BE-B3A4-C8557CECA9DF}" type="pres">
      <dgm:prSet presAssocID="{F6CEE705-AE28-4513-9F09-91409986C60E}" presName="hierRoot2" presStyleCnt="0">
        <dgm:presLayoutVars>
          <dgm:hierBranch val="init"/>
        </dgm:presLayoutVars>
      </dgm:prSet>
      <dgm:spPr/>
    </dgm:pt>
    <dgm:pt modelId="{7469AC01-BA45-4982-A7F5-D47634C8B70C}" type="pres">
      <dgm:prSet presAssocID="{F6CEE705-AE28-4513-9F09-91409986C60E}" presName="rootComposite" presStyleCnt="0"/>
      <dgm:spPr/>
    </dgm:pt>
    <dgm:pt modelId="{6013B2CE-09D7-447A-AB0C-04399E6D9495}" type="pres">
      <dgm:prSet presAssocID="{F6CEE705-AE28-4513-9F09-91409986C60E}" presName="rootText" presStyleLbl="node4" presStyleIdx="21" presStyleCnt="25">
        <dgm:presLayoutVars>
          <dgm:chPref val="3"/>
        </dgm:presLayoutVars>
      </dgm:prSet>
      <dgm:spPr/>
    </dgm:pt>
    <dgm:pt modelId="{985D8D00-6CD2-41B6-AB44-BDDE793CF67C}" type="pres">
      <dgm:prSet presAssocID="{F6CEE705-AE28-4513-9F09-91409986C60E}" presName="rootConnector" presStyleLbl="node4" presStyleIdx="21" presStyleCnt="25"/>
      <dgm:spPr/>
    </dgm:pt>
    <dgm:pt modelId="{6B9ECF37-4470-419D-A72C-3F7815B549B1}" type="pres">
      <dgm:prSet presAssocID="{F6CEE705-AE28-4513-9F09-91409986C60E}" presName="hierChild4" presStyleCnt="0"/>
      <dgm:spPr/>
    </dgm:pt>
    <dgm:pt modelId="{20FFA057-ADF9-4FD7-8595-6C89B0EBBBCE}" type="pres">
      <dgm:prSet presAssocID="{F6CEE705-AE28-4513-9F09-91409986C60E}" presName="hierChild5" presStyleCnt="0"/>
      <dgm:spPr/>
    </dgm:pt>
    <dgm:pt modelId="{47D52D1D-1D99-4CEA-9050-0FC2A52ACFA7}" type="pres">
      <dgm:prSet presAssocID="{86AF9DF4-55E7-4EC8-B481-02F3A801EFD6}" presName="hierChild5" presStyleCnt="0"/>
      <dgm:spPr/>
    </dgm:pt>
    <dgm:pt modelId="{23441226-FA67-4BBF-95F2-BBF92FC5EDFF}" type="pres">
      <dgm:prSet presAssocID="{04A02BBF-F732-4C4E-9F0B-B99BC67D7B5D}" presName="Name37" presStyleLbl="parChTrans1D3" presStyleIdx="17" presStyleCnt="19"/>
      <dgm:spPr/>
    </dgm:pt>
    <dgm:pt modelId="{A748BFA2-6DA7-4CB6-B4BC-298D0AF2E6B4}" type="pres">
      <dgm:prSet presAssocID="{DEBB3CDE-B988-4C1D-AEB1-0DEEC076A041}" presName="hierRoot2" presStyleCnt="0">
        <dgm:presLayoutVars>
          <dgm:hierBranch val="init"/>
        </dgm:presLayoutVars>
      </dgm:prSet>
      <dgm:spPr/>
    </dgm:pt>
    <dgm:pt modelId="{83F2F32A-87DF-4051-85BD-8E4FC70C225E}" type="pres">
      <dgm:prSet presAssocID="{DEBB3CDE-B988-4C1D-AEB1-0DEEC076A041}" presName="rootComposite" presStyleCnt="0"/>
      <dgm:spPr/>
    </dgm:pt>
    <dgm:pt modelId="{DD110DFF-2732-4B89-8A14-D3EED00B8FD9}" type="pres">
      <dgm:prSet presAssocID="{DEBB3CDE-B988-4C1D-AEB1-0DEEC076A041}" presName="rootText" presStyleLbl="node3" presStyleIdx="17" presStyleCnt="19">
        <dgm:presLayoutVars>
          <dgm:chPref val="3"/>
        </dgm:presLayoutVars>
      </dgm:prSet>
      <dgm:spPr/>
    </dgm:pt>
    <dgm:pt modelId="{3130C485-6ED0-4A42-A0B6-B6F6B6867146}" type="pres">
      <dgm:prSet presAssocID="{DEBB3CDE-B988-4C1D-AEB1-0DEEC076A041}" presName="rootConnector" presStyleLbl="node3" presStyleIdx="17" presStyleCnt="19"/>
      <dgm:spPr/>
    </dgm:pt>
    <dgm:pt modelId="{270E13FA-9144-40F9-8187-4CAA545D9005}" type="pres">
      <dgm:prSet presAssocID="{DEBB3CDE-B988-4C1D-AEB1-0DEEC076A041}" presName="hierChild4" presStyleCnt="0"/>
      <dgm:spPr/>
    </dgm:pt>
    <dgm:pt modelId="{D2183703-3744-4627-9833-C155CF0AFC65}" type="pres">
      <dgm:prSet presAssocID="{BA38D2BE-F866-465D-8EDA-2F2BA2CE84B4}" presName="Name37" presStyleLbl="parChTrans1D4" presStyleIdx="22" presStyleCnt="25"/>
      <dgm:spPr/>
    </dgm:pt>
    <dgm:pt modelId="{73B3B92F-53A9-40CE-A39C-A12C9ED0BE87}" type="pres">
      <dgm:prSet presAssocID="{AE69343A-B89C-45E8-BCEB-C3F2FF860661}" presName="hierRoot2" presStyleCnt="0">
        <dgm:presLayoutVars>
          <dgm:hierBranch val="init"/>
        </dgm:presLayoutVars>
      </dgm:prSet>
      <dgm:spPr/>
    </dgm:pt>
    <dgm:pt modelId="{7B40E299-1B8E-4909-BF96-C798333E77E4}" type="pres">
      <dgm:prSet presAssocID="{AE69343A-B89C-45E8-BCEB-C3F2FF860661}" presName="rootComposite" presStyleCnt="0"/>
      <dgm:spPr/>
    </dgm:pt>
    <dgm:pt modelId="{19D26EF5-43A7-40A5-AE3E-A423FD1BD461}" type="pres">
      <dgm:prSet presAssocID="{AE69343A-B89C-45E8-BCEB-C3F2FF860661}" presName="rootText" presStyleLbl="node4" presStyleIdx="22" presStyleCnt="25">
        <dgm:presLayoutVars>
          <dgm:chPref val="3"/>
        </dgm:presLayoutVars>
      </dgm:prSet>
      <dgm:spPr/>
    </dgm:pt>
    <dgm:pt modelId="{91655AEC-AFA8-4AC6-9538-0BD394BEFA47}" type="pres">
      <dgm:prSet presAssocID="{AE69343A-B89C-45E8-BCEB-C3F2FF860661}" presName="rootConnector" presStyleLbl="node4" presStyleIdx="22" presStyleCnt="25"/>
      <dgm:spPr/>
    </dgm:pt>
    <dgm:pt modelId="{C751BAFA-2BB3-4B85-BB60-CB9AE533C089}" type="pres">
      <dgm:prSet presAssocID="{AE69343A-B89C-45E8-BCEB-C3F2FF860661}" presName="hierChild4" presStyleCnt="0"/>
      <dgm:spPr/>
    </dgm:pt>
    <dgm:pt modelId="{FB878EEA-F5F8-44A4-A0A0-4C543F4E504A}" type="pres">
      <dgm:prSet presAssocID="{AE69343A-B89C-45E8-BCEB-C3F2FF860661}" presName="hierChild5" presStyleCnt="0"/>
      <dgm:spPr/>
    </dgm:pt>
    <dgm:pt modelId="{3C055977-85E2-4BED-8B48-077AB08C080C}" type="pres">
      <dgm:prSet presAssocID="{DEBB3CDE-B988-4C1D-AEB1-0DEEC076A041}" presName="hierChild5" presStyleCnt="0"/>
      <dgm:spPr/>
    </dgm:pt>
    <dgm:pt modelId="{1BB02B49-E33E-4B67-9121-C393A8607D8A}" type="pres">
      <dgm:prSet presAssocID="{3C0AB228-9E06-4182-8CBB-79F82E77FFCE}" presName="Name37" presStyleLbl="parChTrans1D3" presStyleIdx="18" presStyleCnt="19"/>
      <dgm:spPr/>
    </dgm:pt>
    <dgm:pt modelId="{3258DAE4-2C31-41EC-A143-C6FA809286CA}" type="pres">
      <dgm:prSet presAssocID="{DC3E2FF7-19EA-45D9-B1BD-883838EE0034}" presName="hierRoot2" presStyleCnt="0">
        <dgm:presLayoutVars>
          <dgm:hierBranch val="init"/>
        </dgm:presLayoutVars>
      </dgm:prSet>
      <dgm:spPr/>
    </dgm:pt>
    <dgm:pt modelId="{D5EB39E6-813A-46F5-A071-AF451EE70163}" type="pres">
      <dgm:prSet presAssocID="{DC3E2FF7-19EA-45D9-B1BD-883838EE0034}" presName="rootComposite" presStyleCnt="0"/>
      <dgm:spPr/>
    </dgm:pt>
    <dgm:pt modelId="{A5894511-3461-4DB3-9EE2-B69FB5F31692}" type="pres">
      <dgm:prSet presAssocID="{DC3E2FF7-19EA-45D9-B1BD-883838EE0034}" presName="rootText" presStyleLbl="node3" presStyleIdx="18" presStyleCnt="19">
        <dgm:presLayoutVars>
          <dgm:chPref val="3"/>
        </dgm:presLayoutVars>
      </dgm:prSet>
      <dgm:spPr/>
    </dgm:pt>
    <dgm:pt modelId="{F93B5764-AAC7-451B-918D-EE0B85588B69}" type="pres">
      <dgm:prSet presAssocID="{DC3E2FF7-19EA-45D9-B1BD-883838EE0034}" presName="rootConnector" presStyleLbl="node3" presStyleIdx="18" presStyleCnt="19"/>
      <dgm:spPr/>
    </dgm:pt>
    <dgm:pt modelId="{19057E23-3512-486E-A02E-0109B5DE1B10}" type="pres">
      <dgm:prSet presAssocID="{DC3E2FF7-19EA-45D9-B1BD-883838EE0034}" presName="hierChild4" presStyleCnt="0"/>
      <dgm:spPr/>
    </dgm:pt>
    <dgm:pt modelId="{BEAC1A71-0493-4015-9106-BD737D2A0CC3}" type="pres">
      <dgm:prSet presAssocID="{BAB433EE-D9B3-4776-AE97-5B23E22553C1}" presName="Name37" presStyleLbl="parChTrans1D4" presStyleIdx="23" presStyleCnt="25"/>
      <dgm:spPr/>
    </dgm:pt>
    <dgm:pt modelId="{F2A5ECDB-DBAC-447C-9ED5-F51DD65D7BD3}" type="pres">
      <dgm:prSet presAssocID="{9FFA1442-6F08-4E0D-8645-E5992C5BD568}" presName="hierRoot2" presStyleCnt="0">
        <dgm:presLayoutVars>
          <dgm:hierBranch val="init"/>
        </dgm:presLayoutVars>
      </dgm:prSet>
      <dgm:spPr/>
    </dgm:pt>
    <dgm:pt modelId="{9C17A723-DA07-48A5-892B-DEB7D3AEB884}" type="pres">
      <dgm:prSet presAssocID="{9FFA1442-6F08-4E0D-8645-E5992C5BD568}" presName="rootComposite" presStyleCnt="0"/>
      <dgm:spPr/>
    </dgm:pt>
    <dgm:pt modelId="{02106FE7-490F-4AEA-B90E-A413AC9ECCE1}" type="pres">
      <dgm:prSet presAssocID="{9FFA1442-6F08-4E0D-8645-E5992C5BD568}" presName="rootText" presStyleLbl="node4" presStyleIdx="23" presStyleCnt="25">
        <dgm:presLayoutVars>
          <dgm:chPref val="3"/>
        </dgm:presLayoutVars>
      </dgm:prSet>
      <dgm:spPr/>
    </dgm:pt>
    <dgm:pt modelId="{18DF4770-EA3C-40A3-A18C-77359E190B99}" type="pres">
      <dgm:prSet presAssocID="{9FFA1442-6F08-4E0D-8645-E5992C5BD568}" presName="rootConnector" presStyleLbl="node4" presStyleIdx="23" presStyleCnt="25"/>
      <dgm:spPr/>
    </dgm:pt>
    <dgm:pt modelId="{0C847FB6-6AAC-4562-8214-A996B22F6A63}" type="pres">
      <dgm:prSet presAssocID="{9FFA1442-6F08-4E0D-8645-E5992C5BD568}" presName="hierChild4" presStyleCnt="0"/>
      <dgm:spPr/>
    </dgm:pt>
    <dgm:pt modelId="{95C58697-CFF9-489D-A115-6393700275BC}" type="pres">
      <dgm:prSet presAssocID="{9FFA1442-6F08-4E0D-8645-E5992C5BD568}" presName="hierChild5" presStyleCnt="0"/>
      <dgm:spPr/>
    </dgm:pt>
    <dgm:pt modelId="{1F4E7EDD-ED2B-475C-BDED-DCEF89F0763A}" type="pres">
      <dgm:prSet presAssocID="{46777178-6456-4C81-9FDC-B172987FBD2F}" presName="Name37" presStyleLbl="parChTrans1D4" presStyleIdx="24" presStyleCnt="25"/>
      <dgm:spPr/>
    </dgm:pt>
    <dgm:pt modelId="{E8618C40-4CD9-4AE8-995D-696714115909}" type="pres">
      <dgm:prSet presAssocID="{21319E96-BC28-4F20-B82E-1B711B9ADEF3}" presName="hierRoot2" presStyleCnt="0">
        <dgm:presLayoutVars>
          <dgm:hierBranch val="init"/>
        </dgm:presLayoutVars>
      </dgm:prSet>
      <dgm:spPr/>
    </dgm:pt>
    <dgm:pt modelId="{55C610DC-4567-4839-9947-F3876FBC43DE}" type="pres">
      <dgm:prSet presAssocID="{21319E96-BC28-4F20-B82E-1B711B9ADEF3}" presName="rootComposite" presStyleCnt="0"/>
      <dgm:spPr/>
    </dgm:pt>
    <dgm:pt modelId="{12E17FCD-BC4D-49D0-9FD2-8D44E2D47A29}" type="pres">
      <dgm:prSet presAssocID="{21319E96-BC28-4F20-B82E-1B711B9ADEF3}" presName="rootText" presStyleLbl="node4" presStyleIdx="24" presStyleCnt="25">
        <dgm:presLayoutVars>
          <dgm:chPref val="3"/>
        </dgm:presLayoutVars>
      </dgm:prSet>
      <dgm:spPr/>
    </dgm:pt>
    <dgm:pt modelId="{ABADFB74-B1A0-4A38-AA9F-767D994F374B}" type="pres">
      <dgm:prSet presAssocID="{21319E96-BC28-4F20-B82E-1B711B9ADEF3}" presName="rootConnector" presStyleLbl="node4" presStyleIdx="24" presStyleCnt="25"/>
      <dgm:spPr/>
    </dgm:pt>
    <dgm:pt modelId="{5FA6A169-7B88-4899-8CCF-7028FD503A38}" type="pres">
      <dgm:prSet presAssocID="{21319E96-BC28-4F20-B82E-1B711B9ADEF3}" presName="hierChild4" presStyleCnt="0"/>
      <dgm:spPr/>
    </dgm:pt>
    <dgm:pt modelId="{BEB2D3BB-F74B-4F73-9F3A-BB75C2A2CBD6}" type="pres">
      <dgm:prSet presAssocID="{21319E96-BC28-4F20-B82E-1B711B9ADEF3}" presName="hierChild5" presStyleCnt="0"/>
      <dgm:spPr/>
    </dgm:pt>
    <dgm:pt modelId="{72D9609D-6BAB-47BC-B277-E40C1ED00963}" type="pres">
      <dgm:prSet presAssocID="{DC3E2FF7-19EA-45D9-B1BD-883838EE0034}" presName="hierChild5" presStyleCnt="0"/>
      <dgm:spPr/>
    </dgm:pt>
    <dgm:pt modelId="{8884F9D7-952B-4F1F-BB9F-62E297893F79}" type="pres">
      <dgm:prSet presAssocID="{0D86B6D1-A0FD-41A3-AF47-EC80968A9149}" presName="hierChild5" presStyleCnt="0"/>
      <dgm:spPr/>
    </dgm:pt>
    <dgm:pt modelId="{D761E918-2DA1-4204-BCC4-90F8A45630DF}" type="pres">
      <dgm:prSet presAssocID="{245D80D1-E10C-4E35-905B-A304DB798EAE}" presName="hierChild3" presStyleCnt="0"/>
      <dgm:spPr/>
    </dgm:pt>
  </dgm:ptLst>
  <dgm:cxnLst>
    <dgm:cxn modelId="{AC227A00-D743-4FD7-B1F8-1FB16FDD9D0C}" type="presOf" srcId="{63DBDE3E-FB16-4FE7-A2DD-5761F25A838E}" destId="{19399AEB-8086-4479-84A5-002EFD721B19}" srcOrd="0" destOrd="0" presId="urn:microsoft.com/office/officeart/2005/8/layout/orgChart1"/>
    <dgm:cxn modelId="{8912EC00-D4AC-4D1A-A7A6-4DB28184ABC6}" type="presOf" srcId="{CBC43A12-5813-4358-B60D-2638B8011A63}" destId="{742766C1-D710-4A2B-A1A0-2BE9A6F858EE}" srcOrd="0" destOrd="0" presId="urn:microsoft.com/office/officeart/2005/8/layout/orgChart1"/>
    <dgm:cxn modelId="{5E5A0801-1ED8-4979-B901-023718032718}" type="presOf" srcId="{E43E7765-C530-4364-9676-A632B6DAEA28}" destId="{CC35E510-BB41-46AB-A6CF-C9D1FD32AE1A}" srcOrd="0" destOrd="0" presId="urn:microsoft.com/office/officeart/2005/8/layout/orgChart1"/>
    <dgm:cxn modelId="{0152BC02-C302-4026-B592-22A327D4BC94}" srcId="{245D80D1-E10C-4E35-905B-A304DB798EAE}" destId="{48EB7D22-C56D-45F6-BD75-B7657E9FBEEB}" srcOrd="5" destOrd="0" parTransId="{93CFD84D-A136-4CF0-9F64-F1718443EDCF}" sibTransId="{A81FAB56-C37C-4229-B801-FF0A8D611001}"/>
    <dgm:cxn modelId="{8C2BEE02-DBAB-40B9-BB02-B27E6CFFB2EA}" type="presOf" srcId="{F6CEE705-AE28-4513-9F09-91409986C60E}" destId="{985D8D00-6CD2-41B6-AB44-BDDE793CF67C}" srcOrd="1" destOrd="0" presId="urn:microsoft.com/office/officeart/2005/8/layout/orgChart1"/>
    <dgm:cxn modelId="{BD3C2203-62BE-4860-86CC-AA81B68A52F7}" type="presOf" srcId="{DFE6D902-C1F0-45EC-8A12-20646837D38B}" destId="{7E770E00-EE7D-4C62-9DB2-35ADE63EA56F}" srcOrd="1" destOrd="0" presId="urn:microsoft.com/office/officeart/2005/8/layout/orgChart1"/>
    <dgm:cxn modelId="{41CDCB03-9678-495D-97C7-A9FC141F12F9}" srcId="{245D80D1-E10C-4E35-905B-A304DB798EAE}" destId="{3F9C6CB2-16D8-46ED-89FF-53E05F5D7BFC}" srcOrd="4" destOrd="0" parTransId="{0CF0CD37-9568-455A-B39A-39C06C09B411}" sibTransId="{5CFF639A-33D9-4E2F-83FC-CBE6B2B7FB0C}"/>
    <dgm:cxn modelId="{4B006505-168B-483E-B8FC-3240580BA90C}" type="presOf" srcId="{21258C2E-89A9-4CF2-9A8C-2995ED97D3F7}" destId="{28E7498C-50A2-43D8-86CE-8EC30A3EC32E}" srcOrd="0" destOrd="0" presId="urn:microsoft.com/office/officeart/2005/8/layout/orgChart1"/>
    <dgm:cxn modelId="{3EA1FE06-56B3-4B81-B88F-832831D31A7F}" srcId="{B38569C1-F954-477C-9A9B-46ADCE25C4DD}" destId="{2D3F2446-EBD3-407C-9AC9-91627467057B}" srcOrd="0" destOrd="0" parTransId="{296616F9-05BE-4634-BA94-DE1CD97BC93E}" sibTransId="{09D40DAF-CE53-4D6D-A338-D041AFA60F29}"/>
    <dgm:cxn modelId="{38CF8907-B0FC-4EE0-AF09-59A0A313D113}" type="presOf" srcId="{A4986D01-F180-4EC5-B44B-365ECD11C803}" destId="{E2622C0A-65B9-43B2-9807-F6A2549263C1}" srcOrd="0" destOrd="0" presId="urn:microsoft.com/office/officeart/2005/8/layout/orgChart1"/>
    <dgm:cxn modelId="{5D26A608-07FD-421B-885D-2D8EE1AFC587}" srcId="{2D3F2446-EBD3-407C-9AC9-91627467057B}" destId="{E43E7765-C530-4364-9676-A632B6DAEA28}" srcOrd="2" destOrd="0" parTransId="{469C3DB0-8271-4716-802E-A92EE6812078}" sibTransId="{AB882FE7-4932-43CA-9048-05E1BBBA6C4F}"/>
    <dgm:cxn modelId="{7A56AD08-DA0F-4726-83B1-8317D5C19C3F}" type="presOf" srcId="{BD2AF3F6-875B-4D7C-A3B9-F0CDB1194D2B}" destId="{8A4F73AE-1493-4490-BEEC-B6081C971BE3}" srcOrd="0" destOrd="0" presId="urn:microsoft.com/office/officeart/2005/8/layout/orgChart1"/>
    <dgm:cxn modelId="{D2B8A50A-FCFD-4EEC-AC61-DFD73973BE13}" srcId="{245D80D1-E10C-4E35-905B-A304DB798EAE}" destId="{AF2D367B-7717-47A9-A98A-87A07E5F8BC8}" srcOrd="3" destOrd="0" parTransId="{16D3ADD6-C288-4EE3-80F2-E3A37C2BD2D6}" sibTransId="{2BC47B0E-03A3-4CED-80F7-AD10D6482A7D}"/>
    <dgm:cxn modelId="{8A26530D-63AF-4D9F-9C1F-3189B56EEEEA}" type="presOf" srcId="{86AF9DF4-55E7-4EC8-B481-02F3A801EFD6}" destId="{B63AC577-A385-4AE4-B820-9E2E986267ED}" srcOrd="1" destOrd="0" presId="urn:microsoft.com/office/officeart/2005/8/layout/orgChart1"/>
    <dgm:cxn modelId="{F5FFD40D-6B43-4714-8A08-EAE4DB8A05AB}" type="presOf" srcId="{77D7C3DB-A157-4849-8A45-83DF95867BB1}" destId="{BD8FC83B-6955-43EB-986A-408F9DC41C37}" srcOrd="0" destOrd="0" presId="urn:microsoft.com/office/officeart/2005/8/layout/orgChart1"/>
    <dgm:cxn modelId="{6F939C10-DA52-437C-BC4B-69BA3AF1BC53}" srcId="{F334360A-9F80-4845-908D-1820F9D9FCD8}" destId="{F80C9C15-BAC3-4A67-9279-18486BB5FF2B}" srcOrd="0" destOrd="0" parTransId="{254F9696-6368-4A6B-9B16-F9B20CABE176}" sibTransId="{FA6D1B02-8F53-4E6C-A740-49E7FFFF1CA4}"/>
    <dgm:cxn modelId="{523BD110-31D1-453B-980D-044547B3B7D7}" type="presOf" srcId="{25FFF37D-3E5B-46EB-91EC-0763B9160E34}" destId="{FF9A4BBE-2FA9-45A2-BF47-0A3BC4A63589}" srcOrd="0" destOrd="0" presId="urn:microsoft.com/office/officeart/2005/8/layout/orgChart1"/>
    <dgm:cxn modelId="{38176811-193C-4E42-A02C-4ABB0082A0AA}" type="presOf" srcId="{25FFF37D-3E5B-46EB-91EC-0763B9160E34}" destId="{28B17F15-0067-4D2E-9241-17072692A200}" srcOrd="1" destOrd="0" presId="urn:microsoft.com/office/officeart/2005/8/layout/orgChart1"/>
    <dgm:cxn modelId="{1C2A0F18-F281-4311-8688-A666D732D161}" type="presOf" srcId="{2D3F2446-EBD3-407C-9AC9-91627467057B}" destId="{AD8DF117-DF46-48FB-9F71-9526546614C0}" srcOrd="0" destOrd="0" presId="urn:microsoft.com/office/officeart/2005/8/layout/orgChart1"/>
    <dgm:cxn modelId="{F28D541B-BEB8-4F09-963C-FA31843858DA}" type="presOf" srcId="{4841E931-DE34-49BF-AF70-B6EBD178380E}" destId="{DDE1B38B-FBB2-4731-B4D8-2153752CD458}" srcOrd="0" destOrd="0" presId="urn:microsoft.com/office/officeart/2005/8/layout/orgChart1"/>
    <dgm:cxn modelId="{9E17351C-010A-4937-B811-2175A130EA30}" type="presOf" srcId="{1D5E4699-7015-42DF-A9DA-1A12DE63E790}" destId="{F0D9580F-CDC0-4A5C-B047-1245A65985F1}" srcOrd="1" destOrd="0" presId="urn:microsoft.com/office/officeart/2005/8/layout/orgChart1"/>
    <dgm:cxn modelId="{D364F21D-80CA-49D8-8C80-AF6A55342B5B}" srcId="{B978B786-AFB6-470C-A3DB-6BFBCEDE3302}" destId="{D517EFDD-A8B6-4E9D-BBC3-620C9820D643}" srcOrd="0" destOrd="0" parTransId="{455EDC67-610E-4C57-81E2-EACCBFABE1DA}" sibTransId="{9617CD0C-88F0-4DF6-83E0-84B919941933}"/>
    <dgm:cxn modelId="{7658471E-57DA-4DAB-A3A4-D336B7C1A565}" type="presOf" srcId="{82181E53-5F12-483B-9CE2-B587765BB29F}" destId="{DA38BE30-0588-4AAC-AAF3-2B6624808275}" srcOrd="0" destOrd="0" presId="urn:microsoft.com/office/officeart/2005/8/layout/orgChart1"/>
    <dgm:cxn modelId="{BE3F4F1E-8E62-41DB-A5A8-DA5234BE05C2}" type="presOf" srcId="{E7DBAAEA-8398-4D62-8DF0-9F178882E39D}" destId="{C3DC670A-2876-47B5-8CC2-9D18058A704B}" srcOrd="0" destOrd="0" presId="urn:microsoft.com/office/officeart/2005/8/layout/orgChart1"/>
    <dgm:cxn modelId="{E421C720-3503-4FB7-B1DC-CE31F16EE382}" srcId="{245D80D1-E10C-4E35-905B-A304DB798EAE}" destId="{B38569C1-F954-477C-9A9B-46ADCE25C4DD}" srcOrd="0" destOrd="0" parTransId="{38C23D32-D1C7-48FE-9E35-37FE416DF1BD}" sibTransId="{1E97C3B9-4461-415A-903D-44C7E3CBD90E}"/>
    <dgm:cxn modelId="{78ABAC23-FF66-4FF1-B6E6-8C77F882F646}" type="presOf" srcId="{93CFD84D-A136-4CF0-9F64-F1718443EDCF}" destId="{881CAAF8-2228-40AB-BFBE-9D46CB194C3B}" srcOrd="0" destOrd="0" presId="urn:microsoft.com/office/officeart/2005/8/layout/orgChart1"/>
    <dgm:cxn modelId="{DC867F25-FCCE-4D4D-B0CC-B48DE95D825D}" type="presOf" srcId="{ED736D95-F255-4A67-9A1E-1501EC2913E0}" destId="{59222916-1F4C-4F76-9D99-14204D7679AB}" srcOrd="1" destOrd="0" presId="urn:microsoft.com/office/officeart/2005/8/layout/orgChart1"/>
    <dgm:cxn modelId="{3B709426-648A-4D20-A6D9-974518B5AF35}" type="presOf" srcId="{23F0C554-ADA8-4D72-B47E-101D2303096B}" destId="{28FCD01F-0879-4733-BB4A-FC4609767266}" srcOrd="0" destOrd="0" presId="urn:microsoft.com/office/officeart/2005/8/layout/orgChart1"/>
    <dgm:cxn modelId="{115C3627-2457-4031-81B6-B02E50E68208}" type="presOf" srcId="{248C25AF-923E-4803-9A6B-5C2CD71687D3}" destId="{E414B6E8-D2F6-472F-ACD3-8FC1F5D3646A}" srcOrd="0" destOrd="0" presId="urn:microsoft.com/office/officeart/2005/8/layout/orgChart1"/>
    <dgm:cxn modelId="{49B8D627-31E9-48D1-BD76-263927B7B1B8}" type="presOf" srcId="{6769BDE9-6A00-4D1E-9217-F5128C9415E1}" destId="{E0C130EA-1D4C-4BB2-950E-24665AA6A3C6}" srcOrd="1" destOrd="0" presId="urn:microsoft.com/office/officeart/2005/8/layout/orgChart1"/>
    <dgm:cxn modelId="{F89CEA28-71B8-438D-A5DE-471117D983A0}" type="presOf" srcId="{BA38D2BE-F866-465D-8EDA-2F2BA2CE84B4}" destId="{D2183703-3744-4627-9833-C155CF0AFC65}" srcOrd="0" destOrd="0" presId="urn:microsoft.com/office/officeart/2005/8/layout/orgChart1"/>
    <dgm:cxn modelId="{F3E0F728-1296-4458-8173-8760EFE3D591}" srcId="{94FE0F1D-573F-4401-AC48-4F470F00E608}" destId="{1D5E4699-7015-42DF-A9DA-1A12DE63E790}" srcOrd="1" destOrd="0" parTransId="{E8B00ADE-A167-40D3-9789-AD25ABC8CAFE}" sibTransId="{2415AEB4-E6FF-4998-A6B0-EB3CED8595F0}"/>
    <dgm:cxn modelId="{E7A8C029-95AA-4E8E-BB83-569234BE851B}" type="presOf" srcId="{CBC43A12-5813-4358-B60D-2638B8011A63}" destId="{256A4C32-4105-4AD5-A87C-B487419B77EE}" srcOrd="1" destOrd="0" presId="urn:microsoft.com/office/officeart/2005/8/layout/orgChart1"/>
    <dgm:cxn modelId="{83B3BA2A-09C4-409B-A079-1AD26D85E389}" srcId="{6CF2845D-B57D-4252-98CC-718D22517AE8}" destId="{A013BAB4-876F-43C3-8AB7-1EB110B501E2}" srcOrd="1" destOrd="0" parTransId="{E8FC1F07-3460-4AD4-BECF-C223779D0B74}" sibTransId="{33BDBC2A-54B1-4FB4-9EF4-3678C60479C7}"/>
    <dgm:cxn modelId="{75DA972C-B377-43B7-A122-2B9BF5FEBF27}" srcId="{0D86B6D1-A0FD-41A3-AF47-EC80968A9149}" destId="{DEBB3CDE-B988-4C1D-AEB1-0DEEC076A041}" srcOrd="1" destOrd="0" parTransId="{04A02BBF-F732-4C4E-9F0B-B99BC67D7B5D}" sibTransId="{63499899-242C-413A-944E-D0BA304C2716}"/>
    <dgm:cxn modelId="{A945BB2E-380D-4647-BAFD-CE289FF8C484}" type="presOf" srcId="{E43E7765-C530-4364-9676-A632B6DAEA28}" destId="{A92A0876-591A-4E8A-917A-703BD190CE6B}" srcOrd="1" destOrd="0" presId="urn:microsoft.com/office/officeart/2005/8/layout/orgChart1"/>
    <dgm:cxn modelId="{ED229D32-78D7-4D92-8EAF-632DC41A5054}" type="presOf" srcId="{D517EFDD-A8B6-4E9D-BBC3-620C9820D643}" destId="{D9D19F79-8C28-45F2-9B8E-1EEA4F29CF13}" srcOrd="1" destOrd="0" presId="urn:microsoft.com/office/officeart/2005/8/layout/orgChart1"/>
    <dgm:cxn modelId="{5C893733-5684-4F7B-9F5D-F7D18B76BF95}" type="presOf" srcId="{48EB7D22-C56D-45F6-BD75-B7657E9FBEEB}" destId="{8A58DE24-B34F-4619-A2AC-4192436647FF}" srcOrd="1" destOrd="0" presId="urn:microsoft.com/office/officeart/2005/8/layout/orgChart1"/>
    <dgm:cxn modelId="{32F27A33-39FD-49A3-9499-93E0D11D102C}" srcId="{3F9C6CB2-16D8-46ED-89FF-53E05F5D7BFC}" destId="{169B363C-496A-4520-9CC2-074A568D2914}" srcOrd="1" destOrd="0" parTransId="{B38A3A0F-49D0-4FAF-AADA-147492C6DC82}" sibTransId="{3E3D4F3E-5FB5-40A1-9DFA-C616D23533E9}"/>
    <dgm:cxn modelId="{4E73F134-F194-4883-BCB3-800AF40B6AD3}" srcId="{DC3E2FF7-19EA-45D9-B1BD-883838EE0034}" destId="{21319E96-BC28-4F20-B82E-1B711B9ADEF3}" srcOrd="1" destOrd="0" parTransId="{46777178-6456-4C81-9FDC-B172987FBD2F}" sibTransId="{8AE80D39-2875-4A80-9E62-5BEEB1BD5075}"/>
    <dgm:cxn modelId="{941C1236-6D70-4EDB-A6B2-3FC540360D78}" type="presOf" srcId="{B1B56680-9E73-4DA5-9A90-8E0307E8E668}" destId="{2B131199-6F55-485F-BE98-EF26F918E9EB}" srcOrd="1" destOrd="0" presId="urn:microsoft.com/office/officeart/2005/8/layout/orgChart1"/>
    <dgm:cxn modelId="{D5656336-C58A-412C-9B7F-32CE537A22E6}" srcId="{2D3F2446-EBD3-407C-9AC9-91627467057B}" destId="{E75C75A9-D3C2-44FC-880B-0FD5BB32C2F5}" srcOrd="0" destOrd="0" parTransId="{9EB89207-0FB8-4B01-9DE1-A56A663104CC}" sibTransId="{B4FD3B0B-3D81-4047-8FD5-5F4A84348CEA}"/>
    <dgm:cxn modelId="{F3323F39-6C1C-479D-85F1-9C1B5672342B}" type="presOf" srcId="{245D80D1-E10C-4E35-905B-A304DB798EAE}" destId="{FAA2482F-9349-45AC-8580-C5A3E74E1636}" srcOrd="0" destOrd="0" presId="urn:microsoft.com/office/officeart/2005/8/layout/orgChart1"/>
    <dgm:cxn modelId="{E4ED4D3A-0742-4D6A-9E1A-BB7AF6B90336}" type="presOf" srcId="{48EB7D22-C56D-45F6-BD75-B7657E9FBEEB}" destId="{BFD0EB73-F038-45B8-8749-FB292D842971}" srcOrd="0" destOrd="0" presId="urn:microsoft.com/office/officeart/2005/8/layout/orgChart1"/>
    <dgm:cxn modelId="{0931773A-61DC-422C-91AC-10DC139D6982}" type="presOf" srcId="{081A926D-3601-4AD4-9C3F-AA1B42827321}" destId="{23004019-77E9-4B24-B5FC-F1E651D02BAD}" srcOrd="1" destOrd="0" presId="urn:microsoft.com/office/officeart/2005/8/layout/orgChart1"/>
    <dgm:cxn modelId="{0D87523C-9911-42A4-9BE5-0FDFF4ED21F6}" type="presOf" srcId="{38C23D32-D1C7-48FE-9E35-37FE416DF1BD}" destId="{C1D1F368-F29D-496B-B4B9-D77F26F5AEA1}" srcOrd="0" destOrd="0" presId="urn:microsoft.com/office/officeart/2005/8/layout/orgChart1"/>
    <dgm:cxn modelId="{4B4DEF40-416D-4D84-A0B1-AD0CB4326F25}" srcId="{AF2D367B-7717-47A9-A98A-87A07E5F8BC8}" destId="{96A7C435-DEB8-4C87-BDF6-5C5364259D4E}" srcOrd="1" destOrd="0" parTransId="{8C57787D-07A2-43E8-959F-4BE62CD17D61}" sibTransId="{2328381F-517B-475B-866E-6585F6039017}"/>
    <dgm:cxn modelId="{2275765C-903C-444A-A021-C98F9BBBAEB1}" type="presOf" srcId="{169B363C-496A-4520-9CC2-074A568D2914}" destId="{A68F3FBC-9C6E-4B52-880C-15B68BDE4E67}" srcOrd="0" destOrd="0" presId="urn:microsoft.com/office/officeart/2005/8/layout/orgChart1"/>
    <dgm:cxn modelId="{99CDC35C-9ACF-4CA7-9E7F-C3E8697EF7FF}" type="presOf" srcId="{8C57787D-07A2-43E8-959F-4BE62CD17D61}" destId="{FC9E8913-456F-47CB-887D-E1CF48424D59}" srcOrd="0" destOrd="0" presId="urn:microsoft.com/office/officeart/2005/8/layout/orgChart1"/>
    <dgm:cxn modelId="{64B6155D-DA21-401E-8018-DCA25A768D6A}" type="presOf" srcId="{96A7C435-DEB8-4C87-BDF6-5C5364259D4E}" destId="{BE399428-E649-453F-A68B-4619A82A76EF}" srcOrd="1" destOrd="0" presId="urn:microsoft.com/office/officeart/2005/8/layout/orgChart1"/>
    <dgm:cxn modelId="{92C9445D-F93C-4762-B450-502A9C4F2330}" type="presOf" srcId="{AE69343A-B89C-45E8-BCEB-C3F2FF860661}" destId="{19D26EF5-43A7-40A5-AE3E-A423FD1BD461}" srcOrd="0" destOrd="0" presId="urn:microsoft.com/office/officeart/2005/8/layout/orgChart1"/>
    <dgm:cxn modelId="{A5C4F35D-6B61-43F6-B7AA-34357F491E4C}" type="presOf" srcId="{59A0C52B-0F1B-48B0-BC32-59DBCEADF379}" destId="{0027487A-6ECD-4EB7-B614-12DAA0898E4E}" srcOrd="0" destOrd="0" presId="urn:microsoft.com/office/officeart/2005/8/layout/orgChart1"/>
    <dgm:cxn modelId="{C209165E-F386-495C-9B7F-CCE62A4D965D}" type="presOf" srcId="{B978B786-AFB6-470C-A3DB-6BFBCEDE3302}" destId="{3C36075C-1CBA-44FE-B9B1-2CD67156C0EF}" srcOrd="1" destOrd="0" presId="urn:microsoft.com/office/officeart/2005/8/layout/orgChart1"/>
    <dgm:cxn modelId="{29F3185E-A366-4F79-A694-A0EC709DA976}" srcId="{245D80D1-E10C-4E35-905B-A304DB798EAE}" destId="{F334360A-9F80-4845-908D-1820F9D9FCD8}" srcOrd="2" destOrd="0" parTransId="{C50F4A9C-BCF5-44B6-B487-A443E7B7B8F2}" sibTransId="{8819F840-11A7-4E6B-BC9A-CE04D5D60E78}"/>
    <dgm:cxn modelId="{BF28FD5E-307E-4405-8C34-7AB00802A753}" type="presOf" srcId="{E75C75A9-D3C2-44FC-880B-0FD5BB32C2F5}" destId="{E400460E-2FCD-40F2-A653-B22524A40C3C}" srcOrd="1" destOrd="0" presId="urn:microsoft.com/office/officeart/2005/8/layout/orgChart1"/>
    <dgm:cxn modelId="{17D39D61-237C-4C2B-B403-A1153F837EB7}" srcId="{2D3F2446-EBD3-407C-9AC9-91627467057B}" destId="{2131221E-6449-4C57-8C9F-D3F50CF0E732}" srcOrd="3" destOrd="0" parTransId="{E68EA950-5E7F-40E3-8833-5ECEC4692C6B}" sibTransId="{E7AE52BF-4ADA-47A3-BACA-8A2091EE3E9F}"/>
    <dgm:cxn modelId="{F526E241-D919-4359-9802-8B19F36B97C2}" type="presOf" srcId="{775E2A34-5A0B-42D5-B280-DB8CE5CD96FE}" destId="{B6177855-2780-4787-8440-15E13135D8FD}" srcOrd="0" destOrd="0" presId="urn:microsoft.com/office/officeart/2005/8/layout/orgChart1"/>
    <dgm:cxn modelId="{2DB38C62-88D5-49C6-B944-A9F26FED87AE}" type="presOf" srcId="{081A926D-3601-4AD4-9C3F-AA1B42827321}" destId="{3B0B8300-9157-4D20-818B-3BF6BE11462A}" srcOrd="0" destOrd="0" presId="urn:microsoft.com/office/officeart/2005/8/layout/orgChart1"/>
    <dgm:cxn modelId="{E4EBAA43-E4B4-4CD1-806A-42D187B20340}" srcId="{DC3E2FF7-19EA-45D9-B1BD-883838EE0034}" destId="{9FFA1442-6F08-4E0D-8645-E5992C5BD568}" srcOrd="0" destOrd="0" parTransId="{BAB433EE-D9B3-4776-AE97-5B23E22553C1}" sibTransId="{1C147C60-D22F-4C86-8DF7-892F94228C0E}"/>
    <dgm:cxn modelId="{1801B643-1654-4DB6-872D-AA2B2FF6F9A2}" type="presOf" srcId="{A620CFBC-4677-4F00-A0AE-079C622F1CBF}" destId="{71BBCBFB-0AC5-46C1-862C-3D6F26B2ED14}" srcOrd="0" destOrd="0" presId="urn:microsoft.com/office/officeart/2005/8/layout/orgChart1"/>
    <dgm:cxn modelId="{BC022B44-ECBE-4BC8-B810-4537BF6BE4F0}" type="presOf" srcId="{E75C75A9-D3C2-44FC-880B-0FD5BB32C2F5}" destId="{E4DD1BBA-6ED4-4EB6-AFF9-0A01C7630111}" srcOrd="0" destOrd="0" presId="urn:microsoft.com/office/officeart/2005/8/layout/orgChart1"/>
    <dgm:cxn modelId="{B3ABB446-C5F0-4D24-8EB2-CD2B61CA47C2}" srcId="{AF2D367B-7717-47A9-A98A-87A07E5F8BC8}" destId="{5C8753B6-CD57-4433-A23A-9EBA3691FFE7}" srcOrd="3" destOrd="0" parTransId="{7E585162-3716-4E4E-ACC4-E3C3D5B9B6B5}" sibTransId="{2479F1AB-2CEF-4A5F-8307-6D8C1392E36D}"/>
    <dgm:cxn modelId="{0CB11047-9EEA-4B50-B94B-678AA2D737A9}" type="presOf" srcId="{4E810720-9C47-4DFE-B1E4-B2002C5E18B1}" destId="{39189F5E-EBE4-49B5-AD46-D7FA888CF6CE}" srcOrd="0" destOrd="0" presId="urn:microsoft.com/office/officeart/2005/8/layout/orgChart1"/>
    <dgm:cxn modelId="{3E7C9547-78A3-47E9-8460-FAE0EFE1C721}" srcId="{AF2D367B-7717-47A9-A98A-87A07E5F8BC8}" destId="{3065D15D-78A0-42CA-96B4-E28AD128FEB3}" srcOrd="2" destOrd="0" parTransId="{4E810720-9C47-4DFE-B1E4-B2002C5E18B1}" sibTransId="{1046E45F-35B6-4BEC-889F-829CA70F3FB4}"/>
    <dgm:cxn modelId="{E581FA67-0939-4876-A555-FA38D9A1DDC4}" type="presOf" srcId="{AF2D367B-7717-47A9-A98A-87A07E5F8BC8}" destId="{C989A800-18DF-4436-99F5-FACE40C4D818}" srcOrd="1" destOrd="0" presId="urn:microsoft.com/office/officeart/2005/8/layout/orgChart1"/>
    <dgm:cxn modelId="{7F86FD67-62B5-441C-B2CF-2551812556BB}" srcId="{3F9C6CB2-16D8-46ED-89FF-53E05F5D7BFC}" destId="{081A926D-3601-4AD4-9C3F-AA1B42827321}" srcOrd="0" destOrd="0" parTransId="{B7887A8E-4EFA-4497-AB7B-E1E0B2B9A065}" sibTransId="{7ABD1CA7-814F-46C2-8485-B91B2A675353}"/>
    <dgm:cxn modelId="{927D7648-24E4-4C5B-9C5C-4EB48FCCEED6}" srcId="{0D86B6D1-A0FD-41A3-AF47-EC80968A9149}" destId="{DC3E2FF7-19EA-45D9-B1BD-883838EE0034}" srcOrd="2" destOrd="0" parTransId="{3C0AB228-9E06-4182-8CBB-79F82E77FFCE}" sibTransId="{FA0C5F2E-17A6-4B73-B220-2B17C2B8EF49}"/>
    <dgm:cxn modelId="{13858A68-BD8A-4BC4-AB80-897466F5FCBA}" type="presOf" srcId="{F334360A-9F80-4845-908D-1820F9D9FCD8}" destId="{80F8EC28-6414-48F8-860A-189C36080617}" srcOrd="1" destOrd="0" presId="urn:microsoft.com/office/officeart/2005/8/layout/orgChart1"/>
    <dgm:cxn modelId="{9E640869-0997-4F7B-8D0B-AE737EF266AA}" type="presOf" srcId="{B1B56680-9E73-4DA5-9A90-8E0307E8E668}" destId="{AE876CC4-EC36-43B5-AF13-2B7F84F5BBE7}" srcOrd="0" destOrd="0" presId="urn:microsoft.com/office/officeart/2005/8/layout/orgChart1"/>
    <dgm:cxn modelId="{711F7469-5D43-4870-8DD0-A370B6BC0C01}" type="presOf" srcId="{4BF703C5-54A5-4861-B386-3C7176CF2F19}" destId="{BD26D28C-A3F5-438D-82B7-2E1917032BE3}" srcOrd="1" destOrd="0" presId="urn:microsoft.com/office/officeart/2005/8/layout/orgChart1"/>
    <dgm:cxn modelId="{DDA9B249-2FB0-4777-A488-24BF619A00AE}" type="presOf" srcId="{05734CC5-C5CD-4195-8DB8-696EC3ECEB40}" destId="{9D505DC0-0CA4-42FD-A783-B4DC29FDF4F7}" srcOrd="0" destOrd="0" presId="urn:microsoft.com/office/officeart/2005/8/layout/orgChart1"/>
    <dgm:cxn modelId="{0E5ED34A-267C-4185-BF9E-A3162A1C00F7}" type="presOf" srcId="{F80C9C15-BAC3-4A67-9279-18486BB5FF2B}" destId="{A75AE4FA-D1E2-4CD3-ADEA-E37013F9A276}" srcOrd="0" destOrd="0" presId="urn:microsoft.com/office/officeart/2005/8/layout/orgChart1"/>
    <dgm:cxn modelId="{E681764C-BA2C-46FD-8129-1ACBE989C8B0}" srcId="{8713C468-BFD2-48C3-9142-D861E9C03ADD}" destId="{61A55E4D-C1CA-4C1B-B54D-46E1BC4AF538}" srcOrd="1" destOrd="0" parTransId="{56164209-A294-4BCB-AF0E-082B3F74BF60}" sibTransId="{2218D755-B40B-40F4-A3FE-BBB786388DD6}"/>
    <dgm:cxn modelId="{A71CAB4C-AD45-4D06-A57F-A60A262D712B}" srcId="{8713C468-BFD2-48C3-9142-D861E9C03ADD}" destId="{F38E4D59-5A8B-4C80-908C-4DC3889D215F}" srcOrd="2" destOrd="0" parTransId="{F571FE02-9A29-4A3F-816F-59C06D9E7932}" sibTransId="{750C7BCF-4ACB-4752-BB91-906EA6BFE363}"/>
    <dgm:cxn modelId="{B555076D-FF34-4316-95A7-47BCD0B67E94}" type="presOf" srcId="{FFFBDE82-E268-4C5B-BF61-D141A9F3DCBB}" destId="{89EDA589-F069-4403-81A3-CA0CFF8EE272}" srcOrd="0" destOrd="0" presId="urn:microsoft.com/office/officeart/2005/8/layout/orgChart1"/>
    <dgm:cxn modelId="{FDCF9F6D-6054-474E-96ED-304FE3717DA9}" type="presOf" srcId="{D517EFDD-A8B6-4E9D-BBC3-620C9820D643}" destId="{2736ADD5-D6D1-4A6E-8758-7E828E14FC49}" srcOrd="0" destOrd="0" presId="urn:microsoft.com/office/officeart/2005/8/layout/orgChart1"/>
    <dgm:cxn modelId="{C547E26D-97D9-420C-B0A8-D5AA93DFFCC2}" srcId="{DEBB3CDE-B988-4C1D-AEB1-0DEEC076A041}" destId="{AE69343A-B89C-45E8-BCEB-C3F2FF860661}" srcOrd="0" destOrd="0" parTransId="{BA38D2BE-F866-465D-8EDA-2F2BA2CE84B4}" sibTransId="{89DA835B-7A96-4F2D-A253-EDE9835613F6}"/>
    <dgm:cxn modelId="{CF2A214E-9326-4CC9-84D1-F4CAE1A8C747}" srcId="{3F9C6CB2-16D8-46ED-89FF-53E05F5D7BFC}" destId="{6CF2845D-B57D-4252-98CC-718D22517AE8}" srcOrd="2" destOrd="0" parTransId="{622CCCB1-753F-43B9-95C7-B352E5E1FC41}" sibTransId="{F66B7538-D619-46D2-AABC-AE970BBCB054}"/>
    <dgm:cxn modelId="{45E37C4F-F9B4-4A85-BA32-534C94A01961}" type="presOf" srcId="{E8FC1F07-3460-4AD4-BECF-C223779D0B74}" destId="{D7E1CE73-9E28-4F98-8BD0-7E8E51FB333F}" srcOrd="0" destOrd="0" presId="urn:microsoft.com/office/officeart/2005/8/layout/orgChart1"/>
    <dgm:cxn modelId="{CA039A4F-C170-4A58-8AE3-42F4725D248B}" type="presOf" srcId="{8713C468-BFD2-48C3-9142-D861E9C03ADD}" destId="{2E6ACD24-5DC3-48A4-8F1F-D6AEF5C8CAFF}" srcOrd="1" destOrd="0" presId="urn:microsoft.com/office/officeart/2005/8/layout/orgChart1"/>
    <dgm:cxn modelId="{B1700170-4DE0-4264-AC99-D5E532CB0D5C}" type="presOf" srcId="{775E2A34-5A0B-42D5-B280-DB8CE5CD96FE}" destId="{E0276184-641E-4BC5-9D32-B5E468C024D5}" srcOrd="1" destOrd="0" presId="urn:microsoft.com/office/officeart/2005/8/layout/orgChart1"/>
    <dgm:cxn modelId="{A2DC8350-9556-47CD-BBBA-BA962510163B}" type="presOf" srcId="{F6CEE705-AE28-4513-9F09-91409986C60E}" destId="{6013B2CE-09D7-447A-AB0C-04399E6D9495}" srcOrd="0" destOrd="0" presId="urn:microsoft.com/office/officeart/2005/8/layout/orgChart1"/>
    <dgm:cxn modelId="{ECF82571-73FF-497F-9605-35CD21F65808}" type="presOf" srcId="{3F9C6CB2-16D8-46ED-89FF-53E05F5D7BFC}" destId="{E077F9B5-D8D9-45B1-AD44-E792AD48DD90}" srcOrd="0" destOrd="0" presId="urn:microsoft.com/office/officeart/2005/8/layout/orgChart1"/>
    <dgm:cxn modelId="{47183A71-E28F-4CD7-9691-80E5B1DFF5A9}" srcId="{B38569C1-F954-477C-9A9B-46ADCE25C4DD}" destId="{B978B786-AFB6-470C-A3DB-6BFBCEDE3302}" srcOrd="1" destOrd="0" parTransId="{FE129DED-1BC6-4F0E-A94C-57E57982254C}" sibTransId="{2915A0A6-A990-4179-92D2-9828A42E73F7}"/>
    <dgm:cxn modelId="{7532C951-1094-4B7E-9406-48DA121F9EDC}" type="presOf" srcId="{8713C468-BFD2-48C3-9142-D861E9C03ADD}" destId="{F3CDB58F-185F-4762-BDF7-7693F0D51105}" srcOrd="0" destOrd="0" presId="urn:microsoft.com/office/officeart/2005/8/layout/orgChart1"/>
    <dgm:cxn modelId="{EAC55A52-0BAC-433D-BD30-07A32DBBAC1A}" type="presOf" srcId="{B978B786-AFB6-470C-A3DB-6BFBCEDE3302}" destId="{CD717D5E-0D5B-484C-B3C5-5F856BE6498E}" srcOrd="0" destOrd="0" presId="urn:microsoft.com/office/officeart/2005/8/layout/orgChart1"/>
    <dgm:cxn modelId="{DBF0CC72-84DA-454F-B2A2-F736D2892869}" type="presOf" srcId="{F334360A-9F80-4845-908D-1820F9D9FCD8}" destId="{2B121127-3C0F-42A0-8C95-7211B5EA1923}" srcOrd="0" destOrd="0" presId="urn:microsoft.com/office/officeart/2005/8/layout/orgChart1"/>
    <dgm:cxn modelId="{0DB3FD72-7361-4F7E-9EAF-25A39B480C90}" type="presOf" srcId="{6CF2845D-B57D-4252-98CC-718D22517AE8}" destId="{4AB1B2CB-326E-4F33-A857-71234BB1B879}" srcOrd="0" destOrd="0" presId="urn:microsoft.com/office/officeart/2005/8/layout/orgChart1"/>
    <dgm:cxn modelId="{C5ED2D73-D102-44A3-B28F-715B7D0644E7}" type="presOf" srcId="{3065D15D-78A0-42CA-96B4-E28AD128FEB3}" destId="{03DB92FA-2EB9-4807-9F7C-221556379257}" srcOrd="0" destOrd="0" presId="urn:microsoft.com/office/officeart/2005/8/layout/orgChart1"/>
    <dgm:cxn modelId="{F2F54553-930D-4210-8233-F3FB0967D627}" type="presOf" srcId="{EBA86D59-3726-42E2-B345-8D92D339099F}" destId="{ED2045F8-A6C8-4F79-B28E-8770AEE160D9}" srcOrd="0" destOrd="0" presId="urn:microsoft.com/office/officeart/2005/8/layout/orgChart1"/>
    <dgm:cxn modelId="{85903D74-773F-41D5-8E8E-8783D7D33E7C}" type="presOf" srcId="{04A02BBF-F732-4C4E-9F0B-B99BC67D7B5D}" destId="{23441226-FA67-4BBF-95F2-BBF92FC5EDFF}" srcOrd="0" destOrd="0" presId="urn:microsoft.com/office/officeart/2005/8/layout/orgChart1"/>
    <dgm:cxn modelId="{1BC86954-8661-480C-B3E4-03846366D643}" srcId="{8713C468-BFD2-48C3-9142-D861E9C03ADD}" destId="{EBA86D59-3726-42E2-B345-8D92D339099F}" srcOrd="0" destOrd="0" parTransId="{EF60C7CF-38F1-4AC7-9E42-C49EE36006BD}" sibTransId="{338801BA-9207-4BEA-905D-3C802DB07646}"/>
    <dgm:cxn modelId="{CEC85254-6643-475C-B6F7-960E3AA93D26}" type="presOf" srcId="{AF2D367B-7717-47A9-A98A-87A07E5F8BC8}" destId="{CF670E3F-0472-4175-BBAA-AD3AFC470DB1}" srcOrd="0" destOrd="0" presId="urn:microsoft.com/office/officeart/2005/8/layout/orgChart1"/>
    <dgm:cxn modelId="{5547C975-2B58-4FED-B606-C7955C3E66F9}" type="presOf" srcId="{EF60C7CF-38F1-4AC7-9E42-C49EE36006BD}" destId="{1654646E-B700-43F0-A4DF-3F2CDE845ACE}" srcOrd="0" destOrd="0" presId="urn:microsoft.com/office/officeart/2005/8/layout/orgChart1"/>
    <dgm:cxn modelId="{49ED4356-96C1-492D-B662-7448A8CB2DEA}" type="presOf" srcId="{E04CA31A-A2EF-4DFE-A81E-8BCCF29F206A}" destId="{3529C3D8-C2EA-42C2-A43F-F70235CF472D}" srcOrd="0" destOrd="0" presId="urn:microsoft.com/office/officeart/2005/8/layout/orgChart1"/>
    <dgm:cxn modelId="{712E8977-4D3D-4C5E-BEF3-40B8EA58A510}" type="presOf" srcId="{5C8753B6-CD57-4433-A23A-9EBA3691FFE7}" destId="{14B4AAE6-43AF-4B25-ACF0-A9CE568A9378}" srcOrd="1" destOrd="0" presId="urn:microsoft.com/office/officeart/2005/8/layout/orgChart1"/>
    <dgm:cxn modelId="{1A878B57-5B87-478D-A92D-87E06AD5A8AB}" type="presOf" srcId="{3C0AB228-9E06-4182-8CBB-79F82E77FFCE}" destId="{1BB02B49-E33E-4B67-9121-C393A8607D8A}" srcOrd="0" destOrd="0" presId="urn:microsoft.com/office/officeart/2005/8/layout/orgChart1"/>
    <dgm:cxn modelId="{B5D2E777-8F42-4A57-9352-B1D6F69546FA}" type="presOf" srcId="{59A0C52B-0F1B-48B0-BC32-59DBCEADF379}" destId="{3A7F51E2-42E9-4533-A4AA-F64CA65446B8}" srcOrd="1" destOrd="0" presId="urn:microsoft.com/office/officeart/2005/8/layout/orgChart1"/>
    <dgm:cxn modelId="{9E4C3E58-A486-4763-AD0D-64775D7F4FE2}" type="presOf" srcId="{02814592-CB9F-4B37-B087-9C97B238137F}" destId="{88DA85F6-6E6A-4106-9934-1C48CF06A1B0}" srcOrd="1" destOrd="0" presId="urn:microsoft.com/office/officeart/2005/8/layout/orgChart1"/>
    <dgm:cxn modelId="{C577125A-B37D-4AB1-8ACC-88DFDE836713}" type="presOf" srcId="{4D8CF323-12B1-4B16-8069-FC05F92BB2F3}" destId="{1FF8F8EB-3AB8-41EF-A7AF-66FF695C8584}" srcOrd="0" destOrd="0" presId="urn:microsoft.com/office/officeart/2005/8/layout/orgChart1"/>
    <dgm:cxn modelId="{627D8D7A-0773-4100-9AF1-57437F16305A}" type="presOf" srcId="{B7887A8E-4EFA-4497-AB7B-E1E0B2B9A065}" destId="{A1D2A1DB-04EB-4B0A-92B4-9AF5159B942D}" srcOrd="0" destOrd="0" presId="urn:microsoft.com/office/officeart/2005/8/layout/orgChart1"/>
    <dgm:cxn modelId="{8902B15A-D162-40BF-9BE7-1ACAA134509A}" type="presOf" srcId="{5232829A-4FA4-4DB8-A849-12F745CD1A0A}" destId="{904055CD-A998-4BD0-8BEA-C9F957AF4EFD}" srcOrd="0" destOrd="0" presId="urn:microsoft.com/office/officeart/2005/8/layout/orgChart1"/>
    <dgm:cxn modelId="{CECCF97A-F031-4A21-82B3-410FD8FAD934}" srcId="{02814592-CB9F-4B37-B087-9C97B238137F}" destId="{94FE0F1D-573F-4401-AC48-4F470F00E608}" srcOrd="0" destOrd="0" parTransId="{695EC9AB-2F10-43ED-A427-109FB7863A37}" sibTransId="{980DF293-31A0-4B6C-AB51-2AF1B3A1D834}"/>
    <dgm:cxn modelId="{FFFDCC7C-EF07-447E-AECF-5FDE8ED2CAC7}" type="presOf" srcId="{94FE0F1D-573F-4401-AC48-4F470F00E608}" destId="{E2BB45AC-28CE-44B5-8E22-DC4B45AA4EE5}" srcOrd="1" destOrd="0" presId="urn:microsoft.com/office/officeart/2005/8/layout/orgChart1"/>
    <dgm:cxn modelId="{5AB2107D-BA13-4856-A6AE-054DB194354A}" type="presOf" srcId="{82181E53-5F12-483B-9CE2-B587765BB29F}" destId="{0B1AE79A-DF0A-46C9-9B7E-42B391879BC5}" srcOrd="1" destOrd="0" presId="urn:microsoft.com/office/officeart/2005/8/layout/orgChart1"/>
    <dgm:cxn modelId="{2123287E-C191-4F90-A2A0-7EAAD1F1FEF9}" type="presOf" srcId="{9FFA1442-6F08-4E0D-8645-E5992C5BD568}" destId="{02106FE7-490F-4AEA-B90E-A413AC9ECCE1}" srcOrd="0" destOrd="0" presId="urn:microsoft.com/office/officeart/2005/8/layout/orgChart1"/>
    <dgm:cxn modelId="{00F42B80-3A62-4688-9B9B-6A2CCF2D428A}" type="presOf" srcId="{0D86B6D1-A0FD-41A3-AF47-EC80968A9149}" destId="{E6D465D7-C227-411F-9EBC-53DAE5E2B716}" srcOrd="1" destOrd="0" presId="urn:microsoft.com/office/officeart/2005/8/layout/orgChart1"/>
    <dgm:cxn modelId="{1EF10882-B190-470E-A89A-E157AD98EED0}" type="presOf" srcId="{DC3E2FF7-19EA-45D9-B1BD-883838EE0034}" destId="{A5894511-3461-4DB3-9EE2-B69FB5F31692}" srcOrd="0" destOrd="0" presId="urn:microsoft.com/office/officeart/2005/8/layout/orgChart1"/>
    <dgm:cxn modelId="{5FE64C82-3872-4EE2-9418-2CA16A38029C}" type="presOf" srcId="{2131221E-6449-4C57-8C9F-D3F50CF0E732}" destId="{1B9346B3-0EDC-4178-B604-88C6A4D621FB}" srcOrd="0" destOrd="0" presId="urn:microsoft.com/office/officeart/2005/8/layout/orgChart1"/>
    <dgm:cxn modelId="{BC408982-45BB-461E-9952-65200A81F553}" type="presOf" srcId="{4BF703C5-54A5-4861-B386-3C7176CF2F19}" destId="{7966116B-C38A-4DD0-B987-4DA223BCF9D3}" srcOrd="0" destOrd="0" presId="urn:microsoft.com/office/officeart/2005/8/layout/orgChart1"/>
    <dgm:cxn modelId="{44A94583-5555-4BBF-8335-31DA630E1521}" srcId="{48EB7D22-C56D-45F6-BD75-B7657E9FBEEB}" destId="{E04CA31A-A2EF-4DFE-A81E-8BCCF29F206A}" srcOrd="0" destOrd="0" parTransId="{7C13400D-271E-4387-8FAC-BEBA19CFBE75}" sibTransId="{342E8AC7-D75A-4730-846E-7FF1A95B241D}"/>
    <dgm:cxn modelId="{A6350D87-6C01-40F3-8EDD-94364EF4E697}" type="presOf" srcId="{B38A3A0F-49D0-4FAF-AADA-147492C6DC82}" destId="{C43C7D77-F20E-4A8B-880A-98C1DC7253D8}" srcOrd="0" destOrd="0" presId="urn:microsoft.com/office/officeart/2005/8/layout/orgChart1"/>
    <dgm:cxn modelId="{5D971E87-3EEE-4EF6-ACDD-DC4C98978B84}" type="presOf" srcId="{50A250C9-0968-4B82-95E7-DC176A522997}" destId="{CD4C2823-9BA1-44A4-B581-6C4337758E2A}" srcOrd="0" destOrd="0" presId="urn:microsoft.com/office/officeart/2005/8/layout/orgChart1"/>
    <dgm:cxn modelId="{8DDB6E87-BF92-45E5-BF64-B5ED63D000D0}" type="presOf" srcId="{46777178-6456-4C81-9FDC-B172987FBD2F}" destId="{1F4E7EDD-ED2B-475C-BDED-DCEF89F0763A}" srcOrd="0" destOrd="0" presId="urn:microsoft.com/office/officeart/2005/8/layout/orgChart1"/>
    <dgm:cxn modelId="{6DE39387-87B4-43B2-9F91-414F49817341}" type="presOf" srcId="{86AF9DF4-55E7-4EC8-B481-02F3A801EFD6}" destId="{823D3ECD-0142-435C-9C62-B99B22E35C2E}" srcOrd="0" destOrd="0" presId="urn:microsoft.com/office/officeart/2005/8/layout/orgChart1"/>
    <dgm:cxn modelId="{F29E5189-3E04-4BE8-890F-A9E3FFA65A7A}" type="presOf" srcId="{0BD73C68-BCCA-4974-BCA9-1D600392D842}" destId="{D1DCB9B8-8EB3-4CDC-B84D-6B348EB5E226}" srcOrd="0" destOrd="0" presId="urn:microsoft.com/office/officeart/2005/8/layout/orgChart1"/>
    <dgm:cxn modelId="{C3F1DA8B-A9D1-4752-A892-A722A3B43929}" type="presOf" srcId="{02814592-CB9F-4B37-B087-9C97B238137F}" destId="{482361B4-087C-4E8F-B94E-D3602D492937}" srcOrd="0" destOrd="0" presId="urn:microsoft.com/office/officeart/2005/8/layout/orgChart1"/>
    <dgm:cxn modelId="{AD71AC8C-A59E-4E73-9095-F2561EFA7A0F}" srcId="{2D3F2446-EBD3-407C-9AC9-91627467057B}" destId="{ED736D95-F255-4A67-9A1E-1501EC2913E0}" srcOrd="1" destOrd="0" parTransId="{A123AA94-AF83-4C03-BD2F-D5B4B156910C}" sibTransId="{1B4322F8-0F55-4ED3-92CF-D2CEE867F0E4}"/>
    <dgm:cxn modelId="{741BAE8D-6978-4FC1-AFA0-BB162A0ACDEE}" type="presOf" srcId="{9F71C7A7-19FE-4A4A-BF1A-0E03E0ADA4F1}" destId="{E3536E5B-73BB-4C1F-89A3-029ACC533BBE}" srcOrd="0" destOrd="0" presId="urn:microsoft.com/office/officeart/2005/8/layout/orgChart1"/>
    <dgm:cxn modelId="{21764D8E-9170-42C2-ABD9-0062B7CBF973}" type="presOf" srcId="{23F0C554-ADA8-4D72-B47E-101D2303096B}" destId="{D10DAC80-29FB-425F-870E-7697815DA527}" srcOrd="1" destOrd="0" presId="urn:microsoft.com/office/officeart/2005/8/layout/orgChart1"/>
    <dgm:cxn modelId="{D39F6F8E-A94B-490F-90AA-E3DAB53A9E0C}" type="presOf" srcId="{695EC9AB-2F10-43ED-A427-109FB7863A37}" destId="{9014854C-9555-41D9-AF8B-A52FC62F0C47}" srcOrd="0" destOrd="0" presId="urn:microsoft.com/office/officeart/2005/8/layout/orgChart1"/>
    <dgm:cxn modelId="{491F128F-6DCA-452A-BC10-0EF6B950C209}" srcId="{2D3F2446-EBD3-407C-9AC9-91627467057B}" destId="{25FFF37D-3E5B-46EB-91EC-0763B9160E34}" srcOrd="5" destOrd="0" parTransId="{61B7EC2F-2545-4C1E-89E5-C83F00DEF813}" sibTransId="{868A3157-23B4-4805-86D3-C8517C1250B3}"/>
    <dgm:cxn modelId="{A0CBF58F-D16B-4B8B-BCD9-D0166459C422}" type="presOf" srcId="{A123AA94-AF83-4C03-BD2F-D5B4B156910C}" destId="{BE212E39-5FA9-4BAB-866D-0CF5EE78AD2B}" srcOrd="0" destOrd="0" presId="urn:microsoft.com/office/officeart/2005/8/layout/orgChart1"/>
    <dgm:cxn modelId="{EA660790-12ED-4884-9C34-ABBA442F3F23}" type="presOf" srcId="{245D80D1-E10C-4E35-905B-A304DB798EAE}" destId="{BCB7ED6E-E32D-467C-A6EC-7A3F967458AD}" srcOrd="1" destOrd="0" presId="urn:microsoft.com/office/officeart/2005/8/layout/orgChart1"/>
    <dgm:cxn modelId="{1C4A7A91-CF5F-455D-8CE8-EC8C7BAF6297}" srcId="{94FE0F1D-573F-4401-AC48-4F470F00E608}" destId="{6769BDE9-6A00-4D1E-9217-F5128C9415E1}" srcOrd="0" destOrd="0" parTransId="{CCFE8D31-77EB-4A73-BE2C-F43A08E5C7CC}" sibTransId="{E16AF55A-B0D9-483D-8C8D-DC8136E76061}"/>
    <dgm:cxn modelId="{A26F8E91-EF90-4250-951C-4F2390237091}" type="presOf" srcId="{7FC6806E-0BFD-4A9B-AFA3-4BC2BB0ED814}" destId="{86E32405-B1E8-46C3-8C12-35DF84F65A1F}" srcOrd="0" destOrd="0" presId="urn:microsoft.com/office/officeart/2005/8/layout/orgChart1"/>
    <dgm:cxn modelId="{BABA5692-90A0-4D23-8D00-4945A28465C1}" type="presOf" srcId="{0CF0CD37-9568-455A-B39A-39C06C09B411}" destId="{32F1FC82-1A42-495A-BFB2-6546967E7A96}" srcOrd="0" destOrd="0" presId="urn:microsoft.com/office/officeart/2005/8/layout/orgChart1"/>
    <dgm:cxn modelId="{4890B592-4EE3-47DC-92C8-42A96332AB52}" srcId="{8713C468-BFD2-48C3-9142-D861E9C03ADD}" destId="{23F0C554-ADA8-4D72-B47E-101D2303096B}" srcOrd="3" destOrd="0" parTransId="{A620CFBC-4677-4F00-A0AE-079C622F1CBF}" sibTransId="{5F2D824A-302D-4D06-A49D-552B596AFB25}"/>
    <dgm:cxn modelId="{FAFCD095-36EF-4974-85A7-B9F9F332EAE3}" srcId="{48EB7D22-C56D-45F6-BD75-B7657E9FBEEB}" destId="{7FC6806E-0BFD-4A9B-AFA3-4BC2BB0ED814}" srcOrd="1" destOrd="0" parTransId="{D66A2DE9-FEA9-4976-BC77-97C9D1102466}" sibTransId="{81F20E41-4CD8-41F8-A628-3AA44D003FD3}"/>
    <dgm:cxn modelId="{F55E1E98-679E-426B-AE83-683EB93B95ED}" type="presOf" srcId="{3F9C6CB2-16D8-46ED-89FF-53E05F5D7BFC}" destId="{0F436AB1-0478-4FFD-A60A-504790C30A17}" srcOrd="1" destOrd="0" presId="urn:microsoft.com/office/officeart/2005/8/layout/orgChart1"/>
    <dgm:cxn modelId="{E866929A-3CDF-428E-8950-E06E0BAE5FE5}" srcId="{2D3F2446-EBD3-407C-9AC9-91627467057B}" destId="{4BF703C5-54A5-4861-B386-3C7176CF2F19}" srcOrd="4" destOrd="0" parTransId="{ACF94C5D-86F1-4009-9E2F-A46AAA418C7E}" sibTransId="{C9288F86-2008-48C4-B739-8794D41DAE57}"/>
    <dgm:cxn modelId="{9CFCD09A-7555-431D-B151-DE666BF60A22}" type="presOf" srcId="{7C13400D-271E-4387-8FAC-BEBA19CFBE75}" destId="{7C672F74-4DA7-4E18-BA47-F4F58CE9D632}" srcOrd="0" destOrd="0" presId="urn:microsoft.com/office/officeart/2005/8/layout/orgChart1"/>
    <dgm:cxn modelId="{8F106B9B-CE3D-4884-9452-9E80E4C7BAE0}" type="presOf" srcId="{37E89185-5E16-4743-B65D-8B223818BBDF}" destId="{55A80B2C-6266-43C1-BCA9-BBBF0D3D575E}" srcOrd="0" destOrd="0" presId="urn:microsoft.com/office/officeart/2005/8/layout/orgChart1"/>
    <dgm:cxn modelId="{455B419C-AF6F-4626-A929-157D717461D2}" type="presOf" srcId="{6DE10F71-4C37-41F0-96B2-A6DBD9443B68}" destId="{BC29F701-BE12-43CE-A0F0-04CB09F60A3B}" srcOrd="0" destOrd="0" presId="urn:microsoft.com/office/officeart/2005/8/layout/orgChart1"/>
    <dgm:cxn modelId="{922B539D-8801-42D8-95BD-C3EE4740E259}" type="presOf" srcId="{96A7C435-DEB8-4C87-BDF6-5C5364259D4E}" destId="{C040A16D-0BA3-42D0-ABD6-2AA062BD15CF}" srcOrd="0" destOrd="0" presId="urn:microsoft.com/office/officeart/2005/8/layout/orgChart1"/>
    <dgm:cxn modelId="{453E8F9F-C35C-4475-ACC8-699DB2215BC6}" srcId="{AF2D367B-7717-47A9-A98A-87A07E5F8BC8}" destId="{82181E53-5F12-483B-9CE2-B587765BB29F}" srcOrd="0" destOrd="0" parTransId="{9F71C7A7-19FE-4A4A-BF1A-0E03E0ADA4F1}" sibTransId="{9F2DEFB0-8E67-470B-AD15-138F434A01FC}"/>
    <dgm:cxn modelId="{8C5F80A0-33D5-4176-BD38-33DE01EF0D25}" type="presOf" srcId="{DC3E2FF7-19EA-45D9-B1BD-883838EE0034}" destId="{F93B5764-AAC7-451B-918D-EE0B85588B69}" srcOrd="1" destOrd="0" presId="urn:microsoft.com/office/officeart/2005/8/layout/orgChart1"/>
    <dgm:cxn modelId="{C57337A1-CC51-4375-BAE7-3995C795415C}" type="presOf" srcId="{21319E96-BC28-4F20-B82E-1B711B9ADEF3}" destId="{12E17FCD-BC4D-49D0-9FD2-8D44E2D47A29}" srcOrd="0" destOrd="0" presId="urn:microsoft.com/office/officeart/2005/8/layout/orgChart1"/>
    <dgm:cxn modelId="{C1CE72A1-F7EA-4611-9498-F967DAB7262C}" type="presOf" srcId="{1D5E4699-7015-42DF-A9DA-1A12DE63E790}" destId="{400DF1B8-21D7-4219-947E-BB72D2BEB4AB}" srcOrd="0" destOrd="0" presId="urn:microsoft.com/office/officeart/2005/8/layout/orgChart1"/>
    <dgm:cxn modelId="{D318EBA1-521D-461B-A49B-2C9444939BB1}" type="presOf" srcId="{455EDC67-610E-4C57-81E2-EACCBFABE1DA}" destId="{0D28E8DF-E67B-4A3D-A948-8C00199B6F27}" srcOrd="0" destOrd="0" presId="urn:microsoft.com/office/officeart/2005/8/layout/orgChart1"/>
    <dgm:cxn modelId="{7E03B4A2-1309-43F6-87D8-CD302FB9B5ED}" type="presOf" srcId="{E20451FB-E453-4AD3-A6B3-B16420D6B256}" destId="{8EE8A184-C0A9-4F27-8E27-C084A63CA1A9}" srcOrd="0" destOrd="0" presId="urn:microsoft.com/office/officeart/2005/8/layout/orgChart1"/>
    <dgm:cxn modelId="{4E6023A4-92C3-4AA8-B2B9-C5F3AAAEBA97}" type="presOf" srcId="{469C3DB0-8271-4716-802E-A92EE6812078}" destId="{4F7F03C8-E937-45A5-B322-2D91704D317C}" srcOrd="0" destOrd="0" presId="urn:microsoft.com/office/officeart/2005/8/layout/orgChart1"/>
    <dgm:cxn modelId="{F22C8DA6-C274-4585-87EC-2FF2E350BE20}" type="presOf" srcId="{F83C3BA4-C470-4356-BF98-E0F1BC154118}" destId="{B1741DA7-5842-46BC-A213-48BB65676F58}" srcOrd="1" destOrd="0" presId="urn:microsoft.com/office/officeart/2005/8/layout/orgChart1"/>
    <dgm:cxn modelId="{CC31E6A7-85DD-4EBA-A206-2094573EC538}" type="presOf" srcId="{63DBDE3E-FB16-4FE7-A2DD-5761F25A838E}" destId="{B8F86924-315E-4E6B-A582-BDB16EB20C67}" srcOrd="1" destOrd="0" presId="urn:microsoft.com/office/officeart/2005/8/layout/orgChart1"/>
    <dgm:cxn modelId="{084560AA-6CA4-4B18-9957-2DFC1BFB09E6}" type="presOf" srcId="{9FFA1442-6F08-4E0D-8645-E5992C5BD568}" destId="{18DF4770-EA3C-40A3-A18C-77359E190B99}" srcOrd="1" destOrd="0" presId="urn:microsoft.com/office/officeart/2005/8/layout/orgChart1"/>
    <dgm:cxn modelId="{75A5F1AA-EF99-446D-AEF0-352EFC572636}" type="presOf" srcId="{7FC6806E-0BFD-4A9B-AFA3-4BC2BB0ED814}" destId="{2DC854D8-DC13-475F-A16B-7ADD4C6BE3E2}" srcOrd="1" destOrd="0" presId="urn:microsoft.com/office/officeart/2005/8/layout/orgChart1"/>
    <dgm:cxn modelId="{7F1C30AC-96F2-44D3-A688-FE5C9A32B588}" type="presOf" srcId="{61A55E4D-C1CA-4C1B-B54D-46E1BC4AF538}" destId="{EF5800B7-53CD-4BB5-81BC-1F3CEB288559}" srcOrd="0" destOrd="0" presId="urn:microsoft.com/office/officeart/2005/8/layout/orgChart1"/>
    <dgm:cxn modelId="{F1DD86AC-CA35-4172-B9CF-ADFF331129CC}" type="presOf" srcId="{5C8753B6-CD57-4433-A23A-9EBA3691FFE7}" destId="{4B18B7B1-7EA9-40C2-BF5C-1E278EEE8599}" srcOrd="0" destOrd="0" presId="urn:microsoft.com/office/officeart/2005/8/layout/orgChart1"/>
    <dgm:cxn modelId="{920696AC-212E-4820-B213-E3728FF9D5CF}" type="presOf" srcId="{DEBB3CDE-B988-4C1D-AEB1-0DEEC076A041}" destId="{3130C485-6ED0-4A42-A0B6-B6F6B6867146}" srcOrd="1" destOrd="0" presId="urn:microsoft.com/office/officeart/2005/8/layout/orgChart1"/>
    <dgm:cxn modelId="{FE7A3AAD-A2D5-4B85-8230-F6755E705D8C}" type="presOf" srcId="{2D3F2446-EBD3-407C-9AC9-91627467057B}" destId="{DB9D1288-76DB-4D85-ABB1-8D48808013A8}" srcOrd="1" destOrd="0" presId="urn:microsoft.com/office/officeart/2005/8/layout/orgChart1"/>
    <dgm:cxn modelId="{DC5E06B1-6ACA-4C9B-88EC-4B79FFD0A000}" type="presOf" srcId="{6769BDE9-6A00-4D1E-9217-F5128C9415E1}" destId="{59C9ACFA-2F50-44E3-87BF-EC691C42EE1F}" srcOrd="0" destOrd="0" presId="urn:microsoft.com/office/officeart/2005/8/layout/orgChart1"/>
    <dgm:cxn modelId="{4FE67DB1-84E5-4773-A95C-81839B729142}" type="presOf" srcId="{254F9696-6368-4A6B-9B16-F9B20CABE176}" destId="{926855A0-4E86-46A1-BB6E-9E6EAAE30FFE}" srcOrd="0" destOrd="0" presId="urn:microsoft.com/office/officeart/2005/8/layout/orgChart1"/>
    <dgm:cxn modelId="{779CCAB2-4978-449F-8769-9F61AAC3FFF8}" type="presOf" srcId="{BD2AF3F6-875B-4D7C-A3B9-F0CDB1194D2B}" destId="{AEA10442-F9AD-485B-867B-C24A9226670C}" srcOrd="1" destOrd="0" presId="urn:microsoft.com/office/officeart/2005/8/layout/orgChart1"/>
    <dgm:cxn modelId="{220868B3-0BB8-4978-809A-9A011C8B560E}" type="presOf" srcId="{4D8CF323-12B1-4B16-8069-FC05F92BB2F3}" destId="{E7947EAE-E993-49FB-B233-6E44A4C10A09}" srcOrd="1" destOrd="0" presId="urn:microsoft.com/office/officeart/2005/8/layout/orgChart1"/>
    <dgm:cxn modelId="{B9D4F7B3-472F-4E03-B794-807BD930786D}" type="presOf" srcId="{94FE0F1D-573F-4401-AC48-4F470F00E608}" destId="{3E56AC73-7E1A-49C5-9A02-25C4764D30F4}" srcOrd="0" destOrd="0" presId="urn:microsoft.com/office/officeart/2005/8/layout/orgChart1"/>
    <dgm:cxn modelId="{FA899DB4-522C-4560-9DA6-81CA04F894BB}" type="presOf" srcId="{ED736D95-F255-4A67-9A1E-1501EC2913E0}" destId="{E9162EA8-F24F-4A03-9868-7063DBE359E9}" srcOrd="0" destOrd="0" presId="urn:microsoft.com/office/officeart/2005/8/layout/orgChart1"/>
    <dgm:cxn modelId="{6897B2B4-BA36-45A1-97B4-5409B85BC9C0}" type="presOf" srcId="{B38569C1-F954-477C-9A9B-46ADCE25C4DD}" destId="{498619B0-A496-4123-A8BE-3AE5DF73D3D5}" srcOrd="0" destOrd="0" presId="urn:microsoft.com/office/officeart/2005/8/layout/orgChart1"/>
    <dgm:cxn modelId="{20AA90B6-7E81-469E-939A-0FE1D49759AE}" type="presOf" srcId="{F83C3BA4-C470-4356-BF98-E0F1BC154118}" destId="{03491F21-2386-4D40-82C9-C9A8CF991FAA}" srcOrd="0" destOrd="0" presId="urn:microsoft.com/office/officeart/2005/8/layout/orgChart1"/>
    <dgm:cxn modelId="{CAB69BB6-3968-4CD7-AA8E-DE0D3E9BD0DD}" type="presOf" srcId="{E8B00ADE-A167-40D3-9789-AD25ABC8CAFE}" destId="{392B361C-E192-4F18-A821-AB698524B80A}" srcOrd="0" destOrd="0" presId="urn:microsoft.com/office/officeart/2005/8/layout/orgChart1"/>
    <dgm:cxn modelId="{4986E3B6-D3EB-4B06-88A5-CEA16F488D25}" type="presOf" srcId="{169B363C-496A-4520-9CC2-074A568D2914}" destId="{0540559D-DE75-4E1E-B24C-64EC8A980AD6}" srcOrd="1" destOrd="0" presId="urn:microsoft.com/office/officeart/2005/8/layout/orgChart1"/>
    <dgm:cxn modelId="{6B3A0AB7-CF20-4ABC-8AC0-969360921A40}" type="presOf" srcId="{A013BAB4-876F-43C3-8AB7-1EB110B501E2}" destId="{FC5B9BCD-506E-4E5C-8610-F74B4354A20E}" srcOrd="1" destOrd="0" presId="urn:microsoft.com/office/officeart/2005/8/layout/orgChart1"/>
    <dgm:cxn modelId="{A2E4C7B7-190A-49E5-A8A2-39AA5EC7DD87}" type="presOf" srcId="{B38569C1-F954-477C-9A9B-46ADCE25C4DD}" destId="{F1087424-F9CA-4659-879A-A9E50AA2D476}" srcOrd="1" destOrd="0" presId="urn:microsoft.com/office/officeart/2005/8/layout/orgChart1"/>
    <dgm:cxn modelId="{43B651B8-160D-4ACE-BD9B-D109848D7E24}" type="presOf" srcId="{16D3ADD6-C288-4EE3-80F2-E3A37C2BD2D6}" destId="{867356C8-C49D-435C-9D1F-0CE0869E8EDD}" srcOrd="0" destOrd="0" presId="urn:microsoft.com/office/officeart/2005/8/layout/orgChart1"/>
    <dgm:cxn modelId="{653C92B8-F78D-4B8F-A8A7-F4B6FDAB8A9A}" type="presOf" srcId="{6CF2845D-B57D-4252-98CC-718D22517AE8}" destId="{E5E61C0B-2094-4922-8D85-3B8E602C2015}" srcOrd="1" destOrd="0" presId="urn:microsoft.com/office/officeart/2005/8/layout/orgChart1"/>
    <dgm:cxn modelId="{50E570BB-9F05-4DD7-92DA-1C9D0AFB6D29}" type="presOf" srcId="{61B7EC2F-2545-4C1E-89E5-C83F00DEF813}" destId="{7E03622E-A336-45C1-A367-07B7A57122D0}" srcOrd="0" destOrd="0" presId="urn:microsoft.com/office/officeart/2005/8/layout/orgChart1"/>
    <dgm:cxn modelId="{FA36E0BB-0F1E-44CD-B0B8-10A2DFA7E8B5}" type="presOf" srcId="{0D86B6D1-A0FD-41A3-AF47-EC80968A9149}" destId="{ABC988D4-467E-48F1-A78D-9E5B3906804C}" srcOrd="0" destOrd="0" presId="urn:microsoft.com/office/officeart/2005/8/layout/orgChart1"/>
    <dgm:cxn modelId="{647718BC-CC79-4779-B4B0-95D9764D9372}" type="presOf" srcId="{CCFE8D31-77EB-4A73-BE2C-F43A08E5C7CC}" destId="{9D545C46-4196-43FE-9980-76B32B9BD565}" srcOrd="0" destOrd="0" presId="urn:microsoft.com/office/officeart/2005/8/layout/orgChart1"/>
    <dgm:cxn modelId="{7D0F22BC-F25E-46FB-BCA8-CAA159255A1C}" type="presOf" srcId="{FE129DED-1BC6-4F0E-A94C-57E57982254C}" destId="{FE5C86F2-5E48-4E0C-8D62-E0E32A9CBC53}" srcOrd="0" destOrd="0" presId="urn:microsoft.com/office/officeart/2005/8/layout/orgChart1"/>
    <dgm:cxn modelId="{804699BE-F4FD-445D-A94E-67DBB281A8BF}" srcId="{245D80D1-E10C-4E35-905B-A304DB798EAE}" destId="{0D86B6D1-A0FD-41A3-AF47-EC80968A9149}" srcOrd="7" destOrd="0" parTransId="{5232829A-4FA4-4DB8-A849-12F745CD1A0A}" sibTransId="{232F1C97-9D19-4044-8B01-FE8482E0BBC7}"/>
    <dgm:cxn modelId="{C89439BF-0B5E-4F18-9AA2-69A2FE304074}" type="presOf" srcId="{2C089A3C-8456-4AB4-AD22-5E6523C9B2FA}" destId="{045C0277-5BEC-45DA-B056-EB0ACF22961B}" srcOrd="1" destOrd="0" presId="urn:microsoft.com/office/officeart/2005/8/layout/orgChart1"/>
    <dgm:cxn modelId="{39C656C1-9C63-4235-A4B4-AC1EE60A3201}" type="presOf" srcId="{DFE6D902-C1F0-45EC-8A12-20646837D38B}" destId="{03E1208D-9199-4480-8A55-8BF4D2FB0181}" srcOrd="0" destOrd="0" presId="urn:microsoft.com/office/officeart/2005/8/layout/orgChart1"/>
    <dgm:cxn modelId="{B1B45AC4-7124-4B9A-8386-453C9EA25097}" type="presOf" srcId="{C50F4A9C-BCF5-44B6-B487-A443E7B7B8F2}" destId="{B9F2F0E6-978D-4523-93F3-B7D529FDC38D}" srcOrd="0" destOrd="0" presId="urn:microsoft.com/office/officeart/2005/8/layout/orgChart1"/>
    <dgm:cxn modelId="{02D5B5C4-DE76-47C8-9A47-E5D0B4746584}" srcId="{0D86B6D1-A0FD-41A3-AF47-EC80968A9149}" destId="{86AF9DF4-55E7-4EC8-B481-02F3A801EFD6}" srcOrd="0" destOrd="0" parTransId="{50A250C9-0968-4B82-95E7-DC176A522997}" sibTransId="{887329E4-D4E4-4CC3-85E3-3954040183AB}"/>
    <dgm:cxn modelId="{750FDCC4-CC1D-44AA-A469-142AE015F594}" srcId="{59A0C52B-0F1B-48B0-BC32-59DBCEADF379}" destId="{8713C468-BFD2-48C3-9142-D861E9C03ADD}" srcOrd="0" destOrd="0" parTransId="{248C25AF-923E-4803-9A6B-5C2CD71687D3}" sibTransId="{DA74045B-E8CE-4C31-9DD7-6A93A828A583}"/>
    <dgm:cxn modelId="{DB5299C5-9A5B-42A4-B161-56D0A1A47E93}" srcId="{59A0C52B-0F1B-48B0-BC32-59DBCEADF379}" destId="{DFE6D902-C1F0-45EC-8A12-20646837D38B}" srcOrd="1" destOrd="0" parTransId="{D4808004-6744-4DE0-BF52-ADE44CBE4E8E}" sibTransId="{5334424B-D3D8-4821-BE16-4A8D4DA8B093}"/>
    <dgm:cxn modelId="{5196F1C7-56F3-4FB6-96B9-009120BB639D}" type="presOf" srcId="{7E585162-3716-4E4E-ACC4-E3C3D5B9B6B5}" destId="{59920D26-7BAC-4C39-8E33-9F0BA8942D26}" srcOrd="0" destOrd="0" presId="urn:microsoft.com/office/officeart/2005/8/layout/orgChart1"/>
    <dgm:cxn modelId="{A9D100C9-3BCE-4200-8C6B-F73BE100BB6E}" type="presOf" srcId="{F38E4D59-5A8B-4C80-908C-4DC3889D215F}" destId="{D0A1DAEE-65AD-44C5-A5BB-0FA32B7E3FF5}" srcOrd="1" destOrd="0" presId="urn:microsoft.com/office/officeart/2005/8/layout/orgChart1"/>
    <dgm:cxn modelId="{0E00D0C9-4B45-44D6-8E18-21CF82A80AA5}" type="presOf" srcId="{D66A2DE9-FEA9-4976-BC77-97C9D1102466}" destId="{EDD9B286-AB60-4AFC-B706-3BCD992BB32D}" srcOrd="0" destOrd="0" presId="urn:microsoft.com/office/officeart/2005/8/layout/orgChart1"/>
    <dgm:cxn modelId="{1BF86BCA-71BE-4849-99AC-C3C81C96ADDB}" type="presOf" srcId="{F80C9C15-BAC3-4A67-9279-18486BB5FF2B}" destId="{FD1002E1-4621-4E38-A78C-69C6E145C2D3}" srcOrd="1" destOrd="0" presId="urn:microsoft.com/office/officeart/2005/8/layout/orgChart1"/>
    <dgm:cxn modelId="{6783D5CA-72EE-4E82-AA66-E0E5B54A452E}" srcId="{E20451FB-E453-4AD3-A6B3-B16420D6B256}" destId="{245D80D1-E10C-4E35-905B-A304DB798EAE}" srcOrd="0" destOrd="0" parTransId="{DF1AD47D-D8A3-4865-9E76-810995E0A647}" sibTransId="{6C341AA3-23F2-45CA-AC8E-F39B5D4C8763}"/>
    <dgm:cxn modelId="{7FB478CC-8A21-4C83-AC34-AE60D6F33004}" srcId="{6CF2845D-B57D-4252-98CC-718D22517AE8}" destId="{775E2A34-5A0B-42D5-B280-DB8CE5CD96FE}" srcOrd="2" destOrd="0" parTransId="{37E89185-5E16-4743-B65D-8B223818BBDF}" sibTransId="{09657DD2-0440-471C-986F-946789E0D886}"/>
    <dgm:cxn modelId="{1F4C01D4-EB90-41A9-894A-162BC0C8D37D}" srcId="{6CF2845D-B57D-4252-98CC-718D22517AE8}" destId="{2C089A3C-8456-4AB4-AD22-5E6523C9B2FA}" srcOrd="0" destOrd="0" parTransId="{0BD73C68-BCCA-4974-BCA9-1D600392D842}" sibTransId="{FA2FBBF0-C964-4EB5-91D9-4ED00A190EBC}"/>
    <dgm:cxn modelId="{9A868BD5-1D5B-48EB-B0CA-2F498485F9A8}" type="presOf" srcId="{296616F9-05BE-4634-BA94-DE1CD97BC93E}" destId="{91D261E5-CEB9-465B-93E9-A16BD3A5C577}" srcOrd="0" destOrd="0" presId="urn:microsoft.com/office/officeart/2005/8/layout/orgChart1"/>
    <dgm:cxn modelId="{D23DC3D5-177F-4DDA-BDBE-D71E8F917FF8}" type="presOf" srcId="{56164209-A294-4BCB-AF0E-082B3F74BF60}" destId="{155AA582-9E56-4D90-A5C9-AEE64400B7BE}" srcOrd="0" destOrd="0" presId="urn:microsoft.com/office/officeart/2005/8/layout/orgChart1"/>
    <dgm:cxn modelId="{D2D0C5D5-A664-45D1-BC29-E6D9CCD484E2}" srcId="{86AF9DF4-55E7-4EC8-B481-02F3A801EFD6}" destId="{B1B56680-9E73-4DA5-9A90-8E0307E8E668}" srcOrd="0" destOrd="0" parTransId="{34B38BEF-D301-4BEF-AAE3-68B1E541259C}" sibTransId="{4804879E-CC82-462F-AF7A-1D4807E6D9A9}"/>
    <dgm:cxn modelId="{3F2C9CD6-C36B-4E87-818F-88222D3318ED}" type="presOf" srcId="{622CCCB1-753F-43B9-95C7-B352E5E1FC41}" destId="{3E7702F9-24D9-4463-8706-6249557331D0}" srcOrd="0" destOrd="0" presId="urn:microsoft.com/office/officeart/2005/8/layout/orgChart1"/>
    <dgm:cxn modelId="{94833ED9-3662-4C99-959E-7E56FFBC4FA0}" type="presOf" srcId="{3065D15D-78A0-42CA-96B4-E28AD128FEB3}" destId="{A285A38A-284E-454D-811E-442D20D3DA8A}" srcOrd="1" destOrd="0" presId="urn:microsoft.com/office/officeart/2005/8/layout/orgChart1"/>
    <dgm:cxn modelId="{DF66D7DA-BBCF-4E33-9DD9-E1AF1A23386B}" type="presOf" srcId="{AE69343A-B89C-45E8-BCEB-C3F2FF860661}" destId="{91655AEC-AFA8-4AC6-9538-0BD394BEFA47}" srcOrd="1" destOrd="0" presId="urn:microsoft.com/office/officeart/2005/8/layout/orgChart1"/>
    <dgm:cxn modelId="{983B6DDB-AAF8-413E-BA75-AFBF001A5ABF}" type="presOf" srcId="{ACF94C5D-86F1-4009-9E2F-A46AAA418C7E}" destId="{458CDE04-E53B-42E7-9FCF-C3EAC914CA48}" srcOrd="0" destOrd="0" presId="urn:microsoft.com/office/officeart/2005/8/layout/orgChart1"/>
    <dgm:cxn modelId="{F7880EDD-54D6-40AC-AE58-27E41CF0CFC2}" type="presOf" srcId="{61A55E4D-C1CA-4C1B-B54D-46E1BC4AF538}" destId="{ED00A314-F46C-4815-9755-DFE5E658A250}" srcOrd="1" destOrd="0" presId="urn:microsoft.com/office/officeart/2005/8/layout/orgChart1"/>
    <dgm:cxn modelId="{AC9175DD-2D4F-485E-BD56-90903A24A674}" type="presOf" srcId="{9EB89207-0FB8-4B01-9DE1-A56A663104CC}" destId="{62B7BA3C-74E2-4C2A-898D-6591FC444868}" srcOrd="0" destOrd="0" presId="urn:microsoft.com/office/officeart/2005/8/layout/orgChart1"/>
    <dgm:cxn modelId="{B3353CDE-3EF6-4814-8048-CA3F270B9643}" srcId="{F334360A-9F80-4845-908D-1820F9D9FCD8}" destId="{4D8CF323-12B1-4B16-8069-FC05F92BB2F3}" srcOrd="1" destOrd="0" parTransId="{FFFBDE82-E268-4C5B-BF61-D141A9F3DCBB}" sibTransId="{991DE521-10C9-4D7A-8B93-153475197F01}"/>
    <dgm:cxn modelId="{CDDA2ADF-ECD1-470B-A8C6-A9D4A2139A3E}" type="presOf" srcId="{2C089A3C-8456-4AB4-AD22-5E6523C9B2FA}" destId="{A1D354F9-2455-4B7F-BFAB-E790D9B1AFFF}" srcOrd="0" destOrd="0" presId="urn:microsoft.com/office/officeart/2005/8/layout/orgChart1"/>
    <dgm:cxn modelId="{E68133DF-EFA9-4E31-9B24-270C2CD5E7E2}" type="presOf" srcId="{2131221E-6449-4C57-8C9F-D3F50CF0E732}" destId="{CBF925EF-478D-4027-92BB-F96958870591}" srcOrd="1" destOrd="0" presId="urn:microsoft.com/office/officeart/2005/8/layout/orgChart1"/>
    <dgm:cxn modelId="{E5D438E1-7AF4-4A5A-9FB5-4CAD3AA17F12}" type="presOf" srcId="{DEBB3CDE-B988-4C1D-AEB1-0DEEC076A041}" destId="{DD110DFF-2732-4B89-8A14-D3EED00B8FD9}" srcOrd="0" destOrd="0" presId="urn:microsoft.com/office/officeart/2005/8/layout/orgChart1"/>
    <dgm:cxn modelId="{B29D71E3-3206-4467-A986-0B7CFAF12EFF}" type="presOf" srcId="{F571FE02-9A29-4A3F-816F-59C06D9E7932}" destId="{D3C2C728-0034-4435-B59A-1F965F231805}" srcOrd="0" destOrd="0" presId="urn:microsoft.com/office/officeart/2005/8/layout/orgChart1"/>
    <dgm:cxn modelId="{4921C5E5-823A-40E3-A610-6DDF0F9A2221}" srcId="{B978B786-AFB6-470C-A3DB-6BFBCEDE3302}" destId="{F83C3BA4-C470-4356-BF98-E0F1BC154118}" srcOrd="1" destOrd="0" parTransId="{77D7C3DB-A157-4849-8A45-83DF95867BB1}" sibTransId="{A861494F-8B06-4BEF-AB55-A750815D6120}"/>
    <dgm:cxn modelId="{2D3980E6-F01B-45D0-8191-0B3B449B3E42}" type="presOf" srcId="{F38E4D59-5A8B-4C80-908C-4DC3889D215F}" destId="{B28CF3AB-51DA-475E-B82B-EC0F91A64393}" srcOrd="0" destOrd="0" presId="urn:microsoft.com/office/officeart/2005/8/layout/orgChart1"/>
    <dgm:cxn modelId="{58A5C8E6-4784-4E65-AF46-B7CD3392E1FC}" srcId="{DFE6D902-C1F0-45EC-8A12-20646837D38B}" destId="{63DBDE3E-FB16-4FE7-A2DD-5761F25A838E}" srcOrd="1" destOrd="0" parTransId="{E7DBAAEA-8398-4D62-8DF0-9F178882E39D}" sibTransId="{7D436578-1FF8-4874-B889-81B6B1D356A4}"/>
    <dgm:cxn modelId="{158CCCE6-D3A9-46E7-B96F-B7CB9AC15881}" type="presOf" srcId="{21319E96-BC28-4F20-B82E-1B711B9ADEF3}" destId="{ABADFB74-B1A0-4A38-AA9F-767D994F374B}" srcOrd="1" destOrd="0" presId="urn:microsoft.com/office/officeart/2005/8/layout/orgChart1"/>
    <dgm:cxn modelId="{4EBBD5E7-9762-4559-934F-737EA9706F2E}" type="presOf" srcId="{D4808004-6744-4DE0-BF52-ADE44CBE4E8E}" destId="{E9E58B34-3DB5-49E1-90B2-DBDA347732D8}" srcOrd="0" destOrd="0" presId="urn:microsoft.com/office/officeart/2005/8/layout/orgChart1"/>
    <dgm:cxn modelId="{590609E9-6E9D-4C43-B223-D04853D5E4E8}" srcId="{86AF9DF4-55E7-4EC8-B481-02F3A801EFD6}" destId="{F6CEE705-AE28-4513-9F09-91409986C60E}" srcOrd="2" destOrd="0" parTransId="{6DE10F71-4C37-41F0-96B2-A6DBD9443B68}" sibTransId="{0F778C9C-ADFB-4600-A275-2BFA455C15F6}"/>
    <dgm:cxn modelId="{2BB309EC-D4EC-414F-8E7C-79D3B3B2B9A8}" srcId="{DFE6D902-C1F0-45EC-8A12-20646837D38B}" destId="{CBC43A12-5813-4358-B60D-2638B8011A63}" srcOrd="0" destOrd="0" parTransId="{05734CC5-C5CD-4195-8DB8-696EC3ECEB40}" sibTransId="{6AFE017F-E0C8-463F-8209-A3C25A2222AB}"/>
    <dgm:cxn modelId="{99B9A7EC-FB47-482C-83FF-8842BCAE8EDE}" srcId="{86AF9DF4-55E7-4EC8-B481-02F3A801EFD6}" destId="{BD2AF3F6-875B-4D7C-A3B9-F0CDB1194D2B}" srcOrd="1" destOrd="0" parTransId="{21258C2E-89A9-4CF2-9A8C-2995ED97D3F7}" sibTransId="{FE566E54-08B2-4F85-8C69-CC960A888741}"/>
    <dgm:cxn modelId="{DB07D3EE-462B-4053-8CC0-92368385E876}" type="presOf" srcId="{EBA86D59-3726-42E2-B345-8D92D339099F}" destId="{9134E4D5-C5DD-4716-973B-AFA36BE04213}" srcOrd="1" destOrd="0" presId="urn:microsoft.com/office/officeart/2005/8/layout/orgChart1"/>
    <dgm:cxn modelId="{276335F2-10DA-41EC-A7CB-F47EED9CA2D7}" srcId="{245D80D1-E10C-4E35-905B-A304DB798EAE}" destId="{02814592-CB9F-4B37-B087-9C97B238137F}" srcOrd="6" destOrd="0" parTransId="{A4986D01-F180-4EC5-B44B-365ECD11C803}" sibTransId="{1D45B47E-C449-4F0A-A683-BCDF839194A6}"/>
    <dgm:cxn modelId="{4A4388F6-ECCC-4810-9A8E-DEE6E29201B5}" type="presOf" srcId="{E68EA950-5E7F-40E3-8833-5ECEC4692C6B}" destId="{1CB0C193-F931-483F-9AE1-7058CF8D63A8}" srcOrd="0" destOrd="0" presId="urn:microsoft.com/office/officeart/2005/8/layout/orgChart1"/>
    <dgm:cxn modelId="{DB7843FC-AAFD-4E3C-9C6B-9D7BEC514B5A}" type="presOf" srcId="{E04CA31A-A2EF-4DFE-A81E-8BCCF29F206A}" destId="{93EF1678-A902-4AED-A60A-D65070B88C50}" srcOrd="1" destOrd="0" presId="urn:microsoft.com/office/officeart/2005/8/layout/orgChart1"/>
    <dgm:cxn modelId="{E3F30CFD-0D57-44AF-884F-FBBEA5758D9F}" type="presOf" srcId="{A013BAB4-876F-43C3-8AB7-1EB110B501E2}" destId="{7AF25BEE-8C26-4637-B4C9-97642880D156}" srcOrd="0" destOrd="0" presId="urn:microsoft.com/office/officeart/2005/8/layout/orgChart1"/>
    <dgm:cxn modelId="{D38040FE-2400-463C-B230-9D8F72BC26CE}" srcId="{245D80D1-E10C-4E35-905B-A304DB798EAE}" destId="{59A0C52B-0F1B-48B0-BC32-59DBCEADF379}" srcOrd="1" destOrd="0" parTransId="{4841E931-DE34-49BF-AF70-B6EBD178380E}" sibTransId="{F6F5E60A-8CBD-4060-B1E7-AD655619E318}"/>
    <dgm:cxn modelId="{51FDAEFE-83E9-4F61-AF70-12A76C3CE3CD}" type="presOf" srcId="{BAB433EE-D9B3-4776-AE97-5B23E22553C1}" destId="{BEAC1A71-0493-4015-9106-BD737D2A0CC3}" srcOrd="0" destOrd="0" presId="urn:microsoft.com/office/officeart/2005/8/layout/orgChart1"/>
    <dgm:cxn modelId="{5F3BE3FE-24DD-48C8-8CE8-7997C74A45DC}" type="presOf" srcId="{34B38BEF-D301-4BEF-AAE3-68B1E541259C}" destId="{3992B66C-A497-4D08-B148-9AB2EA263750}" srcOrd="0" destOrd="0" presId="urn:microsoft.com/office/officeart/2005/8/layout/orgChart1"/>
    <dgm:cxn modelId="{2FBE13CF-3B06-499D-9DE7-E32170C42D98}" type="presParOf" srcId="{8EE8A184-C0A9-4F27-8E27-C084A63CA1A9}" destId="{406E579D-A601-4A26-B70F-02EE078411C3}" srcOrd="0" destOrd="0" presId="urn:microsoft.com/office/officeart/2005/8/layout/orgChart1"/>
    <dgm:cxn modelId="{C0AC0BCC-9C90-4E16-8534-0B26E70AE53D}" type="presParOf" srcId="{406E579D-A601-4A26-B70F-02EE078411C3}" destId="{03E116F5-2EF9-4C70-BB3A-761C0E97C723}" srcOrd="0" destOrd="0" presId="urn:microsoft.com/office/officeart/2005/8/layout/orgChart1"/>
    <dgm:cxn modelId="{0B760199-D5DA-4222-B377-846B657D5D3C}" type="presParOf" srcId="{03E116F5-2EF9-4C70-BB3A-761C0E97C723}" destId="{FAA2482F-9349-45AC-8580-C5A3E74E1636}" srcOrd="0" destOrd="0" presId="urn:microsoft.com/office/officeart/2005/8/layout/orgChart1"/>
    <dgm:cxn modelId="{18FF9140-8C79-4E40-B8AE-B2DA888B82C2}" type="presParOf" srcId="{03E116F5-2EF9-4C70-BB3A-761C0E97C723}" destId="{BCB7ED6E-E32D-467C-A6EC-7A3F967458AD}" srcOrd="1" destOrd="0" presId="urn:microsoft.com/office/officeart/2005/8/layout/orgChart1"/>
    <dgm:cxn modelId="{1F64EE58-0C06-4AD4-9E2B-F141C5235779}" type="presParOf" srcId="{406E579D-A601-4A26-B70F-02EE078411C3}" destId="{3E6FB545-35D2-4CA9-8765-5F1FF5FF8AC7}" srcOrd="1" destOrd="0" presId="urn:microsoft.com/office/officeart/2005/8/layout/orgChart1"/>
    <dgm:cxn modelId="{A4948347-C618-4B76-B46C-66B4C1CCFC8E}" type="presParOf" srcId="{3E6FB545-35D2-4CA9-8765-5F1FF5FF8AC7}" destId="{C1D1F368-F29D-496B-B4B9-D77F26F5AEA1}" srcOrd="0" destOrd="0" presId="urn:microsoft.com/office/officeart/2005/8/layout/orgChart1"/>
    <dgm:cxn modelId="{D16E1456-69F3-42AA-9973-1B8894881DB2}" type="presParOf" srcId="{3E6FB545-35D2-4CA9-8765-5F1FF5FF8AC7}" destId="{A6B7D5E8-B8DB-4D79-9D74-419745A44616}" srcOrd="1" destOrd="0" presId="urn:microsoft.com/office/officeart/2005/8/layout/orgChart1"/>
    <dgm:cxn modelId="{2501F490-AEE6-4B31-8404-4F364C0A04AA}" type="presParOf" srcId="{A6B7D5E8-B8DB-4D79-9D74-419745A44616}" destId="{9D590016-C4E2-4103-B346-5F1966F5DA2D}" srcOrd="0" destOrd="0" presId="urn:microsoft.com/office/officeart/2005/8/layout/orgChart1"/>
    <dgm:cxn modelId="{AFE0E85F-2331-4ED6-B6B7-CF10EF482928}" type="presParOf" srcId="{9D590016-C4E2-4103-B346-5F1966F5DA2D}" destId="{498619B0-A496-4123-A8BE-3AE5DF73D3D5}" srcOrd="0" destOrd="0" presId="urn:microsoft.com/office/officeart/2005/8/layout/orgChart1"/>
    <dgm:cxn modelId="{546FA574-8C36-4B2F-A518-0BF6E4A2CC59}" type="presParOf" srcId="{9D590016-C4E2-4103-B346-5F1966F5DA2D}" destId="{F1087424-F9CA-4659-879A-A9E50AA2D476}" srcOrd="1" destOrd="0" presId="urn:microsoft.com/office/officeart/2005/8/layout/orgChart1"/>
    <dgm:cxn modelId="{85968459-9C37-4703-8C8B-48712EFD0E96}" type="presParOf" srcId="{A6B7D5E8-B8DB-4D79-9D74-419745A44616}" destId="{0EEB7683-2FF3-4D44-8C7C-0E8D425B7CA9}" srcOrd="1" destOrd="0" presId="urn:microsoft.com/office/officeart/2005/8/layout/orgChart1"/>
    <dgm:cxn modelId="{744DA409-2084-4FFF-A2F8-1D59331D1BAA}" type="presParOf" srcId="{0EEB7683-2FF3-4D44-8C7C-0E8D425B7CA9}" destId="{91D261E5-CEB9-465B-93E9-A16BD3A5C577}" srcOrd="0" destOrd="0" presId="urn:microsoft.com/office/officeart/2005/8/layout/orgChart1"/>
    <dgm:cxn modelId="{35D62F62-D214-4102-A37B-D2256F522022}" type="presParOf" srcId="{0EEB7683-2FF3-4D44-8C7C-0E8D425B7CA9}" destId="{3B5BA9FF-ECC0-46D6-8FA5-F1A3453D56CA}" srcOrd="1" destOrd="0" presId="urn:microsoft.com/office/officeart/2005/8/layout/orgChart1"/>
    <dgm:cxn modelId="{E31328D7-63AE-4588-8D60-8C251C1942BB}" type="presParOf" srcId="{3B5BA9FF-ECC0-46D6-8FA5-F1A3453D56CA}" destId="{39BD41D7-8F30-4A07-BD33-3F3A3B460064}" srcOrd="0" destOrd="0" presId="urn:microsoft.com/office/officeart/2005/8/layout/orgChart1"/>
    <dgm:cxn modelId="{0903B681-B5B6-4E08-A5F1-BAA4F73181F7}" type="presParOf" srcId="{39BD41D7-8F30-4A07-BD33-3F3A3B460064}" destId="{AD8DF117-DF46-48FB-9F71-9526546614C0}" srcOrd="0" destOrd="0" presId="urn:microsoft.com/office/officeart/2005/8/layout/orgChart1"/>
    <dgm:cxn modelId="{D2223B45-1607-4E36-A511-E08378426B56}" type="presParOf" srcId="{39BD41D7-8F30-4A07-BD33-3F3A3B460064}" destId="{DB9D1288-76DB-4D85-ABB1-8D48808013A8}" srcOrd="1" destOrd="0" presId="urn:microsoft.com/office/officeart/2005/8/layout/orgChart1"/>
    <dgm:cxn modelId="{2A07BD8A-343C-4466-9B64-5A9444CB43F5}" type="presParOf" srcId="{3B5BA9FF-ECC0-46D6-8FA5-F1A3453D56CA}" destId="{30258B6D-8D6E-4D19-90EA-7918A7B8F14C}" srcOrd="1" destOrd="0" presId="urn:microsoft.com/office/officeart/2005/8/layout/orgChart1"/>
    <dgm:cxn modelId="{717A1BF3-6BBA-467E-8544-0D71AFAED400}" type="presParOf" srcId="{30258B6D-8D6E-4D19-90EA-7918A7B8F14C}" destId="{62B7BA3C-74E2-4C2A-898D-6591FC444868}" srcOrd="0" destOrd="0" presId="urn:microsoft.com/office/officeart/2005/8/layout/orgChart1"/>
    <dgm:cxn modelId="{CCF37505-0507-40C2-9B4F-11B9445CE64E}" type="presParOf" srcId="{30258B6D-8D6E-4D19-90EA-7918A7B8F14C}" destId="{EBE09B4D-91C5-4E55-A677-F5E16AEAF472}" srcOrd="1" destOrd="0" presId="urn:microsoft.com/office/officeart/2005/8/layout/orgChart1"/>
    <dgm:cxn modelId="{5E921FE9-B015-45E6-A3BE-B17FB2D15D89}" type="presParOf" srcId="{EBE09B4D-91C5-4E55-A677-F5E16AEAF472}" destId="{3A54E49F-F982-4AE3-A95B-D8C6039C555F}" srcOrd="0" destOrd="0" presId="urn:microsoft.com/office/officeart/2005/8/layout/orgChart1"/>
    <dgm:cxn modelId="{EDE5FCC9-2446-40E9-BD2B-702B87B13B24}" type="presParOf" srcId="{3A54E49F-F982-4AE3-A95B-D8C6039C555F}" destId="{E4DD1BBA-6ED4-4EB6-AFF9-0A01C7630111}" srcOrd="0" destOrd="0" presId="urn:microsoft.com/office/officeart/2005/8/layout/orgChart1"/>
    <dgm:cxn modelId="{34CF1E3D-AABF-44D3-B5CB-62830AC1709A}" type="presParOf" srcId="{3A54E49F-F982-4AE3-A95B-D8C6039C555F}" destId="{E400460E-2FCD-40F2-A653-B22524A40C3C}" srcOrd="1" destOrd="0" presId="urn:microsoft.com/office/officeart/2005/8/layout/orgChart1"/>
    <dgm:cxn modelId="{6494569A-D32D-459C-88A5-C0686B0C48F1}" type="presParOf" srcId="{EBE09B4D-91C5-4E55-A677-F5E16AEAF472}" destId="{271A4E83-D258-41F7-BD7E-4675688B1E6B}" srcOrd="1" destOrd="0" presId="urn:microsoft.com/office/officeart/2005/8/layout/orgChart1"/>
    <dgm:cxn modelId="{24E77F20-CAF0-4045-9F0F-5B058718116D}" type="presParOf" srcId="{EBE09B4D-91C5-4E55-A677-F5E16AEAF472}" destId="{91A8B1A2-2407-4B1D-B428-DA8298E7A1CA}" srcOrd="2" destOrd="0" presId="urn:microsoft.com/office/officeart/2005/8/layout/orgChart1"/>
    <dgm:cxn modelId="{A1C3FCF2-DBA3-4D0B-995A-08800534AABE}" type="presParOf" srcId="{30258B6D-8D6E-4D19-90EA-7918A7B8F14C}" destId="{BE212E39-5FA9-4BAB-866D-0CF5EE78AD2B}" srcOrd="2" destOrd="0" presId="urn:microsoft.com/office/officeart/2005/8/layout/orgChart1"/>
    <dgm:cxn modelId="{F91D38D0-23F6-4250-B4A6-D5CDCC08A777}" type="presParOf" srcId="{30258B6D-8D6E-4D19-90EA-7918A7B8F14C}" destId="{B4C14713-4A1F-4332-A22A-CA5E959BF60D}" srcOrd="3" destOrd="0" presId="urn:microsoft.com/office/officeart/2005/8/layout/orgChart1"/>
    <dgm:cxn modelId="{1FE9F284-3C29-4015-8E88-CC82AB3CF6C1}" type="presParOf" srcId="{B4C14713-4A1F-4332-A22A-CA5E959BF60D}" destId="{C713A8C1-41EA-4592-A5C2-8413ECA9C7B3}" srcOrd="0" destOrd="0" presId="urn:microsoft.com/office/officeart/2005/8/layout/orgChart1"/>
    <dgm:cxn modelId="{C0C41141-8E84-45AB-890E-09DDA07F3D88}" type="presParOf" srcId="{C713A8C1-41EA-4592-A5C2-8413ECA9C7B3}" destId="{E9162EA8-F24F-4A03-9868-7063DBE359E9}" srcOrd="0" destOrd="0" presId="urn:microsoft.com/office/officeart/2005/8/layout/orgChart1"/>
    <dgm:cxn modelId="{F27102F4-5654-43CE-927A-150F459BFC06}" type="presParOf" srcId="{C713A8C1-41EA-4592-A5C2-8413ECA9C7B3}" destId="{59222916-1F4C-4F76-9D99-14204D7679AB}" srcOrd="1" destOrd="0" presId="urn:microsoft.com/office/officeart/2005/8/layout/orgChart1"/>
    <dgm:cxn modelId="{FE45817F-6089-496F-A4C4-C3084C2E7CB9}" type="presParOf" srcId="{B4C14713-4A1F-4332-A22A-CA5E959BF60D}" destId="{A22889FF-4FE1-455A-BC47-5DE89CD8C202}" srcOrd="1" destOrd="0" presId="urn:microsoft.com/office/officeart/2005/8/layout/orgChart1"/>
    <dgm:cxn modelId="{4ED4E022-12D8-44C5-9412-909836AAF51F}" type="presParOf" srcId="{B4C14713-4A1F-4332-A22A-CA5E959BF60D}" destId="{814CAB53-8ECF-47B5-B612-6189D0E50A38}" srcOrd="2" destOrd="0" presId="urn:microsoft.com/office/officeart/2005/8/layout/orgChart1"/>
    <dgm:cxn modelId="{8B6DEACE-0FA1-4B28-A9CA-7679CDC94E8D}" type="presParOf" srcId="{30258B6D-8D6E-4D19-90EA-7918A7B8F14C}" destId="{4F7F03C8-E937-45A5-B322-2D91704D317C}" srcOrd="4" destOrd="0" presId="urn:microsoft.com/office/officeart/2005/8/layout/orgChart1"/>
    <dgm:cxn modelId="{DF423BA9-F1CC-4648-83E3-6D2EDB7B860A}" type="presParOf" srcId="{30258B6D-8D6E-4D19-90EA-7918A7B8F14C}" destId="{3D2EC01B-1BB0-431F-B10D-2D188D4AFC19}" srcOrd="5" destOrd="0" presId="urn:microsoft.com/office/officeart/2005/8/layout/orgChart1"/>
    <dgm:cxn modelId="{33339DF1-7EC4-4C0B-8570-16D1841B7A96}" type="presParOf" srcId="{3D2EC01B-1BB0-431F-B10D-2D188D4AFC19}" destId="{F8AA9977-ACEA-4F11-B49A-E22E767B4A0C}" srcOrd="0" destOrd="0" presId="urn:microsoft.com/office/officeart/2005/8/layout/orgChart1"/>
    <dgm:cxn modelId="{3D7A5D91-B348-4A31-B735-63315CE17B54}" type="presParOf" srcId="{F8AA9977-ACEA-4F11-B49A-E22E767B4A0C}" destId="{CC35E510-BB41-46AB-A6CF-C9D1FD32AE1A}" srcOrd="0" destOrd="0" presId="urn:microsoft.com/office/officeart/2005/8/layout/orgChart1"/>
    <dgm:cxn modelId="{BDD8CB13-0DF8-48E5-9675-B3A5C18287B7}" type="presParOf" srcId="{F8AA9977-ACEA-4F11-B49A-E22E767B4A0C}" destId="{A92A0876-591A-4E8A-917A-703BD190CE6B}" srcOrd="1" destOrd="0" presId="urn:microsoft.com/office/officeart/2005/8/layout/orgChart1"/>
    <dgm:cxn modelId="{72B7B6B8-CFD3-49A6-9F89-A5F457390B81}" type="presParOf" srcId="{3D2EC01B-1BB0-431F-B10D-2D188D4AFC19}" destId="{129524D8-EE78-42A3-B2EA-A69D9348C898}" srcOrd="1" destOrd="0" presId="urn:microsoft.com/office/officeart/2005/8/layout/orgChart1"/>
    <dgm:cxn modelId="{9CEE1C24-E7ED-430C-A6A9-B87B2486C6CE}" type="presParOf" srcId="{3D2EC01B-1BB0-431F-B10D-2D188D4AFC19}" destId="{1244B436-7707-4554-A20A-C848AC4501FD}" srcOrd="2" destOrd="0" presId="urn:microsoft.com/office/officeart/2005/8/layout/orgChart1"/>
    <dgm:cxn modelId="{E828CCC6-F2A4-4FF0-8525-2E7BE06B705E}" type="presParOf" srcId="{30258B6D-8D6E-4D19-90EA-7918A7B8F14C}" destId="{1CB0C193-F931-483F-9AE1-7058CF8D63A8}" srcOrd="6" destOrd="0" presId="urn:microsoft.com/office/officeart/2005/8/layout/orgChart1"/>
    <dgm:cxn modelId="{70B739F8-2969-4666-9F2D-A776F1FB8DDA}" type="presParOf" srcId="{30258B6D-8D6E-4D19-90EA-7918A7B8F14C}" destId="{34B26608-16D2-4399-89D1-27AD96EA582A}" srcOrd="7" destOrd="0" presId="urn:microsoft.com/office/officeart/2005/8/layout/orgChart1"/>
    <dgm:cxn modelId="{C4483A45-1468-4233-A3A5-E0D53D17F8E5}" type="presParOf" srcId="{34B26608-16D2-4399-89D1-27AD96EA582A}" destId="{71BAEEA9-BEC9-49BC-82BE-B8EB3AC448E4}" srcOrd="0" destOrd="0" presId="urn:microsoft.com/office/officeart/2005/8/layout/orgChart1"/>
    <dgm:cxn modelId="{6D68D995-BF23-460B-94CD-ECA7541723B6}" type="presParOf" srcId="{71BAEEA9-BEC9-49BC-82BE-B8EB3AC448E4}" destId="{1B9346B3-0EDC-4178-B604-88C6A4D621FB}" srcOrd="0" destOrd="0" presId="urn:microsoft.com/office/officeart/2005/8/layout/orgChart1"/>
    <dgm:cxn modelId="{D5FB67F5-6F31-4E75-AD8B-F1ACD284EC3F}" type="presParOf" srcId="{71BAEEA9-BEC9-49BC-82BE-B8EB3AC448E4}" destId="{CBF925EF-478D-4027-92BB-F96958870591}" srcOrd="1" destOrd="0" presId="urn:microsoft.com/office/officeart/2005/8/layout/orgChart1"/>
    <dgm:cxn modelId="{F5CF9B9D-4349-4ACC-AFD9-2C3BC638968B}" type="presParOf" srcId="{34B26608-16D2-4399-89D1-27AD96EA582A}" destId="{02BDEE8E-60CE-4154-BD23-94673B8D659A}" srcOrd="1" destOrd="0" presId="urn:microsoft.com/office/officeart/2005/8/layout/orgChart1"/>
    <dgm:cxn modelId="{17964204-CBEA-49C3-BCA8-9D546FD5F45A}" type="presParOf" srcId="{34B26608-16D2-4399-89D1-27AD96EA582A}" destId="{27213CAE-4577-451C-9874-A86928DE0D98}" srcOrd="2" destOrd="0" presId="urn:microsoft.com/office/officeart/2005/8/layout/orgChart1"/>
    <dgm:cxn modelId="{A74112E6-CA06-4F3F-9223-F9C3568F4D0D}" type="presParOf" srcId="{30258B6D-8D6E-4D19-90EA-7918A7B8F14C}" destId="{458CDE04-E53B-42E7-9FCF-C3EAC914CA48}" srcOrd="8" destOrd="0" presId="urn:microsoft.com/office/officeart/2005/8/layout/orgChart1"/>
    <dgm:cxn modelId="{F8E065DF-381B-4512-B7E3-46769ED99885}" type="presParOf" srcId="{30258B6D-8D6E-4D19-90EA-7918A7B8F14C}" destId="{300C8899-6F3A-4430-9C85-05F4E84B82A1}" srcOrd="9" destOrd="0" presId="urn:microsoft.com/office/officeart/2005/8/layout/orgChart1"/>
    <dgm:cxn modelId="{0FFFEEC0-4D3E-4336-94FA-A3CE9125729D}" type="presParOf" srcId="{300C8899-6F3A-4430-9C85-05F4E84B82A1}" destId="{12587E5F-8277-4580-9157-AE77A1EBC4A5}" srcOrd="0" destOrd="0" presId="urn:microsoft.com/office/officeart/2005/8/layout/orgChart1"/>
    <dgm:cxn modelId="{B088BDBE-A9FA-44B3-BAF2-4D25B3602AF7}" type="presParOf" srcId="{12587E5F-8277-4580-9157-AE77A1EBC4A5}" destId="{7966116B-C38A-4DD0-B987-4DA223BCF9D3}" srcOrd="0" destOrd="0" presId="urn:microsoft.com/office/officeart/2005/8/layout/orgChart1"/>
    <dgm:cxn modelId="{CA8914BB-229A-426F-B386-FF3091C51B17}" type="presParOf" srcId="{12587E5F-8277-4580-9157-AE77A1EBC4A5}" destId="{BD26D28C-A3F5-438D-82B7-2E1917032BE3}" srcOrd="1" destOrd="0" presId="urn:microsoft.com/office/officeart/2005/8/layout/orgChart1"/>
    <dgm:cxn modelId="{A6631395-3A58-4891-A678-5A5E5DA505FD}" type="presParOf" srcId="{300C8899-6F3A-4430-9C85-05F4E84B82A1}" destId="{4A23BB46-037D-4D5D-A5CB-8D7DFC027B5B}" srcOrd="1" destOrd="0" presId="urn:microsoft.com/office/officeart/2005/8/layout/orgChart1"/>
    <dgm:cxn modelId="{8E8C35A2-90D4-42D5-AF46-48694BC4B481}" type="presParOf" srcId="{300C8899-6F3A-4430-9C85-05F4E84B82A1}" destId="{9F1444F4-CE99-4450-8030-D33E97F16645}" srcOrd="2" destOrd="0" presId="urn:microsoft.com/office/officeart/2005/8/layout/orgChart1"/>
    <dgm:cxn modelId="{603D5BF2-8BC4-420A-9844-BE30EA17081C}" type="presParOf" srcId="{30258B6D-8D6E-4D19-90EA-7918A7B8F14C}" destId="{7E03622E-A336-45C1-A367-07B7A57122D0}" srcOrd="10" destOrd="0" presId="urn:microsoft.com/office/officeart/2005/8/layout/orgChart1"/>
    <dgm:cxn modelId="{22CAFD68-D352-4463-AD78-E7E1DD90BB40}" type="presParOf" srcId="{30258B6D-8D6E-4D19-90EA-7918A7B8F14C}" destId="{378A10BB-DB86-4496-9265-4FAD9418D170}" srcOrd="11" destOrd="0" presId="urn:microsoft.com/office/officeart/2005/8/layout/orgChart1"/>
    <dgm:cxn modelId="{4E2D939F-B1F0-4442-8B23-4FE5878B4375}" type="presParOf" srcId="{378A10BB-DB86-4496-9265-4FAD9418D170}" destId="{67BF3225-F624-4F1A-B517-5FC5600D95D8}" srcOrd="0" destOrd="0" presId="urn:microsoft.com/office/officeart/2005/8/layout/orgChart1"/>
    <dgm:cxn modelId="{0339ABA8-F79C-473A-997A-1D793F8E35EB}" type="presParOf" srcId="{67BF3225-F624-4F1A-B517-5FC5600D95D8}" destId="{FF9A4BBE-2FA9-45A2-BF47-0A3BC4A63589}" srcOrd="0" destOrd="0" presId="urn:microsoft.com/office/officeart/2005/8/layout/orgChart1"/>
    <dgm:cxn modelId="{F17BE349-EA77-4C65-B287-DB7AD884DA0E}" type="presParOf" srcId="{67BF3225-F624-4F1A-B517-5FC5600D95D8}" destId="{28B17F15-0067-4D2E-9241-17072692A200}" srcOrd="1" destOrd="0" presId="urn:microsoft.com/office/officeart/2005/8/layout/orgChart1"/>
    <dgm:cxn modelId="{4E0B292C-18E5-43BC-B7F3-EDE468E6151A}" type="presParOf" srcId="{378A10BB-DB86-4496-9265-4FAD9418D170}" destId="{307BB616-3B86-4C6D-AF46-4F56F3F449F2}" srcOrd="1" destOrd="0" presId="urn:microsoft.com/office/officeart/2005/8/layout/orgChart1"/>
    <dgm:cxn modelId="{EC18D440-6D33-4AF8-9ECA-51DE08D6B86B}" type="presParOf" srcId="{378A10BB-DB86-4496-9265-4FAD9418D170}" destId="{4B0391CB-962F-41E1-850A-91A3F194C6DB}" srcOrd="2" destOrd="0" presId="urn:microsoft.com/office/officeart/2005/8/layout/orgChart1"/>
    <dgm:cxn modelId="{C8FA5B3F-0A16-4020-AA1A-2AEABC1F75D9}" type="presParOf" srcId="{3B5BA9FF-ECC0-46D6-8FA5-F1A3453D56CA}" destId="{E8BF3502-EFB3-4C94-8769-173CDB2A1887}" srcOrd="2" destOrd="0" presId="urn:microsoft.com/office/officeart/2005/8/layout/orgChart1"/>
    <dgm:cxn modelId="{9171F287-C799-415A-87B7-EBD30A6B048B}" type="presParOf" srcId="{0EEB7683-2FF3-4D44-8C7C-0E8D425B7CA9}" destId="{FE5C86F2-5E48-4E0C-8D62-E0E32A9CBC53}" srcOrd="2" destOrd="0" presId="urn:microsoft.com/office/officeart/2005/8/layout/orgChart1"/>
    <dgm:cxn modelId="{FE2DA752-A0A4-4C2F-B7A4-5C5F8B8B4D26}" type="presParOf" srcId="{0EEB7683-2FF3-4D44-8C7C-0E8D425B7CA9}" destId="{9D4F6833-C0AE-401F-A5C3-0E1FA2C25B89}" srcOrd="3" destOrd="0" presId="urn:microsoft.com/office/officeart/2005/8/layout/orgChart1"/>
    <dgm:cxn modelId="{94F9AD07-B6F5-45CC-9A59-6AF265D36055}" type="presParOf" srcId="{9D4F6833-C0AE-401F-A5C3-0E1FA2C25B89}" destId="{C2CAE13B-CC34-4CB0-8D6F-88AAB659DDAD}" srcOrd="0" destOrd="0" presId="urn:microsoft.com/office/officeart/2005/8/layout/orgChart1"/>
    <dgm:cxn modelId="{3C714E5A-8747-47D5-BB95-C0C925C7C6BE}" type="presParOf" srcId="{C2CAE13B-CC34-4CB0-8D6F-88AAB659DDAD}" destId="{CD717D5E-0D5B-484C-B3C5-5F856BE6498E}" srcOrd="0" destOrd="0" presId="urn:microsoft.com/office/officeart/2005/8/layout/orgChart1"/>
    <dgm:cxn modelId="{A2EBF6B3-F7B2-4FA2-9FAE-A87FDA19F284}" type="presParOf" srcId="{C2CAE13B-CC34-4CB0-8D6F-88AAB659DDAD}" destId="{3C36075C-1CBA-44FE-B9B1-2CD67156C0EF}" srcOrd="1" destOrd="0" presId="urn:microsoft.com/office/officeart/2005/8/layout/orgChart1"/>
    <dgm:cxn modelId="{49148E2C-3E32-487D-824E-4EC4254290D2}" type="presParOf" srcId="{9D4F6833-C0AE-401F-A5C3-0E1FA2C25B89}" destId="{D5AC91D2-03B4-4152-8D39-B50A090A317E}" srcOrd="1" destOrd="0" presId="urn:microsoft.com/office/officeart/2005/8/layout/orgChart1"/>
    <dgm:cxn modelId="{E6C6FB6E-378A-46B5-94E2-11C4D931EF90}" type="presParOf" srcId="{D5AC91D2-03B4-4152-8D39-B50A090A317E}" destId="{0D28E8DF-E67B-4A3D-A948-8C00199B6F27}" srcOrd="0" destOrd="0" presId="urn:microsoft.com/office/officeart/2005/8/layout/orgChart1"/>
    <dgm:cxn modelId="{C4D01214-FE6A-4654-A7E0-CE8BAC8834E8}" type="presParOf" srcId="{D5AC91D2-03B4-4152-8D39-B50A090A317E}" destId="{8B582212-F8AF-4A44-AC5E-6859F59B4E57}" srcOrd="1" destOrd="0" presId="urn:microsoft.com/office/officeart/2005/8/layout/orgChart1"/>
    <dgm:cxn modelId="{AAFCBA2B-D8A9-4FA6-8344-D59C8E31B362}" type="presParOf" srcId="{8B582212-F8AF-4A44-AC5E-6859F59B4E57}" destId="{435870B0-7BAB-4913-BBB4-9A293B36F28A}" srcOrd="0" destOrd="0" presId="urn:microsoft.com/office/officeart/2005/8/layout/orgChart1"/>
    <dgm:cxn modelId="{DE4926A1-8B75-4D5F-B44D-B206BD38ED58}" type="presParOf" srcId="{435870B0-7BAB-4913-BBB4-9A293B36F28A}" destId="{2736ADD5-D6D1-4A6E-8758-7E828E14FC49}" srcOrd="0" destOrd="0" presId="urn:microsoft.com/office/officeart/2005/8/layout/orgChart1"/>
    <dgm:cxn modelId="{F3747574-71EE-4C61-A5DE-68A94F2107B0}" type="presParOf" srcId="{435870B0-7BAB-4913-BBB4-9A293B36F28A}" destId="{D9D19F79-8C28-45F2-9B8E-1EEA4F29CF13}" srcOrd="1" destOrd="0" presId="urn:microsoft.com/office/officeart/2005/8/layout/orgChart1"/>
    <dgm:cxn modelId="{F9BAE8EF-029F-4E85-9BDC-A7E2F08C88FB}" type="presParOf" srcId="{8B582212-F8AF-4A44-AC5E-6859F59B4E57}" destId="{463B6F37-9E7A-4B25-89A3-82B50FBC7A57}" srcOrd="1" destOrd="0" presId="urn:microsoft.com/office/officeart/2005/8/layout/orgChart1"/>
    <dgm:cxn modelId="{663DD409-EA54-4F70-9A5B-75AB27BC2AED}" type="presParOf" srcId="{8B582212-F8AF-4A44-AC5E-6859F59B4E57}" destId="{1A39C3DA-4173-4E0C-AB39-80199093E24E}" srcOrd="2" destOrd="0" presId="urn:microsoft.com/office/officeart/2005/8/layout/orgChart1"/>
    <dgm:cxn modelId="{FCB612AC-95C9-4930-AD38-010B2749ADAB}" type="presParOf" srcId="{D5AC91D2-03B4-4152-8D39-B50A090A317E}" destId="{BD8FC83B-6955-43EB-986A-408F9DC41C37}" srcOrd="2" destOrd="0" presId="urn:microsoft.com/office/officeart/2005/8/layout/orgChart1"/>
    <dgm:cxn modelId="{E3A6E822-EB3C-4432-9959-2FFFA84B4775}" type="presParOf" srcId="{D5AC91D2-03B4-4152-8D39-B50A090A317E}" destId="{132E80C4-B432-40AA-8F53-DC31529AF202}" srcOrd="3" destOrd="0" presId="urn:microsoft.com/office/officeart/2005/8/layout/orgChart1"/>
    <dgm:cxn modelId="{C1569342-5F9E-43E8-8985-6D0BD9210C36}" type="presParOf" srcId="{132E80C4-B432-40AA-8F53-DC31529AF202}" destId="{3B4B98B8-2C0F-4633-BCBB-3EE5AA24B620}" srcOrd="0" destOrd="0" presId="urn:microsoft.com/office/officeart/2005/8/layout/orgChart1"/>
    <dgm:cxn modelId="{5101284C-D08E-483E-BC8D-7A9C0EFB01AD}" type="presParOf" srcId="{3B4B98B8-2C0F-4633-BCBB-3EE5AA24B620}" destId="{03491F21-2386-4D40-82C9-C9A8CF991FAA}" srcOrd="0" destOrd="0" presId="urn:microsoft.com/office/officeart/2005/8/layout/orgChart1"/>
    <dgm:cxn modelId="{4D673BEA-0EA1-45AC-8766-10BD52B81138}" type="presParOf" srcId="{3B4B98B8-2C0F-4633-BCBB-3EE5AA24B620}" destId="{B1741DA7-5842-46BC-A213-48BB65676F58}" srcOrd="1" destOrd="0" presId="urn:microsoft.com/office/officeart/2005/8/layout/orgChart1"/>
    <dgm:cxn modelId="{BB3AA288-A746-4AAD-8799-C37B30B9539B}" type="presParOf" srcId="{132E80C4-B432-40AA-8F53-DC31529AF202}" destId="{71FEC0DE-740A-443B-ABF7-5143BDB28207}" srcOrd="1" destOrd="0" presId="urn:microsoft.com/office/officeart/2005/8/layout/orgChart1"/>
    <dgm:cxn modelId="{E807C314-CBC7-47E0-9880-CDD74E49C248}" type="presParOf" srcId="{132E80C4-B432-40AA-8F53-DC31529AF202}" destId="{05C406B4-3D49-46DB-B77B-4B5AA2DF0EB4}" srcOrd="2" destOrd="0" presId="urn:microsoft.com/office/officeart/2005/8/layout/orgChart1"/>
    <dgm:cxn modelId="{405158DE-6C7E-4360-B64B-24E34A6CC788}" type="presParOf" srcId="{9D4F6833-C0AE-401F-A5C3-0E1FA2C25B89}" destId="{F6778A4B-6A15-423C-B446-E6703E2295BD}" srcOrd="2" destOrd="0" presId="urn:microsoft.com/office/officeart/2005/8/layout/orgChart1"/>
    <dgm:cxn modelId="{8868AAC7-9AE9-4F13-B675-AD8517E9AC92}" type="presParOf" srcId="{A6B7D5E8-B8DB-4D79-9D74-419745A44616}" destId="{CA11EF37-71ED-4058-BC9A-23222844E5AA}" srcOrd="2" destOrd="0" presId="urn:microsoft.com/office/officeart/2005/8/layout/orgChart1"/>
    <dgm:cxn modelId="{A8F40D75-D0FC-42A0-9CA1-F8CB9E223A51}" type="presParOf" srcId="{3E6FB545-35D2-4CA9-8765-5F1FF5FF8AC7}" destId="{DDE1B38B-FBB2-4731-B4D8-2153752CD458}" srcOrd="2" destOrd="0" presId="urn:microsoft.com/office/officeart/2005/8/layout/orgChart1"/>
    <dgm:cxn modelId="{A5B18F62-8CEA-4D18-9136-BFB2252D513A}" type="presParOf" srcId="{3E6FB545-35D2-4CA9-8765-5F1FF5FF8AC7}" destId="{4D1D1C69-852A-45CC-AEB8-5BE3681C2E33}" srcOrd="3" destOrd="0" presId="urn:microsoft.com/office/officeart/2005/8/layout/orgChart1"/>
    <dgm:cxn modelId="{A76F9934-3523-4CCC-BD02-6D0C23786B51}" type="presParOf" srcId="{4D1D1C69-852A-45CC-AEB8-5BE3681C2E33}" destId="{2D7C4238-82CD-4736-9240-05A8A360E5CE}" srcOrd="0" destOrd="0" presId="urn:microsoft.com/office/officeart/2005/8/layout/orgChart1"/>
    <dgm:cxn modelId="{D74386BF-B261-4A04-98A8-076C8BCE5D53}" type="presParOf" srcId="{2D7C4238-82CD-4736-9240-05A8A360E5CE}" destId="{0027487A-6ECD-4EB7-B614-12DAA0898E4E}" srcOrd="0" destOrd="0" presId="urn:microsoft.com/office/officeart/2005/8/layout/orgChart1"/>
    <dgm:cxn modelId="{A53A0D72-E546-48A0-A037-708B8506AE41}" type="presParOf" srcId="{2D7C4238-82CD-4736-9240-05A8A360E5CE}" destId="{3A7F51E2-42E9-4533-A4AA-F64CA65446B8}" srcOrd="1" destOrd="0" presId="urn:microsoft.com/office/officeart/2005/8/layout/orgChart1"/>
    <dgm:cxn modelId="{B3A54B8F-1AEC-4190-ACE6-E438331F16AF}" type="presParOf" srcId="{4D1D1C69-852A-45CC-AEB8-5BE3681C2E33}" destId="{0929FD53-3ED2-4111-9DCD-522CC5954582}" srcOrd="1" destOrd="0" presId="urn:microsoft.com/office/officeart/2005/8/layout/orgChart1"/>
    <dgm:cxn modelId="{B26E6E8D-ECDE-47D3-B8E4-97C19A52D103}" type="presParOf" srcId="{0929FD53-3ED2-4111-9DCD-522CC5954582}" destId="{E414B6E8-D2F6-472F-ACD3-8FC1F5D3646A}" srcOrd="0" destOrd="0" presId="urn:microsoft.com/office/officeart/2005/8/layout/orgChart1"/>
    <dgm:cxn modelId="{B5003EFD-DDF6-49FE-A3AA-03C03DB53C56}" type="presParOf" srcId="{0929FD53-3ED2-4111-9DCD-522CC5954582}" destId="{AF4D96ED-3550-4245-AA2B-990EAC7EA5C5}" srcOrd="1" destOrd="0" presId="urn:microsoft.com/office/officeart/2005/8/layout/orgChart1"/>
    <dgm:cxn modelId="{0EBAE9B7-3112-4632-BE6C-F6C669351852}" type="presParOf" srcId="{AF4D96ED-3550-4245-AA2B-990EAC7EA5C5}" destId="{A13468A8-EB20-4976-AF89-56B090BF8B7F}" srcOrd="0" destOrd="0" presId="urn:microsoft.com/office/officeart/2005/8/layout/orgChart1"/>
    <dgm:cxn modelId="{69316FE6-61A2-481E-B30A-AB026E6F08B2}" type="presParOf" srcId="{A13468A8-EB20-4976-AF89-56B090BF8B7F}" destId="{F3CDB58F-185F-4762-BDF7-7693F0D51105}" srcOrd="0" destOrd="0" presId="urn:microsoft.com/office/officeart/2005/8/layout/orgChart1"/>
    <dgm:cxn modelId="{55D17229-74B3-4CE9-8AE2-87A411C5EBA1}" type="presParOf" srcId="{A13468A8-EB20-4976-AF89-56B090BF8B7F}" destId="{2E6ACD24-5DC3-48A4-8F1F-D6AEF5C8CAFF}" srcOrd="1" destOrd="0" presId="urn:microsoft.com/office/officeart/2005/8/layout/orgChart1"/>
    <dgm:cxn modelId="{377E5189-B003-4B11-88F4-32D7909A8771}" type="presParOf" srcId="{AF4D96ED-3550-4245-AA2B-990EAC7EA5C5}" destId="{71914750-E4B4-439D-8C4F-751D4B5D4DCC}" srcOrd="1" destOrd="0" presId="urn:microsoft.com/office/officeart/2005/8/layout/orgChart1"/>
    <dgm:cxn modelId="{5CFBA602-4F50-48A5-9DF1-78B6F7EFF461}" type="presParOf" srcId="{71914750-E4B4-439D-8C4F-751D4B5D4DCC}" destId="{1654646E-B700-43F0-A4DF-3F2CDE845ACE}" srcOrd="0" destOrd="0" presId="urn:microsoft.com/office/officeart/2005/8/layout/orgChart1"/>
    <dgm:cxn modelId="{7CFEB385-D972-4AAD-BF9E-D7E221BCEE62}" type="presParOf" srcId="{71914750-E4B4-439D-8C4F-751D4B5D4DCC}" destId="{71E431B6-43E3-43A3-BDCB-FAF28A13FF8A}" srcOrd="1" destOrd="0" presId="urn:microsoft.com/office/officeart/2005/8/layout/orgChart1"/>
    <dgm:cxn modelId="{02FE6042-5CCE-41B6-99E5-59A7FFE2A14B}" type="presParOf" srcId="{71E431B6-43E3-43A3-BDCB-FAF28A13FF8A}" destId="{83AA8E55-BD6D-421F-853E-CF49E225C0A9}" srcOrd="0" destOrd="0" presId="urn:microsoft.com/office/officeart/2005/8/layout/orgChart1"/>
    <dgm:cxn modelId="{5438F583-2E27-4A16-99C8-BFB7B2C49D95}" type="presParOf" srcId="{83AA8E55-BD6D-421F-853E-CF49E225C0A9}" destId="{ED2045F8-A6C8-4F79-B28E-8770AEE160D9}" srcOrd="0" destOrd="0" presId="urn:microsoft.com/office/officeart/2005/8/layout/orgChart1"/>
    <dgm:cxn modelId="{0C1A203B-AE2C-4823-934F-3C516BC6BE70}" type="presParOf" srcId="{83AA8E55-BD6D-421F-853E-CF49E225C0A9}" destId="{9134E4D5-C5DD-4716-973B-AFA36BE04213}" srcOrd="1" destOrd="0" presId="urn:microsoft.com/office/officeart/2005/8/layout/orgChart1"/>
    <dgm:cxn modelId="{5724AFAC-1638-4D01-B50F-6615FBFEC1CB}" type="presParOf" srcId="{71E431B6-43E3-43A3-BDCB-FAF28A13FF8A}" destId="{17545773-5970-482B-BC84-A2EBEFDF71B4}" srcOrd="1" destOrd="0" presId="urn:microsoft.com/office/officeart/2005/8/layout/orgChart1"/>
    <dgm:cxn modelId="{1311A234-FE19-4AF6-BDD1-91F30842C444}" type="presParOf" srcId="{71E431B6-43E3-43A3-BDCB-FAF28A13FF8A}" destId="{33626ED3-DEC2-4068-B4E7-670D6C4817D8}" srcOrd="2" destOrd="0" presId="urn:microsoft.com/office/officeart/2005/8/layout/orgChart1"/>
    <dgm:cxn modelId="{EC0F2FFF-66F9-445D-8103-D25A823B8550}" type="presParOf" srcId="{71914750-E4B4-439D-8C4F-751D4B5D4DCC}" destId="{155AA582-9E56-4D90-A5C9-AEE64400B7BE}" srcOrd="2" destOrd="0" presId="urn:microsoft.com/office/officeart/2005/8/layout/orgChart1"/>
    <dgm:cxn modelId="{69776194-76E2-42A2-8290-D76AA5415DE5}" type="presParOf" srcId="{71914750-E4B4-439D-8C4F-751D4B5D4DCC}" destId="{35F99776-B985-4498-98A0-ADD3CB2ACCEF}" srcOrd="3" destOrd="0" presId="urn:microsoft.com/office/officeart/2005/8/layout/orgChart1"/>
    <dgm:cxn modelId="{87F381C6-8B1F-4A4F-BD14-387C966B0A68}" type="presParOf" srcId="{35F99776-B985-4498-98A0-ADD3CB2ACCEF}" destId="{BBC7E3B2-B150-4954-B8DC-BDD4A79744C4}" srcOrd="0" destOrd="0" presId="urn:microsoft.com/office/officeart/2005/8/layout/orgChart1"/>
    <dgm:cxn modelId="{202E6A5F-1B0C-45D5-A50C-29A8DB15031D}" type="presParOf" srcId="{BBC7E3B2-B150-4954-B8DC-BDD4A79744C4}" destId="{EF5800B7-53CD-4BB5-81BC-1F3CEB288559}" srcOrd="0" destOrd="0" presId="urn:microsoft.com/office/officeart/2005/8/layout/orgChart1"/>
    <dgm:cxn modelId="{688413D0-80D8-48AF-96FA-9494E1355275}" type="presParOf" srcId="{BBC7E3B2-B150-4954-B8DC-BDD4A79744C4}" destId="{ED00A314-F46C-4815-9755-DFE5E658A250}" srcOrd="1" destOrd="0" presId="urn:microsoft.com/office/officeart/2005/8/layout/orgChart1"/>
    <dgm:cxn modelId="{EC1AA80D-DB44-447F-A509-17A5C8B7DA3A}" type="presParOf" srcId="{35F99776-B985-4498-98A0-ADD3CB2ACCEF}" destId="{A0240B1A-E93A-416D-A438-540EFB1912BE}" srcOrd="1" destOrd="0" presId="urn:microsoft.com/office/officeart/2005/8/layout/orgChart1"/>
    <dgm:cxn modelId="{6392B27C-3AE0-42A6-A3DE-C71808E38E73}" type="presParOf" srcId="{35F99776-B985-4498-98A0-ADD3CB2ACCEF}" destId="{90A96281-3185-4F37-BA32-B4B39CEDFC04}" srcOrd="2" destOrd="0" presId="urn:microsoft.com/office/officeart/2005/8/layout/orgChart1"/>
    <dgm:cxn modelId="{5B335F23-9040-4258-BAB3-F659E79DA74A}" type="presParOf" srcId="{71914750-E4B4-439D-8C4F-751D4B5D4DCC}" destId="{D3C2C728-0034-4435-B59A-1F965F231805}" srcOrd="4" destOrd="0" presId="urn:microsoft.com/office/officeart/2005/8/layout/orgChart1"/>
    <dgm:cxn modelId="{6821F235-A8C6-4090-86E8-2BFDBA4D700E}" type="presParOf" srcId="{71914750-E4B4-439D-8C4F-751D4B5D4DCC}" destId="{8D7D34A9-E567-4EAB-B1D2-21DCD34AF5F3}" srcOrd="5" destOrd="0" presId="urn:microsoft.com/office/officeart/2005/8/layout/orgChart1"/>
    <dgm:cxn modelId="{82C53D05-703D-42D5-A110-7FC7B6A6E871}" type="presParOf" srcId="{8D7D34A9-E567-4EAB-B1D2-21DCD34AF5F3}" destId="{60084A64-EB60-4E3A-B828-D35BC8EEAD43}" srcOrd="0" destOrd="0" presId="urn:microsoft.com/office/officeart/2005/8/layout/orgChart1"/>
    <dgm:cxn modelId="{F10D2550-131F-4CA9-AA53-D5DFE202BCE3}" type="presParOf" srcId="{60084A64-EB60-4E3A-B828-D35BC8EEAD43}" destId="{B28CF3AB-51DA-475E-B82B-EC0F91A64393}" srcOrd="0" destOrd="0" presId="urn:microsoft.com/office/officeart/2005/8/layout/orgChart1"/>
    <dgm:cxn modelId="{295B519F-DD07-4500-96F8-E9B0C6623F08}" type="presParOf" srcId="{60084A64-EB60-4E3A-B828-D35BC8EEAD43}" destId="{D0A1DAEE-65AD-44C5-A5BB-0FA32B7E3FF5}" srcOrd="1" destOrd="0" presId="urn:microsoft.com/office/officeart/2005/8/layout/orgChart1"/>
    <dgm:cxn modelId="{748120A1-4141-4F3D-8B27-F8C1E46BCB3B}" type="presParOf" srcId="{8D7D34A9-E567-4EAB-B1D2-21DCD34AF5F3}" destId="{6EDD97D4-1890-4922-A38C-396AB71FC7BA}" srcOrd="1" destOrd="0" presId="urn:microsoft.com/office/officeart/2005/8/layout/orgChart1"/>
    <dgm:cxn modelId="{B9D4B91A-FDED-482B-89E7-9A0390D718FB}" type="presParOf" srcId="{8D7D34A9-E567-4EAB-B1D2-21DCD34AF5F3}" destId="{49D78ACB-1DC6-4576-93EF-1A44CB75A7AB}" srcOrd="2" destOrd="0" presId="urn:microsoft.com/office/officeart/2005/8/layout/orgChart1"/>
    <dgm:cxn modelId="{6FFF1393-A194-4025-8FC9-F883B65398A6}" type="presParOf" srcId="{71914750-E4B4-439D-8C4F-751D4B5D4DCC}" destId="{71BBCBFB-0AC5-46C1-862C-3D6F26B2ED14}" srcOrd="6" destOrd="0" presId="urn:microsoft.com/office/officeart/2005/8/layout/orgChart1"/>
    <dgm:cxn modelId="{480EA79D-6704-4EA1-A110-8125461C3A8D}" type="presParOf" srcId="{71914750-E4B4-439D-8C4F-751D4B5D4DCC}" destId="{40CBE7EE-6C01-4587-9A2F-658B93520D95}" srcOrd="7" destOrd="0" presId="urn:microsoft.com/office/officeart/2005/8/layout/orgChart1"/>
    <dgm:cxn modelId="{27B7DEFA-1DF9-4938-9BB4-FC725934FCB7}" type="presParOf" srcId="{40CBE7EE-6C01-4587-9A2F-658B93520D95}" destId="{AA23BA56-2193-43DA-95ED-81517610B62F}" srcOrd="0" destOrd="0" presId="urn:microsoft.com/office/officeart/2005/8/layout/orgChart1"/>
    <dgm:cxn modelId="{B0E25FFB-6F1E-49E7-8FBE-590E28AE2766}" type="presParOf" srcId="{AA23BA56-2193-43DA-95ED-81517610B62F}" destId="{28FCD01F-0879-4733-BB4A-FC4609767266}" srcOrd="0" destOrd="0" presId="urn:microsoft.com/office/officeart/2005/8/layout/orgChart1"/>
    <dgm:cxn modelId="{1D0A5ED6-4DA2-4109-9249-350966C6BB37}" type="presParOf" srcId="{AA23BA56-2193-43DA-95ED-81517610B62F}" destId="{D10DAC80-29FB-425F-870E-7697815DA527}" srcOrd="1" destOrd="0" presId="urn:microsoft.com/office/officeart/2005/8/layout/orgChart1"/>
    <dgm:cxn modelId="{7205FF60-351A-49B3-B2AB-63FEB5D564DE}" type="presParOf" srcId="{40CBE7EE-6C01-4587-9A2F-658B93520D95}" destId="{95F7D50D-39C3-4239-9794-BF20408F351D}" srcOrd="1" destOrd="0" presId="urn:microsoft.com/office/officeart/2005/8/layout/orgChart1"/>
    <dgm:cxn modelId="{D796A504-4272-4AF2-9391-4DBD03143565}" type="presParOf" srcId="{40CBE7EE-6C01-4587-9A2F-658B93520D95}" destId="{3242FF0C-A56A-4C54-8AAD-FBBA5689319C}" srcOrd="2" destOrd="0" presId="urn:microsoft.com/office/officeart/2005/8/layout/orgChart1"/>
    <dgm:cxn modelId="{89FDC001-2F2B-4999-8A35-9AC0007E6887}" type="presParOf" srcId="{AF4D96ED-3550-4245-AA2B-990EAC7EA5C5}" destId="{AFDC6F30-D8A5-4C6A-A177-F0962D299F67}" srcOrd="2" destOrd="0" presId="urn:microsoft.com/office/officeart/2005/8/layout/orgChart1"/>
    <dgm:cxn modelId="{1F69C124-3FC8-43DA-B1B2-2D392C1C17A6}" type="presParOf" srcId="{0929FD53-3ED2-4111-9DCD-522CC5954582}" destId="{E9E58B34-3DB5-49E1-90B2-DBDA347732D8}" srcOrd="2" destOrd="0" presId="urn:microsoft.com/office/officeart/2005/8/layout/orgChart1"/>
    <dgm:cxn modelId="{B77E6119-D334-42A1-8C1B-1268CD066F58}" type="presParOf" srcId="{0929FD53-3ED2-4111-9DCD-522CC5954582}" destId="{2616D3D1-1717-4A3A-9011-36EC8214C8F7}" srcOrd="3" destOrd="0" presId="urn:microsoft.com/office/officeart/2005/8/layout/orgChart1"/>
    <dgm:cxn modelId="{FF634136-FA42-46DF-AFF2-862953CEA4D0}" type="presParOf" srcId="{2616D3D1-1717-4A3A-9011-36EC8214C8F7}" destId="{5DCBB57E-07A1-4AFC-86DB-EF3C4DBA3660}" srcOrd="0" destOrd="0" presId="urn:microsoft.com/office/officeart/2005/8/layout/orgChart1"/>
    <dgm:cxn modelId="{47E18844-8ADE-4762-B625-4B80A7647EEA}" type="presParOf" srcId="{5DCBB57E-07A1-4AFC-86DB-EF3C4DBA3660}" destId="{03E1208D-9199-4480-8A55-8BF4D2FB0181}" srcOrd="0" destOrd="0" presId="urn:microsoft.com/office/officeart/2005/8/layout/orgChart1"/>
    <dgm:cxn modelId="{47E0E9DC-EE94-429E-8B22-4D72CD955853}" type="presParOf" srcId="{5DCBB57E-07A1-4AFC-86DB-EF3C4DBA3660}" destId="{7E770E00-EE7D-4C62-9DB2-35ADE63EA56F}" srcOrd="1" destOrd="0" presId="urn:microsoft.com/office/officeart/2005/8/layout/orgChart1"/>
    <dgm:cxn modelId="{B9201B1C-2CD6-4037-A8DE-7D1BC8E7C446}" type="presParOf" srcId="{2616D3D1-1717-4A3A-9011-36EC8214C8F7}" destId="{53D33895-8E70-42AA-A5CC-8EEDE1A113BC}" srcOrd="1" destOrd="0" presId="urn:microsoft.com/office/officeart/2005/8/layout/orgChart1"/>
    <dgm:cxn modelId="{CF3CA2DC-1D36-451A-82B8-FB769F6A5FB2}" type="presParOf" srcId="{53D33895-8E70-42AA-A5CC-8EEDE1A113BC}" destId="{9D505DC0-0CA4-42FD-A783-B4DC29FDF4F7}" srcOrd="0" destOrd="0" presId="urn:microsoft.com/office/officeart/2005/8/layout/orgChart1"/>
    <dgm:cxn modelId="{3F940E91-0AC7-4FAF-B9C4-9FAFAC918D45}" type="presParOf" srcId="{53D33895-8E70-42AA-A5CC-8EEDE1A113BC}" destId="{8FE0E2A7-DC3C-4780-8B00-C246E24EFA4D}" srcOrd="1" destOrd="0" presId="urn:microsoft.com/office/officeart/2005/8/layout/orgChart1"/>
    <dgm:cxn modelId="{E82C60A1-C2D4-4AF5-9E18-051D1BFB43A1}" type="presParOf" srcId="{8FE0E2A7-DC3C-4780-8B00-C246E24EFA4D}" destId="{1C15A784-C869-4FC5-9C8A-C7FDD97118F4}" srcOrd="0" destOrd="0" presId="urn:microsoft.com/office/officeart/2005/8/layout/orgChart1"/>
    <dgm:cxn modelId="{B5EFEBF3-9384-473E-8171-C73AD6B019B0}" type="presParOf" srcId="{1C15A784-C869-4FC5-9C8A-C7FDD97118F4}" destId="{742766C1-D710-4A2B-A1A0-2BE9A6F858EE}" srcOrd="0" destOrd="0" presId="urn:microsoft.com/office/officeart/2005/8/layout/orgChart1"/>
    <dgm:cxn modelId="{6B986408-AC60-496D-98DA-63389CF97802}" type="presParOf" srcId="{1C15A784-C869-4FC5-9C8A-C7FDD97118F4}" destId="{256A4C32-4105-4AD5-A87C-B487419B77EE}" srcOrd="1" destOrd="0" presId="urn:microsoft.com/office/officeart/2005/8/layout/orgChart1"/>
    <dgm:cxn modelId="{AA7E205B-BBCC-4C60-A649-F443B8A95701}" type="presParOf" srcId="{8FE0E2A7-DC3C-4780-8B00-C246E24EFA4D}" destId="{A31C491E-8A1F-4431-8140-39F861980218}" srcOrd="1" destOrd="0" presId="urn:microsoft.com/office/officeart/2005/8/layout/orgChart1"/>
    <dgm:cxn modelId="{C642730B-A787-4F06-8BE3-DF4F8C756152}" type="presParOf" srcId="{8FE0E2A7-DC3C-4780-8B00-C246E24EFA4D}" destId="{CB26FF57-3C28-4637-A1BB-1AF51478F123}" srcOrd="2" destOrd="0" presId="urn:microsoft.com/office/officeart/2005/8/layout/orgChart1"/>
    <dgm:cxn modelId="{04914B57-9141-458B-B4B6-13FFC65261C1}" type="presParOf" srcId="{53D33895-8E70-42AA-A5CC-8EEDE1A113BC}" destId="{C3DC670A-2876-47B5-8CC2-9D18058A704B}" srcOrd="2" destOrd="0" presId="urn:microsoft.com/office/officeart/2005/8/layout/orgChart1"/>
    <dgm:cxn modelId="{7CE8CD04-5853-4CD2-836D-14308A2B28F1}" type="presParOf" srcId="{53D33895-8E70-42AA-A5CC-8EEDE1A113BC}" destId="{E103DBD6-B0D1-4228-B606-087EDAA9425D}" srcOrd="3" destOrd="0" presId="urn:microsoft.com/office/officeart/2005/8/layout/orgChart1"/>
    <dgm:cxn modelId="{B390D8C6-3BE9-4750-9975-732771E9E856}" type="presParOf" srcId="{E103DBD6-B0D1-4228-B606-087EDAA9425D}" destId="{7107620C-A202-47FB-BAB0-78293EE5C7A9}" srcOrd="0" destOrd="0" presId="urn:microsoft.com/office/officeart/2005/8/layout/orgChart1"/>
    <dgm:cxn modelId="{95AC1FE9-6CBD-45E4-A772-7BC647648294}" type="presParOf" srcId="{7107620C-A202-47FB-BAB0-78293EE5C7A9}" destId="{19399AEB-8086-4479-84A5-002EFD721B19}" srcOrd="0" destOrd="0" presId="urn:microsoft.com/office/officeart/2005/8/layout/orgChart1"/>
    <dgm:cxn modelId="{EC4381CE-92B8-41E4-A086-3163AC2015DA}" type="presParOf" srcId="{7107620C-A202-47FB-BAB0-78293EE5C7A9}" destId="{B8F86924-315E-4E6B-A582-BDB16EB20C67}" srcOrd="1" destOrd="0" presId="urn:microsoft.com/office/officeart/2005/8/layout/orgChart1"/>
    <dgm:cxn modelId="{4FB4768A-B0BC-4F6B-B7F8-870A7B00B8F7}" type="presParOf" srcId="{E103DBD6-B0D1-4228-B606-087EDAA9425D}" destId="{314949BA-154E-4DD7-AC4C-D369A372D455}" srcOrd="1" destOrd="0" presId="urn:microsoft.com/office/officeart/2005/8/layout/orgChart1"/>
    <dgm:cxn modelId="{8452C041-884E-4791-B547-D3F764611583}" type="presParOf" srcId="{E103DBD6-B0D1-4228-B606-087EDAA9425D}" destId="{AF328183-90FC-4CED-8FDE-52708E43B0A3}" srcOrd="2" destOrd="0" presId="urn:microsoft.com/office/officeart/2005/8/layout/orgChart1"/>
    <dgm:cxn modelId="{84788F83-E011-40C4-9E9D-BE427B061FE8}" type="presParOf" srcId="{2616D3D1-1717-4A3A-9011-36EC8214C8F7}" destId="{ED43BCF6-CE07-4F4B-81C6-BC5F7651BD0D}" srcOrd="2" destOrd="0" presId="urn:microsoft.com/office/officeart/2005/8/layout/orgChart1"/>
    <dgm:cxn modelId="{DCB14E14-E295-47A6-A511-57B846D50239}" type="presParOf" srcId="{4D1D1C69-852A-45CC-AEB8-5BE3681C2E33}" destId="{FCC8CEB4-3924-463D-A0D3-D9A35428C938}" srcOrd="2" destOrd="0" presId="urn:microsoft.com/office/officeart/2005/8/layout/orgChart1"/>
    <dgm:cxn modelId="{E3B0C61A-F82B-4B4A-A138-0F62E8A0E0BB}" type="presParOf" srcId="{3E6FB545-35D2-4CA9-8765-5F1FF5FF8AC7}" destId="{B9F2F0E6-978D-4523-93F3-B7D529FDC38D}" srcOrd="4" destOrd="0" presId="urn:microsoft.com/office/officeart/2005/8/layout/orgChart1"/>
    <dgm:cxn modelId="{EABBACEE-A037-4ABF-873D-1351AAEFC9F9}" type="presParOf" srcId="{3E6FB545-35D2-4CA9-8765-5F1FF5FF8AC7}" destId="{D9270022-5D7D-4074-9922-C7DA959B1084}" srcOrd="5" destOrd="0" presId="urn:microsoft.com/office/officeart/2005/8/layout/orgChart1"/>
    <dgm:cxn modelId="{2E7A16B9-7AA6-4DCB-86B2-81A6CCECB5FE}" type="presParOf" srcId="{D9270022-5D7D-4074-9922-C7DA959B1084}" destId="{550B92AA-3498-4E0A-BC88-B1F3EE7C15AD}" srcOrd="0" destOrd="0" presId="urn:microsoft.com/office/officeart/2005/8/layout/orgChart1"/>
    <dgm:cxn modelId="{6FAF74CE-646F-4DFF-90B0-8F473C59F031}" type="presParOf" srcId="{550B92AA-3498-4E0A-BC88-B1F3EE7C15AD}" destId="{2B121127-3C0F-42A0-8C95-7211B5EA1923}" srcOrd="0" destOrd="0" presId="urn:microsoft.com/office/officeart/2005/8/layout/orgChart1"/>
    <dgm:cxn modelId="{6736C81E-E4EE-423F-9B23-252D055180E8}" type="presParOf" srcId="{550B92AA-3498-4E0A-BC88-B1F3EE7C15AD}" destId="{80F8EC28-6414-48F8-860A-189C36080617}" srcOrd="1" destOrd="0" presId="urn:microsoft.com/office/officeart/2005/8/layout/orgChart1"/>
    <dgm:cxn modelId="{763D20AD-644D-4BAD-9B31-F684A8DA0FC4}" type="presParOf" srcId="{D9270022-5D7D-4074-9922-C7DA959B1084}" destId="{334984DF-60D3-42BC-9022-6358F7F97873}" srcOrd="1" destOrd="0" presId="urn:microsoft.com/office/officeart/2005/8/layout/orgChart1"/>
    <dgm:cxn modelId="{22A86D87-3823-49EE-9A85-5AF1AFE6F5C4}" type="presParOf" srcId="{334984DF-60D3-42BC-9022-6358F7F97873}" destId="{926855A0-4E86-46A1-BB6E-9E6EAAE30FFE}" srcOrd="0" destOrd="0" presId="urn:microsoft.com/office/officeart/2005/8/layout/orgChart1"/>
    <dgm:cxn modelId="{B37DF740-E1BC-41BD-AFEC-FBC66A74A210}" type="presParOf" srcId="{334984DF-60D3-42BC-9022-6358F7F97873}" destId="{6B76293A-8961-4BCA-8E2F-71C926D50895}" srcOrd="1" destOrd="0" presId="urn:microsoft.com/office/officeart/2005/8/layout/orgChart1"/>
    <dgm:cxn modelId="{3A2E5707-B040-4235-98C1-827E7FAD6C76}" type="presParOf" srcId="{6B76293A-8961-4BCA-8E2F-71C926D50895}" destId="{AFC79223-5B7E-429F-9DD4-BBCEB671B9DA}" srcOrd="0" destOrd="0" presId="urn:microsoft.com/office/officeart/2005/8/layout/orgChart1"/>
    <dgm:cxn modelId="{E4D765D4-42BC-4DDF-8F2B-3567A03488B6}" type="presParOf" srcId="{AFC79223-5B7E-429F-9DD4-BBCEB671B9DA}" destId="{A75AE4FA-D1E2-4CD3-ADEA-E37013F9A276}" srcOrd="0" destOrd="0" presId="urn:microsoft.com/office/officeart/2005/8/layout/orgChart1"/>
    <dgm:cxn modelId="{A715033D-073A-4639-9D4E-1511CE4AA009}" type="presParOf" srcId="{AFC79223-5B7E-429F-9DD4-BBCEB671B9DA}" destId="{FD1002E1-4621-4E38-A78C-69C6E145C2D3}" srcOrd="1" destOrd="0" presId="urn:microsoft.com/office/officeart/2005/8/layout/orgChart1"/>
    <dgm:cxn modelId="{77E21742-9E74-43CF-8E9E-A7A0AB4B57FA}" type="presParOf" srcId="{6B76293A-8961-4BCA-8E2F-71C926D50895}" destId="{C504521C-34D5-466B-8631-FC0DE7BCB49F}" srcOrd="1" destOrd="0" presId="urn:microsoft.com/office/officeart/2005/8/layout/orgChart1"/>
    <dgm:cxn modelId="{94E9A7BA-DF87-432D-904F-325B97F66E6A}" type="presParOf" srcId="{6B76293A-8961-4BCA-8E2F-71C926D50895}" destId="{0393C53E-17F9-4BCF-9D98-44AA22116824}" srcOrd="2" destOrd="0" presId="urn:microsoft.com/office/officeart/2005/8/layout/orgChart1"/>
    <dgm:cxn modelId="{76070E25-822B-4B94-90BD-1FD188158C1F}" type="presParOf" srcId="{334984DF-60D3-42BC-9022-6358F7F97873}" destId="{89EDA589-F069-4403-81A3-CA0CFF8EE272}" srcOrd="2" destOrd="0" presId="urn:microsoft.com/office/officeart/2005/8/layout/orgChart1"/>
    <dgm:cxn modelId="{25BAE688-45E5-412B-BC7E-FF61AD4280D9}" type="presParOf" srcId="{334984DF-60D3-42BC-9022-6358F7F97873}" destId="{6C686A87-C3CE-4434-B6D2-4C8695952FFE}" srcOrd="3" destOrd="0" presId="urn:microsoft.com/office/officeart/2005/8/layout/orgChart1"/>
    <dgm:cxn modelId="{4327C678-A4C1-41E2-A812-126E4B708EE5}" type="presParOf" srcId="{6C686A87-C3CE-4434-B6D2-4C8695952FFE}" destId="{41B0C50D-BA50-40BA-8090-7257746E5F7A}" srcOrd="0" destOrd="0" presId="urn:microsoft.com/office/officeart/2005/8/layout/orgChart1"/>
    <dgm:cxn modelId="{5E0B8143-5630-4708-B282-2DDC7F832BB8}" type="presParOf" srcId="{41B0C50D-BA50-40BA-8090-7257746E5F7A}" destId="{1FF8F8EB-3AB8-41EF-A7AF-66FF695C8584}" srcOrd="0" destOrd="0" presId="urn:microsoft.com/office/officeart/2005/8/layout/orgChart1"/>
    <dgm:cxn modelId="{D0612DBA-EB16-4E61-8B4C-1718A9570F81}" type="presParOf" srcId="{41B0C50D-BA50-40BA-8090-7257746E5F7A}" destId="{E7947EAE-E993-49FB-B233-6E44A4C10A09}" srcOrd="1" destOrd="0" presId="urn:microsoft.com/office/officeart/2005/8/layout/orgChart1"/>
    <dgm:cxn modelId="{18945473-E267-4209-BD6E-47C050AA042D}" type="presParOf" srcId="{6C686A87-C3CE-4434-B6D2-4C8695952FFE}" destId="{875BCAD1-3DA4-4A0B-9F1E-AB7F699EFEEA}" srcOrd="1" destOrd="0" presId="urn:microsoft.com/office/officeart/2005/8/layout/orgChart1"/>
    <dgm:cxn modelId="{C03060C2-8BB0-4394-8D9F-C2FA13F99E24}" type="presParOf" srcId="{6C686A87-C3CE-4434-B6D2-4C8695952FFE}" destId="{C69BCE2E-80FE-45F1-89A5-DA61BAFBC9DF}" srcOrd="2" destOrd="0" presId="urn:microsoft.com/office/officeart/2005/8/layout/orgChart1"/>
    <dgm:cxn modelId="{6C7CB7A8-AB50-4F14-B199-36DC13A46615}" type="presParOf" srcId="{D9270022-5D7D-4074-9922-C7DA959B1084}" destId="{19D2786A-BE96-496A-8C0D-8A91F446791D}" srcOrd="2" destOrd="0" presId="urn:microsoft.com/office/officeart/2005/8/layout/orgChart1"/>
    <dgm:cxn modelId="{CC56B3C3-2339-4DDB-BE7F-C62B349225FE}" type="presParOf" srcId="{3E6FB545-35D2-4CA9-8765-5F1FF5FF8AC7}" destId="{867356C8-C49D-435C-9D1F-0CE0869E8EDD}" srcOrd="6" destOrd="0" presId="urn:microsoft.com/office/officeart/2005/8/layout/orgChart1"/>
    <dgm:cxn modelId="{EFB9463A-6CBB-40D9-BF8D-CBA256D96F73}" type="presParOf" srcId="{3E6FB545-35D2-4CA9-8765-5F1FF5FF8AC7}" destId="{0E08B845-E8CA-494A-83AE-04B37E25EAF8}" srcOrd="7" destOrd="0" presId="urn:microsoft.com/office/officeart/2005/8/layout/orgChart1"/>
    <dgm:cxn modelId="{ED718F59-FF58-4B02-8DAF-33F367E43463}" type="presParOf" srcId="{0E08B845-E8CA-494A-83AE-04B37E25EAF8}" destId="{6EAB4119-26BF-4BFE-9ABE-9F4DBBD60059}" srcOrd="0" destOrd="0" presId="urn:microsoft.com/office/officeart/2005/8/layout/orgChart1"/>
    <dgm:cxn modelId="{12C21103-FEC0-49E4-95F5-529C2B0871AC}" type="presParOf" srcId="{6EAB4119-26BF-4BFE-9ABE-9F4DBBD60059}" destId="{CF670E3F-0472-4175-BBAA-AD3AFC470DB1}" srcOrd="0" destOrd="0" presId="urn:microsoft.com/office/officeart/2005/8/layout/orgChart1"/>
    <dgm:cxn modelId="{CA0D09A2-CE73-4446-BBC4-3A5EDA759834}" type="presParOf" srcId="{6EAB4119-26BF-4BFE-9ABE-9F4DBBD60059}" destId="{C989A800-18DF-4436-99F5-FACE40C4D818}" srcOrd="1" destOrd="0" presId="urn:microsoft.com/office/officeart/2005/8/layout/orgChart1"/>
    <dgm:cxn modelId="{0F4BF7FC-38A2-46EC-A4C0-C7EECB70269F}" type="presParOf" srcId="{0E08B845-E8CA-494A-83AE-04B37E25EAF8}" destId="{BDA2F10E-7091-4CF4-A26E-F4A896EFA4D4}" srcOrd="1" destOrd="0" presId="urn:microsoft.com/office/officeart/2005/8/layout/orgChart1"/>
    <dgm:cxn modelId="{909FC9A3-55FD-454F-9882-1B8802BB5F5E}" type="presParOf" srcId="{BDA2F10E-7091-4CF4-A26E-F4A896EFA4D4}" destId="{E3536E5B-73BB-4C1F-89A3-029ACC533BBE}" srcOrd="0" destOrd="0" presId="urn:microsoft.com/office/officeart/2005/8/layout/orgChart1"/>
    <dgm:cxn modelId="{E281F276-B94B-4D05-AB6B-1B5ED6A1CDBD}" type="presParOf" srcId="{BDA2F10E-7091-4CF4-A26E-F4A896EFA4D4}" destId="{3285F5FE-541D-49AA-AE18-BEC49BB13C2C}" srcOrd="1" destOrd="0" presId="urn:microsoft.com/office/officeart/2005/8/layout/orgChart1"/>
    <dgm:cxn modelId="{540354DC-3213-4BBF-A65F-84C92C3AE76E}" type="presParOf" srcId="{3285F5FE-541D-49AA-AE18-BEC49BB13C2C}" destId="{013E4B87-9FB6-457B-B1D2-A6B58648AC8C}" srcOrd="0" destOrd="0" presId="urn:microsoft.com/office/officeart/2005/8/layout/orgChart1"/>
    <dgm:cxn modelId="{EB7396DF-B129-45D6-A345-E85E9BB9629B}" type="presParOf" srcId="{013E4B87-9FB6-457B-B1D2-A6B58648AC8C}" destId="{DA38BE30-0588-4AAC-AAF3-2B6624808275}" srcOrd="0" destOrd="0" presId="urn:microsoft.com/office/officeart/2005/8/layout/orgChart1"/>
    <dgm:cxn modelId="{DFDBE766-1E2F-4F5B-A4D6-B3D19C8BADE2}" type="presParOf" srcId="{013E4B87-9FB6-457B-B1D2-A6B58648AC8C}" destId="{0B1AE79A-DF0A-46C9-9B7E-42B391879BC5}" srcOrd="1" destOrd="0" presId="urn:microsoft.com/office/officeart/2005/8/layout/orgChart1"/>
    <dgm:cxn modelId="{163B1CDD-A329-478C-A567-768058FDFF0D}" type="presParOf" srcId="{3285F5FE-541D-49AA-AE18-BEC49BB13C2C}" destId="{6CE46C3D-F245-4F72-93A0-DE50D31B8670}" srcOrd="1" destOrd="0" presId="urn:microsoft.com/office/officeart/2005/8/layout/orgChart1"/>
    <dgm:cxn modelId="{85940F84-B85F-4C33-95B4-72F3C8D6C00B}" type="presParOf" srcId="{3285F5FE-541D-49AA-AE18-BEC49BB13C2C}" destId="{F23EA074-920C-4376-93CA-5DD038AF7618}" srcOrd="2" destOrd="0" presId="urn:microsoft.com/office/officeart/2005/8/layout/orgChart1"/>
    <dgm:cxn modelId="{3BC6B20B-4A0C-41A5-AC4C-D8BA00B6FBE4}" type="presParOf" srcId="{BDA2F10E-7091-4CF4-A26E-F4A896EFA4D4}" destId="{FC9E8913-456F-47CB-887D-E1CF48424D59}" srcOrd="2" destOrd="0" presId="urn:microsoft.com/office/officeart/2005/8/layout/orgChart1"/>
    <dgm:cxn modelId="{44DA229B-9E5E-428C-B1BE-863B4A47E019}" type="presParOf" srcId="{BDA2F10E-7091-4CF4-A26E-F4A896EFA4D4}" destId="{212ABD9B-4341-48E5-A4A4-1BB588828F3E}" srcOrd="3" destOrd="0" presId="urn:microsoft.com/office/officeart/2005/8/layout/orgChart1"/>
    <dgm:cxn modelId="{9CC0AFFC-51A4-4212-B20F-6F20E46F96A2}" type="presParOf" srcId="{212ABD9B-4341-48E5-A4A4-1BB588828F3E}" destId="{D7805A49-3BEA-4D16-914C-DA562C8E9E95}" srcOrd="0" destOrd="0" presId="urn:microsoft.com/office/officeart/2005/8/layout/orgChart1"/>
    <dgm:cxn modelId="{945B4E05-7F01-4151-ADF0-C014042DE157}" type="presParOf" srcId="{D7805A49-3BEA-4D16-914C-DA562C8E9E95}" destId="{C040A16D-0BA3-42D0-ABD6-2AA062BD15CF}" srcOrd="0" destOrd="0" presId="urn:microsoft.com/office/officeart/2005/8/layout/orgChart1"/>
    <dgm:cxn modelId="{97E019DE-6261-4B7B-8E55-3B4146DF1E38}" type="presParOf" srcId="{D7805A49-3BEA-4D16-914C-DA562C8E9E95}" destId="{BE399428-E649-453F-A68B-4619A82A76EF}" srcOrd="1" destOrd="0" presId="urn:microsoft.com/office/officeart/2005/8/layout/orgChart1"/>
    <dgm:cxn modelId="{AFEBBEF8-320F-484F-9F4D-8A09AA82922B}" type="presParOf" srcId="{212ABD9B-4341-48E5-A4A4-1BB588828F3E}" destId="{11D20FAD-CF9F-457C-9BCE-4E33D4165B8A}" srcOrd="1" destOrd="0" presId="urn:microsoft.com/office/officeart/2005/8/layout/orgChart1"/>
    <dgm:cxn modelId="{37F85F01-3291-4C1C-95CC-879A6D6D6525}" type="presParOf" srcId="{212ABD9B-4341-48E5-A4A4-1BB588828F3E}" destId="{DBA37C9C-FD4C-4BEC-B7A1-CAAC214E2198}" srcOrd="2" destOrd="0" presId="urn:microsoft.com/office/officeart/2005/8/layout/orgChart1"/>
    <dgm:cxn modelId="{3FA7F8C6-3BBC-4100-8CCE-15252954287C}" type="presParOf" srcId="{BDA2F10E-7091-4CF4-A26E-F4A896EFA4D4}" destId="{39189F5E-EBE4-49B5-AD46-D7FA888CF6CE}" srcOrd="4" destOrd="0" presId="urn:microsoft.com/office/officeart/2005/8/layout/orgChart1"/>
    <dgm:cxn modelId="{C139FDE5-7A64-4204-9A97-0CA3F74EA37D}" type="presParOf" srcId="{BDA2F10E-7091-4CF4-A26E-F4A896EFA4D4}" destId="{557E12A9-9576-48B3-8BDC-DE5A9E0A6060}" srcOrd="5" destOrd="0" presId="urn:microsoft.com/office/officeart/2005/8/layout/orgChart1"/>
    <dgm:cxn modelId="{E4678E11-CF41-4D16-BF2F-FFF16F7014C5}" type="presParOf" srcId="{557E12A9-9576-48B3-8BDC-DE5A9E0A6060}" destId="{FFF99F6A-1EBC-4212-A9CC-8894774A43D7}" srcOrd="0" destOrd="0" presId="urn:microsoft.com/office/officeart/2005/8/layout/orgChart1"/>
    <dgm:cxn modelId="{CACD9A3C-3FB4-432C-AEA4-2E4F5686C9FF}" type="presParOf" srcId="{FFF99F6A-1EBC-4212-A9CC-8894774A43D7}" destId="{03DB92FA-2EB9-4807-9F7C-221556379257}" srcOrd="0" destOrd="0" presId="urn:microsoft.com/office/officeart/2005/8/layout/orgChart1"/>
    <dgm:cxn modelId="{65F31796-446E-4C96-BBA4-1DE4673BE372}" type="presParOf" srcId="{FFF99F6A-1EBC-4212-A9CC-8894774A43D7}" destId="{A285A38A-284E-454D-811E-442D20D3DA8A}" srcOrd="1" destOrd="0" presId="urn:microsoft.com/office/officeart/2005/8/layout/orgChart1"/>
    <dgm:cxn modelId="{E8223A43-A234-413A-A015-1A4C02F0D369}" type="presParOf" srcId="{557E12A9-9576-48B3-8BDC-DE5A9E0A6060}" destId="{2F886F8B-F644-43E1-BE57-55E1D2116367}" srcOrd="1" destOrd="0" presId="urn:microsoft.com/office/officeart/2005/8/layout/orgChart1"/>
    <dgm:cxn modelId="{D6B825EF-80DD-45E1-9BAB-5A961881BB19}" type="presParOf" srcId="{557E12A9-9576-48B3-8BDC-DE5A9E0A6060}" destId="{69CE8BF6-AF67-4968-B3F1-8034F7B56905}" srcOrd="2" destOrd="0" presId="urn:microsoft.com/office/officeart/2005/8/layout/orgChart1"/>
    <dgm:cxn modelId="{9CE108FB-C08C-45EC-BDCB-2D76F932FF28}" type="presParOf" srcId="{BDA2F10E-7091-4CF4-A26E-F4A896EFA4D4}" destId="{59920D26-7BAC-4C39-8E33-9F0BA8942D26}" srcOrd="6" destOrd="0" presId="urn:microsoft.com/office/officeart/2005/8/layout/orgChart1"/>
    <dgm:cxn modelId="{88652BAF-2E0E-4BE6-B069-9BB4DA6A735F}" type="presParOf" srcId="{BDA2F10E-7091-4CF4-A26E-F4A896EFA4D4}" destId="{A24F4769-1EC1-432F-A742-0C568F842C3C}" srcOrd="7" destOrd="0" presId="urn:microsoft.com/office/officeart/2005/8/layout/orgChart1"/>
    <dgm:cxn modelId="{5247C563-98FD-452F-BB19-7E70858971FB}" type="presParOf" srcId="{A24F4769-1EC1-432F-A742-0C568F842C3C}" destId="{D8E5BAB4-4509-422F-8A02-18907E5A1D09}" srcOrd="0" destOrd="0" presId="urn:microsoft.com/office/officeart/2005/8/layout/orgChart1"/>
    <dgm:cxn modelId="{DEF15E34-BF0B-4FCA-8E60-829B8D3B3AF4}" type="presParOf" srcId="{D8E5BAB4-4509-422F-8A02-18907E5A1D09}" destId="{4B18B7B1-7EA9-40C2-BF5C-1E278EEE8599}" srcOrd="0" destOrd="0" presId="urn:microsoft.com/office/officeart/2005/8/layout/orgChart1"/>
    <dgm:cxn modelId="{FCCBC4FF-ACF2-4F8F-877D-A635EA9D35BF}" type="presParOf" srcId="{D8E5BAB4-4509-422F-8A02-18907E5A1D09}" destId="{14B4AAE6-43AF-4B25-ACF0-A9CE568A9378}" srcOrd="1" destOrd="0" presId="urn:microsoft.com/office/officeart/2005/8/layout/orgChart1"/>
    <dgm:cxn modelId="{939EE4DE-F546-4379-9291-2F8803F016B4}" type="presParOf" srcId="{A24F4769-1EC1-432F-A742-0C568F842C3C}" destId="{2425DD9E-10B3-458A-9C4C-D837C903CBBF}" srcOrd="1" destOrd="0" presId="urn:microsoft.com/office/officeart/2005/8/layout/orgChart1"/>
    <dgm:cxn modelId="{15D83D10-96A6-498B-9C11-3E2995C11983}" type="presParOf" srcId="{A24F4769-1EC1-432F-A742-0C568F842C3C}" destId="{9F422D0C-D48A-42B9-8A85-0058B19F2B65}" srcOrd="2" destOrd="0" presId="urn:microsoft.com/office/officeart/2005/8/layout/orgChart1"/>
    <dgm:cxn modelId="{A499B467-8103-4FBA-B06B-B352B0DBC434}" type="presParOf" srcId="{0E08B845-E8CA-494A-83AE-04B37E25EAF8}" destId="{36E7E729-F29D-4052-950C-E09B543CCAF9}" srcOrd="2" destOrd="0" presId="urn:microsoft.com/office/officeart/2005/8/layout/orgChart1"/>
    <dgm:cxn modelId="{492EC344-5824-4DAD-BDAE-F307F215BA56}" type="presParOf" srcId="{3E6FB545-35D2-4CA9-8765-5F1FF5FF8AC7}" destId="{32F1FC82-1A42-495A-BFB2-6546967E7A96}" srcOrd="8" destOrd="0" presId="urn:microsoft.com/office/officeart/2005/8/layout/orgChart1"/>
    <dgm:cxn modelId="{F131D2D9-ACC7-4223-BD0F-54A6C7102E3F}" type="presParOf" srcId="{3E6FB545-35D2-4CA9-8765-5F1FF5FF8AC7}" destId="{8D474666-A92E-4F62-80CD-4C729C3868E3}" srcOrd="9" destOrd="0" presId="urn:microsoft.com/office/officeart/2005/8/layout/orgChart1"/>
    <dgm:cxn modelId="{AFD85B48-EA13-4383-9BEF-ED826F2753C9}" type="presParOf" srcId="{8D474666-A92E-4F62-80CD-4C729C3868E3}" destId="{31FF9222-C8FE-481D-AAE4-931EC99F6C39}" srcOrd="0" destOrd="0" presId="urn:microsoft.com/office/officeart/2005/8/layout/orgChart1"/>
    <dgm:cxn modelId="{26EACE7B-1E0D-4CC4-9C52-23ACCB69EC99}" type="presParOf" srcId="{31FF9222-C8FE-481D-AAE4-931EC99F6C39}" destId="{E077F9B5-D8D9-45B1-AD44-E792AD48DD90}" srcOrd="0" destOrd="0" presId="urn:microsoft.com/office/officeart/2005/8/layout/orgChart1"/>
    <dgm:cxn modelId="{6A2DD97D-4589-47EC-85BA-23BC7664867F}" type="presParOf" srcId="{31FF9222-C8FE-481D-AAE4-931EC99F6C39}" destId="{0F436AB1-0478-4FFD-A60A-504790C30A17}" srcOrd="1" destOrd="0" presId="urn:microsoft.com/office/officeart/2005/8/layout/orgChart1"/>
    <dgm:cxn modelId="{8D14FAF6-B8D0-4676-A8EC-72A9E802A3A6}" type="presParOf" srcId="{8D474666-A92E-4F62-80CD-4C729C3868E3}" destId="{D9E3C06A-242A-4775-A9C6-079CD6D8F724}" srcOrd="1" destOrd="0" presId="urn:microsoft.com/office/officeart/2005/8/layout/orgChart1"/>
    <dgm:cxn modelId="{CCC6CFBB-0578-4709-B03C-050C746F1375}" type="presParOf" srcId="{D9E3C06A-242A-4775-A9C6-079CD6D8F724}" destId="{A1D2A1DB-04EB-4B0A-92B4-9AF5159B942D}" srcOrd="0" destOrd="0" presId="urn:microsoft.com/office/officeart/2005/8/layout/orgChart1"/>
    <dgm:cxn modelId="{5ED9F28B-F4A0-4907-9A29-05B6DBA4EA6B}" type="presParOf" srcId="{D9E3C06A-242A-4775-A9C6-079CD6D8F724}" destId="{73D96D1E-43D3-41D2-8294-CF804671A95A}" srcOrd="1" destOrd="0" presId="urn:microsoft.com/office/officeart/2005/8/layout/orgChart1"/>
    <dgm:cxn modelId="{55338E13-15C0-4DA1-95EB-510C5A5F16C3}" type="presParOf" srcId="{73D96D1E-43D3-41D2-8294-CF804671A95A}" destId="{4D34FF5A-EA3E-4421-BF10-D32C719F50D9}" srcOrd="0" destOrd="0" presId="urn:microsoft.com/office/officeart/2005/8/layout/orgChart1"/>
    <dgm:cxn modelId="{A2F3CD36-DAAF-40CA-A7F3-F1388B5F346A}" type="presParOf" srcId="{4D34FF5A-EA3E-4421-BF10-D32C719F50D9}" destId="{3B0B8300-9157-4D20-818B-3BF6BE11462A}" srcOrd="0" destOrd="0" presId="urn:microsoft.com/office/officeart/2005/8/layout/orgChart1"/>
    <dgm:cxn modelId="{3C76732E-7BC6-4944-A802-6ADB2EAE6A7A}" type="presParOf" srcId="{4D34FF5A-EA3E-4421-BF10-D32C719F50D9}" destId="{23004019-77E9-4B24-B5FC-F1E651D02BAD}" srcOrd="1" destOrd="0" presId="urn:microsoft.com/office/officeart/2005/8/layout/orgChart1"/>
    <dgm:cxn modelId="{F1A706AA-6C72-44D2-9848-A681F9E59853}" type="presParOf" srcId="{73D96D1E-43D3-41D2-8294-CF804671A95A}" destId="{B7CF5D3A-1B31-49DC-9790-18619B4BE6B5}" srcOrd="1" destOrd="0" presId="urn:microsoft.com/office/officeart/2005/8/layout/orgChart1"/>
    <dgm:cxn modelId="{AE19C4BC-1A1D-470D-BAF1-049FC7C51170}" type="presParOf" srcId="{73D96D1E-43D3-41D2-8294-CF804671A95A}" destId="{AD3CC39A-CA2A-4F56-9C1F-1BA2A69EC4D5}" srcOrd="2" destOrd="0" presId="urn:microsoft.com/office/officeart/2005/8/layout/orgChart1"/>
    <dgm:cxn modelId="{47BDC9FB-B391-435C-A8F4-0C9A52A05167}" type="presParOf" srcId="{D9E3C06A-242A-4775-A9C6-079CD6D8F724}" destId="{C43C7D77-F20E-4A8B-880A-98C1DC7253D8}" srcOrd="2" destOrd="0" presId="urn:microsoft.com/office/officeart/2005/8/layout/orgChart1"/>
    <dgm:cxn modelId="{9FC48D72-8087-4969-BB3D-92C5898EC3D2}" type="presParOf" srcId="{D9E3C06A-242A-4775-A9C6-079CD6D8F724}" destId="{01460E3F-98FE-4766-97FF-05B7DA72CF0B}" srcOrd="3" destOrd="0" presId="urn:microsoft.com/office/officeart/2005/8/layout/orgChart1"/>
    <dgm:cxn modelId="{2EF5E5ED-30A3-4FCA-90B0-F1F245CE9598}" type="presParOf" srcId="{01460E3F-98FE-4766-97FF-05B7DA72CF0B}" destId="{FF5DADFB-D43A-480E-8BE4-49C975DEB48C}" srcOrd="0" destOrd="0" presId="urn:microsoft.com/office/officeart/2005/8/layout/orgChart1"/>
    <dgm:cxn modelId="{24059D4C-A1AE-4427-A1D2-4ED74FA1DE37}" type="presParOf" srcId="{FF5DADFB-D43A-480E-8BE4-49C975DEB48C}" destId="{A68F3FBC-9C6E-4B52-880C-15B68BDE4E67}" srcOrd="0" destOrd="0" presId="urn:microsoft.com/office/officeart/2005/8/layout/orgChart1"/>
    <dgm:cxn modelId="{735D3579-408B-4A6C-BC7B-F7D1CFE78253}" type="presParOf" srcId="{FF5DADFB-D43A-480E-8BE4-49C975DEB48C}" destId="{0540559D-DE75-4E1E-B24C-64EC8A980AD6}" srcOrd="1" destOrd="0" presId="urn:microsoft.com/office/officeart/2005/8/layout/orgChart1"/>
    <dgm:cxn modelId="{AF84B918-3866-44AE-8CEB-5FF240B9EA5A}" type="presParOf" srcId="{01460E3F-98FE-4766-97FF-05B7DA72CF0B}" destId="{308233BD-EF3F-4B95-9160-13D8504A5DEA}" srcOrd="1" destOrd="0" presId="urn:microsoft.com/office/officeart/2005/8/layout/orgChart1"/>
    <dgm:cxn modelId="{63524A1E-3E23-4FFB-9927-F193920CB40B}" type="presParOf" srcId="{01460E3F-98FE-4766-97FF-05B7DA72CF0B}" destId="{9E8EE859-4BF4-49AB-890E-B39C840817AA}" srcOrd="2" destOrd="0" presId="urn:microsoft.com/office/officeart/2005/8/layout/orgChart1"/>
    <dgm:cxn modelId="{B49CA7F6-EC84-4669-B405-CF3AAD124AC3}" type="presParOf" srcId="{D9E3C06A-242A-4775-A9C6-079CD6D8F724}" destId="{3E7702F9-24D9-4463-8706-6249557331D0}" srcOrd="4" destOrd="0" presId="urn:microsoft.com/office/officeart/2005/8/layout/orgChart1"/>
    <dgm:cxn modelId="{0BCB58F7-4768-47A4-97C7-4F245A61AA09}" type="presParOf" srcId="{D9E3C06A-242A-4775-A9C6-079CD6D8F724}" destId="{4B7A7A31-8B62-4094-A5D5-B1F392B44DA3}" srcOrd="5" destOrd="0" presId="urn:microsoft.com/office/officeart/2005/8/layout/orgChart1"/>
    <dgm:cxn modelId="{961B78EE-20E0-49CD-B536-247AC2370CBD}" type="presParOf" srcId="{4B7A7A31-8B62-4094-A5D5-B1F392B44DA3}" destId="{02BC3E57-F937-4CBE-A4E7-BFE537634222}" srcOrd="0" destOrd="0" presId="urn:microsoft.com/office/officeart/2005/8/layout/orgChart1"/>
    <dgm:cxn modelId="{47D8C559-7880-4C8E-A136-FC60CB3B27B0}" type="presParOf" srcId="{02BC3E57-F937-4CBE-A4E7-BFE537634222}" destId="{4AB1B2CB-326E-4F33-A857-71234BB1B879}" srcOrd="0" destOrd="0" presId="urn:microsoft.com/office/officeart/2005/8/layout/orgChart1"/>
    <dgm:cxn modelId="{1EC8318E-0036-4158-96F8-278959B474D0}" type="presParOf" srcId="{02BC3E57-F937-4CBE-A4E7-BFE537634222}" destId="{E5E61C0B-2094-4922-8D85-3B8E602C2015}" srcOrd="1" destOrd="0" presId="urn:microsoft.com/office/officeart/2005/8/layout/orgChart1"/>
    <dgm:cxn modelId="{1B6315FA-5146-44A8-BA0B-C4BBCDC65483}" type="presParOf" srcId="{4B7A7A31-8B62-4094-A5D5-B1F392B44DA3}" destId="{90301669-374F-4F79-8EAB-B82B18EBB380}" srcOrd="1" destOrd="0" presId="urn:microsoft.com/office/officeart/2005/8/layout/orgChart1"/>
    <dgm:cxn modelId="{23571AB3-7CF2-425E-9134-D884BD3AA748}" type="presParOf" srcId="{90301669-374F-4F79-8EAB-B82B18EBB380}" destId="{D1DCB9B8-8EB3-4CDC-B84D-6B348EB5E226}" srcOrd="0" destOrd="0" presId="urn:microsoft.com/office/officeart/2005/8/layout/orgChart1"/>
    <dgm:cxn modelId="{12D0CDB6-E6E9-468E-9E52-29FA179A902B}" type="presParOf" srcId="{90301669-374F-4F79-8EAB-B82B18EBB380}" destId="{81636FCA-D1D5-4F50-BCB6-8AE50432A65F}" srcOrd="1" destOrd="0" presId="urn:microsoft.com/office/officeart/2005/8/layout/orgChart1"/>
    <dgm:cxn modelId="{AEF07244-7A26-4F5E-8E18-3F03E3F4512B}" type="presParOf" srcId="{81636FCA-D1D5-4F50-BCB6-8AE50432A65F}" destId="{D7EF2A60-BF0A-4170-A083-98519E2379B8}" srcOrd="0" destOrd="0" presId="urn:microsoft.com/office/officeart/2005/8/layout/orgChart1"/>
    <dgm:cxn modelId="{647CD87D-B56D-4C6E-BA94-54D9E85B90E2}" type="presParOf" srcId="{D7EF2A60-BF0A-4170-A083-98519E2379B8}" destId="{A1D354F9-2455-4B7F-BFAB-E790D9B1AFFF}" srcOrd="0" destOrd="0" presId="urn:microsoft.com/office/officeart/2005/8/layout/orgChart1"/>
    <dgm:cxn modelId="{DB8B06EB-9F92-4D2E-822D-B093441657D9}" type="presParOf" srcId="{D7EF2A60-BF0A-4170-A083-98519E2379B8}" destId="{045C0277-5BEC-45DA-B056-EB0ACF22961B}" srcOrd="1" destOrd="0" presId="urn:microsoft.com/office/officeart/2005/8/layout/orgChart1"/>
    <dgm:cxn modelId="{C78D966E-C671-4F16-8BC5-5AA835B800B9}" type="presParOf" srcId="{81636FCA-D1D5-4F50-BCB6-8AE50432A65F}" destId="{065D9640-EB4D-4AD1-988D-103D252FE656}" srcOrd="1" destOrd="0" presId="urn:microsoft.com/office/officeart/2005/8/layout/orgChart1"/>
    <dgm:cxn modelId="{3D49D1C8-FDDE-4314-BC20-1B62140D223D}" type="presParOf" srcId="{81636FCA-D1D5-4F50-BCB6-8AE50432A65F}" destId="{1301EC35-3CB1-4017-8604-4D9D33FC8FEA}" srcOrd="2" destOrd="0" presId="urn:microsoft.com/office/officeart/2005/8/layout/orgChart1"/>
    <dgm:cxn modelId="{76B0E986-0509-4FC7-93BD-33E3FE118D75}" type="presParOf" srcId="{90301669-374F-4F79-8EAB-B82B18EBB380}" destId="{D7E1CE73-9E28-4F98-8BD0-7E8E51FB333F}" srcOrd="2" destOrd="0" presId="urn:microsoft.com/office/officeart/2005/8/layout/orgChart1"/>
    <dgm:cxn modelId="{A1E579A2-8775-482B-92A4-D9931743EB27}" type="presParOf" srcId="{90301669-374F-4F79-8EAB-B82B18EBB380}" destId="{7233EBF0-A12A-4352-97D6-21BFAC3E985F}" srcOrd="3" destOrd="0" presId="urn:microsoft.com/office/officeart/2005/8/layout/orgChart1"/>
    <dgm:cxn modelId="{56AE1AFB-CB59-4639-BB9D-674FB4DC4FE5}" type="presParOf" srcId="{7233EBF0-A12A-4352-97D6-21BFAC3E985F}" destId="{271DD513-BB9B-405C-B12C-721ED4D55ABA}" srcOrd="0" destOrd="0" presId="urn:microsoft.com/office/officeart/2005/8/layout/orgChart1"/>
    <dgm:cxn modelId="{526BC8D0-8FAC-471C-B1E8-60F3BD8AEF2B}" type="presParOf" srcId="{271DD513-BB9B-405C-B12C-721ED4D55ABA}" destId="{7AF25BEE-8C26-4637-B4C9-97642880D156}" srcOrd="0" destOrd="0" presId="urn:microsoft.com/office/officeart/2005/8/layout/orgChart1"/>
    <dgm:cxn modelId="{ACACEAB1-174E-490A-9250-022619B887E9}" type="presParOf" srcId="{271DD513-BB9B-405C-B12C-721ED4D55ABA}" destId="{FC5B9BCD-506E-4E5C-8610-F74B4354A20E}" srcOrd="1" destOrd="0" presId="urn:microsoft.com/office/officeart/2005/8/layout/orgChart1"/>
    <dgm:cxn modelId="{654F453F-116A-40C7-8C2C-B162D006D22A}" type="presParOf" srcId="{7233EBF0-A12A-4352-97D6-21BFAC3E985F}" destId="{5A61279C-CEAD-4C2E-9167-36E44AFECADD}" srcOrd="1" destOrd="0" presId="urn:microsoft.com/office/officeart/2005/8/layout/orgChart1"/>
    <dgm:cxn modelId="{BA613191-DB63-4D15-9B04-47D662ECCDE5}" type="presParOf" srcId="{7233EBF0-A12A-4352-97D6-21BFAC3E985F}" destId="{54DEA797-76AC-401C-81F9-960E5A60C1F3}" srcOrd="2" destOrd="0" presId="urn:microsoft.com/office/officeart/2005/8/layout/orgChart1"/>
    <dgm:cxn modelId="{9221C82F-185F-41E0-A240-B187F474FB17}" type="presParOf" srcId="{90301669-374F-4F79-8EAB-B82B18EBB380}" destId="{55A80B2C-6266-43C1-BCA9-BBBF0D3D575E}" srcOrd="4" destOrd="0" presId="urn:microsoft.com/office/officeart/2005/8/layout/orgChart1"/>
    <dgm:cxn modelId="{718D2C68-4ABF-4B29-8A88-4DDDF2D2FF35}" type="presParOf" srcId="{90301669-374F-4F79-8EAB-B82B18EBB380}" destId="{C54BA02E-FCBE-4723-AB4D-A3AF53B9CCA0}" srcOrd="5" destOrd="0" presId="urn:microsoft.com/office/officeart/2005/8/layout/orgChart1"/>
    <dgm:cxn modelId="{44C90D5E-6384-45B4-A05C-4C88769D38F4}" type="presParOf" srcId="{C54BA02E-FCBE-4723-AB4D-A3AF53B9CCA0}" destId="{02C835A8-FC37-4A24-9D03-56D51E07B65C}" srcOrd="0" destOrd="0" presId="urn:microsoft.com/office/officeart/2005/8/layout/orgChart1"/>
    <dgm:cxn modelId="{631E8BF8-AFB0-4EB9-876F-D20D22614780}" type="presParOf" srcId="{02C835A8-FC37-4A24-9D03-56D51E07B65C}" destId="{B6177855-2780-4787-8440-15E13135D8FD}" srcOrd="0" destOrd="0" presId="urn:microsoft.com/office/officeart/2005/8/layout/orgChart1"/>
    <dgm:cxn modelId="{8A2E6640-97AA-4BBA-AB2E-EA4104D166AB}" type="presParOf" srcId="{02C835A8-FC37-4A24-9D03-56D51E07B65C}" destId="{E0276184-641E-4BC5-9D32-B5E468C024D5}" srcOrd="1" destOrd="0" presId="urn:microsoft.com/office/officeart/2005/8/layout/orgChart1"/>
    <dgm:cxn modelId="{CF4AF570-9883-4A1C-A04F-21E3720D2E24}" type="presParOf" srcId="{C54BA02E-FCBE-4723-AB4D-A3AF53B9CCA0}" destId="{8720D037-BBF6-4642-9BFA-485B721B018F}" srcOrd="1" destOrd="0" presId="urn:microsoft.com/office/officeart/2005/8/layout/orgChart1"/>
    <dgm:cxn modelId="{87D892C1-A108-4F1E-BAE6-9A9296ACB2A8}" type="presParOf" srcId="{C54BA02E-FCBE-4723-AB4D-A3AF53B9CCA0}" destId="{D32CCBF4-FFF5-46A9-AE9F-4F6D134DEF92}" srcOrd="2" destOrd="0" presId="urn:microsoft.com/office/officeart/2005/8/layout/orgChart1"/>
    <dgm:cxn modelId="{0D0234BF-2D64-4556-8A35-19A33F4E2754}" type="presParOf" srcId="{4B7A7A31-8B62-4094-A5D5-B1F392B44DA3}" destId="{09711A56-AFB4-4361-A947-8CD590B576B5}" srcOrd="2" destOrd="0" presId="urn:microsoft.com/office/officeart/2005/8/layout/orgChart1"/>
    <dgm:cxn modelId="{F549FAE1-799C-4F16-9543-6AFC811CDB5E}" type="presParOf" srcId="{8D474666-A92E-4F62-80CD-4C729C3868E3}" destId="{50FBF560-AF92-4C9B-931C-8D52DFB33155}" srcOrd="2" destOrd="0" presId="urn:microsoft.com/office/officeart/2005/8/layout/orgChart1"/>
    <dgm:cxn modelId="{C76EDA84-F3D0-4343-8C2E-7837FFEEFC90}" type="presParOf" srcId="{3E6FB545-35D2-4CA9-8765-5F1FF5FF8AC7}" destId="{881CAAF8-2228-40AB-BFBE-9D46CB194C3B}" srcOrd="10" destOrd="0" presId="urn:microsoft.com/office/officeart/2005/8/layout/orgChart1"/>
    <dgm:cxn modelId="{7E522033-E2C9-4668-8098-A6DD3C0BA876}" type="presParOf" srcId="{3E6FB545-35D2-4CA9-8765-5F1FF5FF8AC7}" destId="{643D95B1-3434-4158-AA87-0B7214BE1072}" srcOrd="11" destOrd="0" presId="urn:microsoft.com/office/officeart/2005/8/layout/orgChart1"/>
    <dgm:cxn modelId="{0EF6B5A9-99E9-4610-9A83-F17B223AB770}" type="presParOf" srcId="{643D95B1-3434-4158-AA87-0B7214BE1072}" destId="{B4245BA9-F8D1-4BC5-B620-D65698DDDB4C}" srcOrd="0" destOrd="0" presId="urn:microsoft.com/office/officeart/2005/8/layout/orgChart1"/>
    <dgm:cxn modelId="{D616101F-9FEA-4EE9-A06E-D54E00009125}" type="presParOf" srcId="{B4245BA9-F8D1-4BC5-B620-D65698DDDB4C}" destId="{BFD0EB73-F038-45B8-8749-FB292D842971}" srcOrd="0" destOrd="0" presId="urn:microsoft.com/office/officeart/2005/8/layout/orgChart1"/>
    <dgm:cxn modelId="{ACE3FD24-92FF-4E73-B7BC-DB63EE30DE9F}" type="presParOf" srcId="{B4245BA9-F8D1-4BC5-B620-D65698DDDB4C}" destId="{8A58DE24-B34F-4619-A2AC-4192436647FF}" srcOrd="1" destOrd="0" presId="urn:microsoft.com/office/officeart/2005/8/layout/orgChart1"/>
    <dgm:cxn modelId="{E9764F30-0079-47B8-99A6-0FBD5B0595A6}" type="presParOf" srcId="{643D95B1-3434-4158-AA87-0B7214BE1072}" destId="{61672A7F-7634-4107-A886-C9CB8E2198F8}" srcOrd="1" destOrd="0" presId="urn:microsoft.com/office/officeart/2005/8/layout/orgChart1"/>
    <dgm:cxn modelId="{95D79530-E678-4B82-B5D3-BACA64A7128A}" type="presParOf" srcId="{61672A7F-7634-4107-A886-C9CB8E2198F8}" destId="{7C672F74-4DA7-4E18-BA47-F4F58CE9D632}" srcOrd="0" destOrd="0" presId="urn:microsoft.com/office/officeart/2005/8/layout/orgChart1"/>
    <dgm:cxn modelId="{AD410383-A132-4F68-AC47-22A7690A2D20}" type="presParOf" srcId="{61672A7F-7634-4107-A886-C9CB8E2198F8}" destId="{52EA2136-2168-44D3-B9F2-D5137812016D}" srcOrd="1" destOrd="0" presId="urn:microsoft.com/office/officeart/2005/8/layout/orgChart1"/>
    <dgm:cxn modelId="{0DD5DAB8-E6D6-4548-9606-2BE0A5FAFAE3}" type="presParOf" srcId="{52EA2136-2168-44D3-B9F2-D5137812016D}" destId="{8395D581-60D2-412F-94E0-DD948C8C61ED}" srcOrd="0" destOrd="0" presId="urn:microsoft.com/office/officeart/2005/8/layout/orgChart1"/>
    <dgm:cxn modelId="{E40578E8-A320-4B6A-9BBB-9287DA6BABA8}" type="presParOf" srcId="{8395D581-60D2-412F-94E0-DD948C8C61ED}" destId="{3529C3D8-C2EA-42C2-A43F-F70235CF472D}" srcOrd="0" destOrd="0" presId="urn:microsoft.com/office/officeart/2005/8/layout/orgChart1"/>
    <dgm:cxn modelId="{B7BA880F-DEC9-4725-A68B-64C7CA2D519F}" type="presParOf" srcId="{8395D581-60D2-412F-94E0-DD948C8C61ED}" destId="{93EF1678-A902-4AED-A60A-D65070B88C50}" srcOrd="1" destOrd="0" presId="urn:microsoft.com/office/officeart/2005/8/layout/orgChart1"/>
    <dgm:cxn modelId="{F686535F-1BA2-4B23-95EF-9A05312F82D5}" type="presParOf" srcId="{52EA2136-2168-44D3-B9F2-D5137812016D}" destId="{811CA17D-EA42-4326-B283-CF407EBEAE76}" srcOrd="1" destOrd="0" presId="urn:microsoft.com/office/officeart/2005/8/layout/orgChart1"/>
    <dgm:cxn modelId="{DAC6F362-875F-4BF9-BA46-87B3BA0CA5E6}" type="presParOf" srcId="{52EA2136-2168-44D3-B9F2-D5137812016D}" destId="{A43250EF-CC86-4A31-932A-03E18730C163}" srcOrd="2" destOrd="0" presId="urn:microsoft.com/office/officeart/2005/8/layout/orgChart1"/>
    <dgm:cxn modelId="{12C42FB1-2A6C-4157-946E-86535C273395}" type="presParOf" srcId="{61672A7F-7634-4107-A886-C9CB8E2198F8}" destId="{EDD9B286-AB60-4AFC-B706-3BCD992BB32D}" srcOrd="2" destOrd="0" presId="urn:microsoft.com/office/officeart/2005/8/layout/orgChart1"/>
    <dgm:cxn modelId="{7EE8221A-14AB-490D-836B-449021E9F997}" type="presParOf" srcId="{61672A7F-7634-4107-A886-C9CB8E2198F8}" destId="{CD8E8660-0711-44C7-8CE4-57C0EB1C253C}" srcOrd="3" destOrd="0" presId="urn:microsoft.com/office/officeart/2005/8/layout/orgChart1"/>
    <dgm:cxn modelId="{578375ED-5BF7-4C83-BE70-B57F8219A244}" type="presParOf" srcId="{CD8E8660-0711-44C7-8CE4-57C0EB1C253C}" destId="{D7815E55-0A89-49B2-9CF2-FE6CE278F9BF}" srcOrd="0" destOrd="0" presId="urn:microsoft.com/office/officeart/2005/8/layout/orgChart1"/>
    <dgm:cxn modelId="{EF6E725D-B0F2-45C3-AC7D-78B285333443}" type="presParOf" srcId="{D7815E55-0A89-49B2-9CF2-FE6CE278F9BF}" destId="{86E32405-B1E8-46C3-8C12-35DF84F65A1F}" srcOrd="0" destOrd="0" presId="urn:microsoft.com/office/officeart/2005/8/layout/orgChart1"/>
    <dgm:cxn modelId="{233A668C-55CE-42EF-AC23-8F90BC89C762}" type="presParOf" srcId="{D7815E55-0A89-49B2-9CF2-FE6CE278F9BF}" destId="{2DC854D8-DC13-475F-A16B-7ADD4C6BE3E2}" srcOrd="1" destOrd="0" presId="urn:microsoft.com/office/officeart/2005/8/layout/orgChart1"/>
    <dgm:cxn modelId="{2103954E-6D1D-4D92-8F9A-822B4C5A7487}" type="presParOf" srcId="{CD8E8660-0711-44C7-8CE4-57C0EB1C253C}" destId="{64BAECA1-F0AF-4F26-A782-85E0473D3027}" srcOrd="1" destOrd="0" presId="urn:microsoft.com/office/officeart/2005/8/layout/orgChart1"/>
    <dgm:cxn modelId="{A0F21760-6A86-48DB-AB0D-7FFE70192750}" type="presParOf" srcId="{CD8E8660-0711-44C7-8CE4-57C0EB1C253C}" destId="{E88542FA-ABCF-4A77-B8F0-31540E00BE65}" srcOrd="2" destOrd="0" presId="urn:microsoft.com/office/officeart/2005/8/layout/orgChart1"/>
    <dgm:cxn modelId="{8ECA62B2-4C65-4241-BEBA-1FD76FF07DF0}" type="presParOf" srcId="{643D95B1-3434-4158-AA87-0B7214BE1072}" destId="{8BD1A1DD-46C8-4B06-B90C-4BB260B6145B}" srcOrd="2" destOrd="0" presId="urn:microsoft.com/office/officeart/2005/8/layout/orgChart1"/>
    <dgm:cxn modelId="{15C6C0E1-5142-466D-8990-C1ADED032EE4}" type="presParOf" srcId="{3E6FB545-35D2-4CA9-8765-5F1FF5FF8AC7}" destId="{E2622C0A-65B9-43B2-9807-F6A2549263C1}" srcOrd="12" destOrd="0" presId="urn:microsoft.com/office/officeart/2005/8/layout/orgChart1"/>
    <dgm:cxn modelId="{3E071E73-6703-4E68-A857-F0EE676AFD1D}" type="presParOf" srcId="{3E6FB545-35D2-4CA9-8765-5F1FF5FF8AC7}" destId="{F5145BD7-2E4B-45A3-80B7-A698BA6300DB}" srcOrd="13" destOrd="0" presId="urn:microsoft.com/office/officeart/2005/8/layout/orgChart1"/>
    <dgm:cxn modelId="{6B2C8304-F13D-4BA8-8765-F5CD40F8BC05}" type="presParOf" srcId="{F5145BD7-2E4B-45A3-80B7-A698BA6300DB}" destId="{4EB18999-8991-46C2-8C78-5473BAC954A4}" srcOrd="0" destOrd="0" presId="urn:microsoft.com/office/officeart/2005/8/layout/orgChart1"/>
    <dgm:cxn modelId="{46D44815-3F52-4FF4-A5B9-9DA06016B051}" type="presParOf" srcId="{4EB18999-8991-46C2-8C78-5473BAC954A4}" destId="{482361B4-087C-4E8F-B94E-D3602D492937}" srcOrd="0" destOrd="0" presId="urn:microsoft.com/office/officeart/2005/8/layout/orgChart1"/>
    <dgm:cxn modelId="{08625D21-6B78-4AB7-A7C2-7FAC7B37B532}" type="presParOf" srcId="{4EB18999-8991-46C2-8C78-5473BAC954A4}" destId="{88DA85F6-6E6A-4106-9934-1C48CF06A1B0}" srcOrd="1" destOrd="0" presId="urn:microsoft.com/office/officeart/2005/8/layout/orgChart1"/>
    <dgm:cxn modelId="{91AFAE86-F4A3-4487-B3B5-86453A075872}" type="presParOf" srcId="{F5145BD7-2E4B-45A3-80B7-A698BA6300DB}" destId="{130B3EEF-90C7-47EA-ACF3-5449F141BD0A}" srcOrd="1" destOrd="0" presId="urn:microsoft.com/office/officeart/2005/8/layout/orgChart1"/>
    <dgm:cxn modelId="{9B991EC1-A06F-400D-9F38-30C2D38EE399}" type="presParOf" srcId="{130B3EEF-90C7-47EA-ACF3-5449F141BD0A}" destId="{9014854C-9555-41D9-AF8B-A52FC62F0C47}" srcOrd="0" destOrd="0" presId="urn:microsoft.com/office/officeart/2005/8/layout/orgChart1"/>
    <dgm:cxn modelId="{7A051D83-0523-4219-A272-124BCBC08D28}" type="presParOf" srcId="{130B3EEF-90C7-47EA-ACF3-5449F141BD0A}" destId="{C94EA5E6-25C5-4E8E-924A-563E887388EB}" srcOrd="1" destOrd="0" presId="urn:microsoft.com/office/officeart/2005/8/layout/orgChart1"/>
    <dgm:cxn modelId="{5BB34A2E-A167-40E1-9ACA-7FD7875D0922}" type="presParOf" srcId="{C94EA5E6-25C5-4E8E-924A-563E887388EB}" destId="{78DC0299-1A1B-4146-83CF-BA5D50521158}" srcOrd="0" destOrd="0" presId="urn:microsoft.com/office/officeart/2005/8/layout/orgChart1"/>
    <dgm:cxn modelId="{688A93D8-F916-4FE7-A9C1-E23A37041D2A}" type="presParOf" srcId="{78DC0299-1A1B-4146-83CF-BA5D50521158}" destId="{3E56AC73-7E1A-49C5-9A02-25C4764D30F4}" srcOrd="0" destOrd="0" presId="urn:microsoft.com/office/officeart/2005/8/layout/orgChart1"/>
    <dgm:cxn modelId="{C9527EDD-0227-4EAC-9AF9-897ACD705A6D}" type="presParOf" srcId="{78DC0299-1A1B-4146-83CF-BA5D50521158}" destId="{E2BB45AC-28CE-44B5-8E22-DC4B45AA4EE5}" srcOrd="1" destOrd="0" presId="urn:microsoft.com/office/officeart/2005/8/layout/orgChart1"/>
    <dgm:cxn modelId="{A08961DF-CDD2-4B85-8257-F791E4A72160}" type="presParOf" srcId="{C94EA5E6-25C5-4E8E-924A-563E887388EB}" destId="{30398787-2032-4DA6-AC50-705F8B7699B7}" srcOrd="1" destOrd="0" presId="urn:microsoft.com/office/officeart/2005/8/layout/orgChart1"/>
    <dgm:cxn modelId="{B93EC387-68E0-4AF1-95AD-99A3B7FEF0E4}" type="presParOf" srcId="{30398787-2032-4DA6-AC50-705F8B7699B7}" destId="{9D545C46-4196-43FE-9980-76B32B9BD565}" srcOrd="0" destOrd="0" presId="urn:microsoft.com/office/officeart/2005/8/layout/orgChart1"/>
    <dgm:cxn modelId="{80810239-EBC6-48B6-ABC7-6551939F23A4}" type="presParOf" srcId="{30398787-2032-4DA6-AC50-705F8B7699B7}" destId="{33E9976D-BEAF-4B5C-99AA-1DB20E3A9FC8}" srcOrd="1" destOrd="0" presId="urn:microsoft.com/office/officeart/2005/8/layout/orgChart1"/>
    <dgm:cxn modelId="{3916D714-91E2-4E41-874F-A8B99853BBEB}" type="presParOf" srcId="{33E9976D-BEAF-4B5C-99AA-1DB20E3A9FC8}" destId="{5431E78B-0082-4F3B-8020-75F814AFB7A0}" srcOrd="0" destOrd="0" presId="urn:microsoft.com/office/officeart/2005/8/layout/orgChart1"/>
    <dgm:cxn modelId="{E4C01E15-CE33-4D22-8A87-54546FB4FC57}" type="presParOf" srcId="{5431E78B-0082-4F3B-8020-75F814AFB7A0}" destId="{59C9ACFA-2F50-44E3-87BF-EC691C42EE1F}" srcOrd="0" destOrd="0" presId="urn:microsoft.com/office/officeart/2005/8/layout/orgChart1"/>
    <dgm:cxn modelId="{1A1472C1-E862-442B-A9C7-BF333FBCE1FC}" type="presParOf" srcId="{5431E78B-0082-4F3B-8020-75F814AFB7A0}" destId="{E0C130EA-1D4C-4BB2-950E-24665AA6A3C6}" srcOrd="1" destOrd="0" presId="urn:microsoft.com/office/officeart/2005/8/layout/orgChart1"/>
    <dgm:cxn modelId="{6913B99E-9FF8-4380-940C-0F1E9E3CF5A0}" type="presParOf" srcId="{33E9976D-BEAF-4B5C-99AA-1DB20E3A9FC8}" destId="{0AAC5545-AFE1-4512-9B9E-36F5489D7296}" srcOrd="1" destOrd="0" presId="urn:microsoft.com/office/officeart/2005/8/layout/orgChart1"/>
    <dgm:cxn modelId="{5BC3912D-3D11-40A0-8E3F-10D700361FAF}" type="presParOf" srcId="{33E9976D-BEAF-4B5C-99AA-1DB20E3A9FC8}" destId="{682606E8-69A4-49CC-B101-9033DCDCB3BC}" srcOrd="2" destOrd="0" presId="urn:microsoft.com/office/officeart/2005/8/layout/orgChart1"/>
    <dgm:cxn modelId="{B2F5BA57-12ED-4303-95A6-E52D375179F9}" type="presParOf" srcId="{30398787-2032-4DA6-AC50-705F8B7699B7}" destId="{392B361C-E192-4F18-A821-AB698524B80A}" srcOrd="2" destOrd="0" presId="urn:microsoft.com/office/officeart/2005/8/layout/orgChart1"/>
    <dgm:cxn modelId="{193CEFF1-2052-49CA-AE0E-0D439FE1E41D}" type="presParOf" srcId="{30398787-2032-4DA6-AC50-705F8B7699B7}" destId="{20CB207D-F941-4093-9CAA-32522EC5E222}" srcOrd="3" destOrd="0" presId="urn:microsoft.com/office/officeart/2005/8/layout/orgChart1"/>
    <dgm:cxn modelId="{62E29E46-2E30-41A1-8F3D-73590BC69FC2}" type="presParOf" srcId="{20CB207D-F941-4093-9CAA-32522EC5E222}" destId="{F1D3B6E7-4FF5-44CD-9482-1141BC159160}" srcOrd="0" destOrd="0" presId="urn:microsoft.com/office/officeart/2005/8/layout/orgChart1"/>
    <dgm:cxn modelId="{C6147B09-8013-4902-83B7-8339C7C2C219}" type="presParOf" srcId="{F1D3B6E7-4FF5-44CD-9482-1141BC159160}" destId="{400DF1B8-21D7-4219-947E-BB72D2BEB4AB}" srcOrd="0" destOrd="0" presId="urn:microsoft.com/office/officeart/2005/8/layout/orgChart1"/>
    <dgm:cxn modelId="{971C7024-4301-44BC-B7B8-96B5660B441D}" type="presParOf" srcId="{F1D3B6E7-4FF5-44CD-9482-1141BC159160}" destId="{F0D9580F-CDC0-4A5C-B047-1245A65985F1}" srcOrd="1" destOrd="0" presId="urn:microsoft.com/office/officeart/2005/8/layout/orgChart1"/>
    <dgm:cxn modelId="{C72FB7D0-8A88-45FC-9678-08B44EC6D51B}" type="presParOf" srcId="{20CB207D-F941-4093-9CAA-32522EC5E222}" destId="{095D7052-B521-438C-BFB5-7FE50FBA87BB}" srcOrd="1" destOrd="0" presId="urn:microsoft.com/office/officeart/2005/8/layout/orgChart1"/>
    <dgm:cxn modelId="{405B3EFC-7937-43D9-A8F5-805397052830}" type="presParOf" srcId="{20CB207D-F941-4093-9CAA-32522EC5E222}" destId="{14CF54DE-400C-418F-96FF-C2D368C4C16F}" srcOrd="2" destOrd="0" presId="urn:microsoft.com/office/officeart/2005/8/layout/orgChart1"/>
    <dgm:cxn modelId="{95798557-D4A7-4488-A7FF-EAB54A2130CD}" type="presParOf" srcId="{C94EA5E6-25C5-4E8E-924A-563E887388EB}" destId="{B07EF05E-1A0D-4546-AEF3-A66F17CC6819}" srcOrd="2" destOrd="0" presId="urn:microsoft.com/office/officeart/2005/8/layout/orgChart1"/>
    <dgm:cxn modelId="{4C5BF069-EF83-4926-88EA-5CC62F51F8CF}" type="presParOf" srcId="{F5145BD7-2E4B-45A3-80B7-A698BA6300DB}" destId="{DC53BB13-2AC6-415E-AD6D-7F99A678FF89}" srcOrd="2" destOrd="0" presId="urn:microsoft.com/office/officeart/2005/8/layout/orgChart1"/>
    <dgm:cxn modelId="{BA290E58-F2C2-43A3-8364-D04E5538ED76}" type="presParOf" srcId="{3E6FB545-35D2-4CA9-8765-5F1FF5FF8AC7}" destId="{904055CD-A998-4BD0-8BEA-C9F957AF4EFD}" srcOrd="14" destOrd="0" presId="urn:microsoft.com/office/officeart/2005/8/layout/orgChart1"/>
    <dgm:cxn modelId="{41BC554D-7D7F-4661-82B3-844C15300E84}" type="presParOf" srcId="{3E6FB545-35D2-4CA9-8765-5F1FF5FF8AC7}" destId="{6947CF9F-DEEA-40F4-9B01-C6CC86A77A72}" srcOrd="15" destOrd="0" presId="urn:microsoft.com/office/officeart/2005/8/layout/orgChart1"/>
    <dgm:cxn modelId="{7699DC86-79D2-447F-B313-3FF54273355F}" type="presParOf" srcId="{6947CF9F-DEEA-40F4-9B01-C6CC86A77A72}" destId="{9666B62D-1C45-458B-8F13-0B3ABF8AAFDE}" srcOrd="0" destOrd="0" presId="urn:microsoft.com/office/officeart/2005/8/layout/orgChart1"/>
    <dgm:cxn modelId="{539D3626-4726-49A0-9276-27F18DA5B78C}" type="presParOf" srcId="{9666B62D-1C45-458B-8F13-0B3ABF8AAFDE}" destId="{ABC988D4-467E-48F1-A78D-9E5B3906804C}" srcOrd="0" destOrd="0" presId="urn:microsoft.com/office/officeart/2005/8/layout/orgChart1"/>
    <dgm:cxn modelId="{4E6A30D0-988F-4F2C-BB42-90040D0C8ABB}" type="presParOf" srcId="{9666B62D-1C45-458B-8F13-0B3ABF8AAFDE}" destId="{E6D465D7-C227-411F-9EBC-53DAE5E2B716}" srcOrd="1" destOrd="0" presId="urn:microsoft.com/office/officeart/2005/8/layout/orgChart1"/>
    <dgm:cxn modelId="{9241F8D1-1DC5-4EC4-A155-C124F00F6652}" type="presParOf" srcId="{6947CF9F-DEEA-40F4-9B01-C6CC86A77A72}" destId="{C05FC5F6-DE82-4C32-A5DD-F0BB6898C249}" srcOrd="1" destOrd="0" presId="urn:microsoft.com/office/officeart/2005/8/layout/orgChart1"/>
    <dgm:cxn modelId="{B76736E8-F7FA-4EE3-934D-45D5579B7188}" type="presParOf" srcId="{C05FC5F6-DE82-4C32-A5DD-F0BB6898C249}" destId="{CD4C2823-9BA1-44A4-B581-6C4337758E2A}" srcOrd="0" destOrd="0" presId="urn:microsoft.com/office/officeart/2005/8/layout/orgChart1"/>
    <dgm:cxn modelId="{A44048C6-E7F0-4E24-9A2F-473200B6A3FA}" type="presParOf" srcId="{C05FC5F6-DE82-4C32-A5DD-F0BB6898C249}" destId="{09274293-522F-4E15-BB5F-C8C907B8DBCA}" srcOrd="1" destOrd="0" presId="urn:microsoft.com/office/officeart/2005/8/layout/orgChart1"/>
    <dgm:cxn modelId="{4DFB4BB7-BE01-43B0-87C5-BF5997AAD621}" type="presParOf" srcId="{09274293-522F-4E15-BB5F-C8C907B8DBCA}" destId="{7ACBBDA4-74DE-449F-AB99-0DE1D865A92A}" srcOrd="0" destOrd="0" presId="urn:microsoft.com/office/officeart/2005/8/layout/orgChart1"/>
    <dgm:cxn modelId="{B0746D5B-BA64-4EC8-AE3B-B6159C66ADE5}" type="presParOf" srcId="{7ACBBDA4-74DE-449F-AB99-0DE1D865A92A}" destId="{823D3ECD-0142-435C-9C62-B99B22E35C2E}" srcOrd="0" destOrd="0" presId="urn:microsoft.com/office/officeart/2005/8/layout/orgChart1"/>
    <dgm:cxn modelId="{2AE92E52-6A1E-479F-946E-B5C9135E66C7}" type="presParOf" srcId="{7ACBBDA4-74DE-449F-AB99-0DE1D865A92A}" destId="{B63AC577-A385-4AE4-B820-9E2E986267ED}" srcOrd="1" destOrd="0" presId="urn:microsoft.com/office/officeart/2005/8/layout/orgChart1"/>
    <dgm:cxn modelId="{40718A22-4EB1-47EE-9491-52EAA32755D6}" type="presParOf" srcId="{09274293-522F-4E15-BB5F-C8C907B8DBCA}" destId="{FD8BD94D-A9E8-405F-B765-E2C1BDE23685}" srcOrd="1" destOrd="0" presId="urn:microsoft.com/office/officeart/2005/8/layout/orgChart1"/>
    <dgm:cxn modelId="{B12B4DCC-C4F0-43EE-872A-996FA5D0A73C}" type="presParOf" srcId="{FD8BD94D-A9E8-405F-B765-E2C1BDE23685}" destId="{3992B66C-A497-4D08-B148-9AB2EA263750}" srcOrd="0" destOrd="0" presId="urn:microsoft.com/office/officeart/2005/8/layout/orgChart1"/>
    <dgm:cxn modelId="{29086889-7ECC-4291-B28F-14224CBACE1F}" type="presParOf" srcId="{FD8BD94D-A9E8-405F-B765-E2C1BDE23685}" destId="{D82A23C1-A4C9-48F3-A39F-1E8E954EFD7D}" srcOrd="1" destOrd="0" presId="urn:microsoft.com/office/officeart/2005/8/layout/orgChart1"/>
    <dgm:cxn modelId="{129CF1F5-ADCB-48C9-BE27-38F9AA56A163}" type="presParOf" srcId="{D82A23C1-A4C9-48F3-A39F-1E8E954EFD7D}" destId="{B919BA75-8F1F-4B53-9738-513F8FC0A66C}" srcOrd="0" destOrd="0" presId="urn:microsoft.com/office/officeart/2005/8/layout/orgChart1"/>
    <dgm:cxn modelId="{A7B460A0-4832-4E96-A856-8E42A5C5B6BF}" type="presParOf" srcId="{B919BA75-8F1F-4B53-9738-513F8FC0A66C}" destId="{AE876CC4-EC36-43B5-AF13-2B7F84F5BBE7}" srcOrd="0" destOrd="0" presId="urn:microsoft.com/office/officeart/2005/8/layout/orgChart1"/>
    <dgm:cxn modelId="{4DC3566D-6978-4053-8659-127DAF3CB514}" type="presParOf" srcId="{B919BA75-8F1F-4B53-9738-513F8FC0A66C}" destId="{2B131199-6F55-485F-BE98-EF26F918E9EB}" srcOrd="1" destOrd="0" presId="urn:microsoft.com/office/officeart/2005/8/layout/orgChart1"/>
    <dgm:cxn modelId="{94BC7F2F-02D1-4A68-B0A5-D33C81B08467}" type="presParOf" srcId="{D82A23C1-A4C9-48F3-A39F-1E8E954EFD7D}" destId="{34F9D5BF-D2DD-40AB-9CB0-145A70D89237}" srcOrd="1" destOrd="0" presId="urn:microsoft.com/office/officeart/2005/8/layout/orgChart1"/>
    <dgm:cxn modelId="{6A603EC1-7648-4428-9974-61787B42F4BA}" type="presParOf" srcId="{D82A23C1-A4C9-48F3-A39F-1E8E954EFD7D}" destId="{A411B5F9-21F0-4CDD-9A4B-396C76485452}" srcOrd="2" destOrd="0" presId="urn:microsoft.com/office/officeart/2005/8/layout/orgChart1"/>
    <dgm:cxn modelId="{DB41A48F-43EF-4C12-9F34-8437F7D46A10}" type="presParOf" srcId="{FD8BD94D-A9E8-405F-B765-E2C1BDE23685}" destId="{28E7498C-50A2-43D8-86CE-8EC30A3EC32E}" srcOrd="2" destOrd="0" presId="urn:microsoft.com/office/officeart/2005/8/layout/orgChart1"/>
    <dgm:cxn modelId="{26835C6F-2DE2-4604-86FF-7E9EF17FC11C}" type="presParOf" srcId="{FD8BD94D-A9E8-405F-B765-E2C1BDE23685}" destId="{AEFB9F83-ABC9-44C5-9CB0-D71A2A8C3D3E}" srcOrd="3" destOrd="0" presId="urn:microsoft.com/office/officeart/2005/8/layout/orgChart1"/>
    <dgm:cxn modelId="{E452AB90-2EE1-4DBC-A590-156473C258EC}" type="presParOf" srcId="{AEFB9F83-ABC9-44C5-9CB0-D71A2A8C3D3E}" destId="{244EF8D9-1D7A-4608-AE05-8B03DB97D0F0}" srcOrd="0" destOrd="0" presId="urn:microsoft.com/office/officeart/2005/8/layout/orgChart1"/>
    <dgm:cxn modelId="{AFF080D9-D09F-4055-A235-BA63B84FB684}" type="presParOf" srcId="{244EF8D9-1D7A-4608-AE05-8B03DB97D0F0}" destId="{8A4F73AE-1493-4490-BEEC-B6081C971BE3}" srcOrd="0" destOrd="0" presId="urn:microsoft.com/office/officeart/2005/8/layout/orgChart1"/>
    <dgm:cxn modelId="{154E447F-4C96-4CFE-B85D-493182F775C7}" type="presParOf" srcId="{244EF8D9-1D7A-4608-AE05-8B03DB97D0F0}" destId="{AEA10442-F9AD-485B-867B-C24A9226670C}" srcOrd="1" destOrd="0" presId="urn:microsoft.com/office/officeart/2005/8/layout/orgChart1"/>
    <dgm:cxn modelId="{F4E02EC9-2999-4174-9409-DE30D78D3638}" type="presParOf" srcId="{AEFB9F83-ABC9-44C5-9CB0-D71A2A8C3D3E}" destId="{CF65F56B-6774-429C-9663-4B32611C7267}" srcOrd="1" destOrd="0" presId="urn:microsoft.com/office/officeart/2005/8/layout/orgChart1"/>
    <dgm:cxn modelId="{D61D2455-166D-421D-9013-972292F6AC2B}" type="presParOf" srcId="{AEFB9F83-ABC9-44C5-9CB0-D71A2A8C3D3E}" destId="{65316672-CB36-44B4-9E0B-97A64F2F8935}" srcOrd="2" destOrd="0" presId="urn:microsoft.com/office/officeart/2005/8/layout/orgChart1"/>
    <dgm:cxn modelId="{E4930E19-67D2-40AB-AD6A-B2CDE1D87FAD}" type="presParOf" srcId="{FD8BD94D-A9E8-405F-B765-E2C1BDE23685}" destId="{BC29F701-BE12-43CE-A0F0-04CB09F60A3B}" srcOrd="4" destOrd="0" presId="urn:microsoft.com/office/officeart/2005/8/layout/orgChart1"/>
    <dgm:cxn modelId="{535093B6-26F6-41C9-AC7A-FF52C69A6633}" type="presParOf" srcId="{FD8BD94D-A9E8-405F-B765-E2C1BDE23685}" destId="{25CCDF46-7BEB-42BE-B3A4-C8557CECA9DF}" srcOrd="5" destOrd="0" presId="urn:microsoft.com/office/officeart/2005/8/layout/orgChart1"/>
    <dgm:cxn modelId="{437ECBC1-0086-4A8A-8BA7-BBD7BD51A936}" type="presParOf" srcId="{25CCDF46-7BEB-42BE-B3A4-C8557CECA9DF}" destId="{7469AC01-BA45-4982-A7F5-D47634C8B70C}" srcOrd="0" destOrd="0" presId="urn:microsoft.com/office/officeart/2005/8/layout/orgChart1"/>
    <dgm:cxn modelId="{46B03E3A-6C09-4550-8EF6-7C6B71D3B06A}" type="presParOf" srcId="{7469AC01-BA45-4982-A7F5-D47634C8B70C}" destId="{6013B2CE-09D7-447A-AB0C-04399E6D9495}" srcOrd="0" destOrd="0" presId="urn:microsoft.com/office/officeart/2005/8/layout/orgChart1"/>
    <dgm:cxn modelId="{A12C640A-4A5B-40FF-B59D-93B133FD19ED}" type="presParOf" srcId="{7469AC01-BA45-4982-A7F5-D47634C8B70C}" destId="{985D8D00-6CD2-41B6-AB44-BDDE793CF67C}" srcOrd="1" destOrd="0" presId="urn:microsoft.com/office/officeart/2005/8/layout/orgChart1"/>
    <dgm:cxn modelId="{165C6AC8-2F33-4D48-A605-4CEAA963CBE1}" type="presParOf" srcId="{25CCDF46-7BEB-42BE-B3A4-C8557CECA9DF}" destId="{6B9ECF37-4470-419D-A72C-3F7815B549B1}" srcOrd="1" destOrd="0" presId="urn:microsoft.com/office/officeart/2005/8/layout/orgChart1"/>
    <dgm:cxn modelId="{8F013A11-203F-4F62-A30E-13F312C144FD}" type="presParOf" srcId="{25CCDF46-7BEB-42BE-B3A4-C8557CECA9DF}" destId="{20FFA057-ADF9-4FD7-8595-6C89B0EBBBCE}" srcOrd="2" destOrd="0" presId="urn:microsoft.com/office/officeart/2005/8/layout/orgChart1"/>
    <dgm:cxn modelId="{27589DEA-61E1-411B-AA76-227E2584C71F}" type="presParOf" srcId="{09274293-522F-4E15-BB5F-C8C907B8DBCA}" destId="{47D52D1D-1D99-4CEA-9050-0FC2A52ACFA7}" srcOrd="2" destOrd="0" presId="urn:microsoft.com/office/officeart/2005/8/layout/orgChart1"/>
    <dgm:cxn modelId="{733DB37B-5622-4A09-82C1-47170D1DC7B7}" type="presParOf" srcId="{C05FC5F6-DE82-4C32-A5DD-F0BB6898C249}" destId="{23441226-FA67-4BBF-95F2-BBF92FC5EDFF}" srcOrd="2" destOrd="0" presId="urn:microsoft.com/office/officeart/2005/8/layout/orgChart1"/>
    <dgm:cxn modelId="{30F68C92-336B-41C4-B04A-81B4C78C1933}" type="presParOf" srcId="{C05FC5F6-DE82-4C32-A5DD-F0BB6898C249}" destId="{A748BFA2-6DA7-4CB6-B4BC-298D0AF2E6B4}" srcOrd="3" destOrd="0" presId="urn:microsoft.com/office/officeart/2005/8/layout/orgChart1"/>
    <dgm:cxn modelId="{1FC4CD54-EE3F-4746-A0E4-26EFB5116801}" type="presParOf" srcId="{A748BFA2-6DA7-4CB6-B4BC-298D0AF2E6B4}" destId="{83F2F32A-87DF-4051-85BD-8E4FC70C225E}" srcOrd="0" destOrd="0" presId="urn:microsoft.com/office/officeart/2005/8/layout/orgChart1"/>
    <dgm:cxn modelId="{DD554211-D87F-4428-926E-129B3E71C7FC}" type="presParOf" srcId="{83F2F32A-87DF-4051-85BD-8E4FC70C225E}" destId="{DD110DFF-2732-4B89-8A14-D3EED00B8FD9}" srcOrd="0" destOrd="0" presId="urn:microsoft.com/office/officeart/2005/8/layout/orgChart1"/>
    <dgm:cxn modelId="{19C08EA8-C14A-4F25-A703-5CA7F45761AC}" type="presParOf" srcId="{83F2F32A-87DF-4051-85BD-8E4FC70C225E}" destId="{3130C485-6ED0-4A42-A0B6-B6F6B6867146}" srcOrd="1" destOrd="0" presId="urn:microsoft.com/office/officeart/2005/8/layout/orgChart1"/>
    <dgm:cxn modelId="{7039683A-233F-435E-894E-DB7DB7477D3F}" type="presParOf" srcId="{A748BFA2-6DA7-4CB6-B4BC-298D0AF2E6B4}" destId="{270E13FA-9144-40F9-8187-4CAA545D9005}" srcOrd="1" destOrd="0" presId="urn:microsoft.com/office/officeart/2005/8/layout/orgChart1"/>
    <dgm:cxn modelId="{F31FB2A2-E04D-4CC6-9557-06EC29734A18}" type="presParOf" srcId="{270E13FA-9144-40F9-8187-4CAA545D9005}" destId="{D2183703-3744-4627-9833-C155CF0AFC65}" srcOrd="0" destOrd="0" presId="urn:microsoft.com/office/officeart/2005/8/layout/orgChart1"/>
    <dgm:cxn modelId="{9B283C28-B19F-4565-A543-7935DA0A31AC}" type="presParOf" srcId="{270E13FA-9144-40F9-8187-4CAA545D9005}" destId="{73B3B92F-53A9-40CE-A39C-A12C9ED0BE87}" srcOrd="1" destOrd="0" presId="urn:microsoft.com/office/officeart/2005/8/layout/orgChart1"/>
    <dgm:cxn modelId="{ABEF6219-F767-461F-98F7-2D07FBB1898B}" type="presParOf" srcId="{73B3B92F-53A9-40CE-A39C-A12C9ED0BE87}" destId="{7B40E299-1B8E-4909-BF96-C798333E77E4}" srcOrd="0" destOrd="0" presId="urn:microsoft.com/office/officeart/2005/8/layout/orgChart1"/>
    <dgm:cxn modelId="{BA175CFB-6284-447F-9EC4-E5CC2378974B}" type="presParOf" srcId="{7B40E299-1B8E-4909-BF96-C798333E77E4}" destId="{19D26EF5-43A7-40A5-AE3E-A423FD1BD461}" srcOrd="0" destOrd="0" presId="urn:microsoft.com/office/officeart/2005/8/layout/orgChart1"/>
    <dgm:cxn modelId="{6F4EEF3A-64F2-4322-9088-FEFDA3E5D604}" type="presParOf" srcId="{7B40E299-1B8E-4909-BF96-C798333E77E4}" destId="{91655AEC-AFA8-4AC6-9538-0BD394BEFA47}" srcOrd="1" destOrd="0" presId="urn:microsoft.com/office/officeart/2005/8/layout/orgChart1"/>
    <dgm:cxn modelId="{9E5612B9-07B0-462E-8BD4-BBB2AD1F6C04}" type="presParOf" srcId="{73B3B92F-53A9-40CE-A39C-A12C9ED0BE87}" destId="{C751BAFA-2BB3-4B85-BB60-CB9AE533C089}" srcOrd="1" destOrd="0" presId="urn:microsoft.com/office/officeart/2005/8/layout/orgChart1"/>
    <dgm:cxn modelId="{45C83DBF-8B5A-4203-9BFB-F7E0BBBC1669}" type="presParOf" srcId="{73B3B92F-53A9-40CE-A39C-A12C9ED0BE87}" destId="{FB878EEA-F5F8-44A4-A0A0-4C543F4E504A}" srcOrd="2" destOrd="0" presId="urn:microsoft.com/office/officeart/2005/8/layout/orgChart1"/>
    <dgm:cxn modelId="{8342597E-29B1-4F3C-9434-2452FBA2082B}" type="presParOf" srcId="{A748BFA2-6DA7-4CB6-B4BC-298D0AF2E6B4}" destId="{3C055977-85E2-4BED-8B48-077AB08C080C}" srcOrd="2" destOrd="0" presId="urn:microsoft.com/office/officeart/2005/8/layout/orgChart1"/>
    <dgm:cxn modelId="{0372EB5D-D608-4961-8687-A5524C161F80}" type="presParOf" srcId="{C05FC5F6-DE82-4C32-A5DD-F0BB6898C249}" destId="{1BB02B49-E33E-4B67-9121-C393A8607D8A}" srcOrd="4" destOrd="0" presId="urn:microsoft.com/office/officeart/2005/8/layout/orgChart1"/>
    <dgm:cxn modelId="{5A6E3C95-5DCA-4E25-BBBE-2B4D2D950C1E}" type="presParOf" srcId="{C05FC5F6-DE82-4C32-A5DD-F0BB6898C249}" destId="{3258DAE4-2C31-41EC-A143-C6FA809286CA}" srcOrd="5" destOrd="0" presId="urn:microsoft.com/office/officeart/2005/8/layout/orgChart1"/>
    <dgm:cxn modelId="{EC5212FA-8935-474F-BC7C-AABB85E99555}" type="presParOf" srcId="{3258DAE4-2C31-41EC-A143-C6FA809286CA}" destId="{D5EB39E6-813A-46F5-A071-AF451EE70163}" srcOrd="0" destOrd="0" presId="urn:microsoft.com/office/officeart/2005/8/layout/orgChart1"/>
    <dgm:cxn modelId="{21A3237B-47C1-42CF-95C6-131B07DF3438}" type="presParOf" srcId="{D5EB39E6-813A-46F5-A071-AF451EE70163}" destId="{A5894511-3461-4DB3-9EE2-B69FB5F31692}" srcOrd="0" destOrd="0" presId="urn:microsoft.com/office/officeart/2005/8/layout/orgChart1"/>
    <dgm:cxn modelId="{EC1FEE45-9740-48A9-9172-0CEDE9DFB99C}" type="presParOf" srcId="{D5EB39E6-813A-46F5-A071-AF451EE70163}" destId="{F93B5764-AAC7-451B-918D-EE0B85588B69}" srcOrd="1" destOrd="0" presId="urn:microsoft.com/office/officeart/2005/8/layout/orgChart1"/>
    <dgm:cxn modelId="{5AC27016-12A4-4457-B5AC-FBAB3BC27BDF}" type="presParOf" srcId="{3258DAE4-2C31-41EC-A143-C6FA809286CA}" destId="{19057E23-3512-486E-A02E-0109B5DE1B10}" srcOrd="1" destOrd="0" presId="urn:microsoft.com/office/officeart/2005/8/layout/orgChart1"/>
    <dgm:cxn modelId="{3DE779E3-31A3-4CB2-8262-5887F25AB396}" type="presParOf" srcId="{19057E23-3512-486E-A02E-0109B5DE1B10}" destId="{BEAC1A71-0493-4015-9106-BD737D2A0CC3}" srcOrd="0" destOrd="0" presId="urn:microsoft.com/office/officeart/2005/8/layout/orgChart1"/>
    <dgm:cxn modelId="{B8EF420B-26A2-4607-B2BA-388036985F14}" type="presParOf" srcId="{19057E23-3512-486E-A02E-0109B5DE1B10}" destId="{F2A5ECDB-DBAC-447C-9ED5-F51DD65D7BD3}" srcOrd="1" destOrd="0" presId="urn:microsoft.com/office/officeart/2005/8/layout/orgChart1"/>
    <dgm:cxn modelId="{ED33E5D4-5D32-483F-9CC3-D4BEC7CE65C4}" type="presParOf" srcId="{F2A5ECDB-DBAC-447C-9ED5-F51DD65D7BD3}" destId="{9C17A723-DA07-48A5-892B-DEB7D3AEB884}" srcOrd="0" destOrd="0" presId="urn:microsoft.com/office/officeart/2005/8/layout/orgChart1"/>
    <dgm:cxn modelId="{3F47D0D5-C138-4064-8B91-77B8EABC9621}" type="presParOf" srcId="{9C17A723-DA07-48A5-892B-DEB7D3AEB884}" destId="{02106FE7-490F-4AEA-B90E-A413AC9ECCE1}" srcOrd="0" destOrd="0" presId="urn:microsoft.com/office/officeart/2005/8/layout/orgChart1"/>
    <dgm:cxn modelId="{DF8EE189-5E57-4B6D-A5B6-688D6997E1AE}" type="presParOf" srcId="{9C17A723-DA07-48A5-892B-DEB7D3AEB884}" destId="{18DF4770-EA3C-40A3-A18C-77359E190B99}" srcOrd="1" destOrd="0" presId="urn:microsoft.com/office/officeart/2005/8/layout/orgChart1"/>
    <dgm:cxn modelId="{8FDA6C89-9F9E-4C6A-BC8D-DAF8A733879D}" type="presParOf" srcId="{F2A5ECDB-DBAC-447C-9ED5-F51DD65D7BD3}" destId="{0C847FB6-6AAC-4562-8214-A996B22F6A63}" srcOrd="1" destOrd="0" presId="urn:microsoft.com/office/officeart/2005/8/layout/orgChart1"/>
    <dgm:cxn modelId="{77294EB9-785F-4C21-A284-7F06D4BB644C}" type="presParOf" srcId="{F2A5ECDB-DBAC-447C-9ED5-F51DD65D7BD3}" destId="{95C58697-CFF9-489D-A115-6393700275BC}" srcOrd="2" destOrd="0" presId="urn:microsoft.com/office/officeart/2005/8/layout/orgChart1"/>
    <dgm:cxn modelId="{910C70F6-9221-4ED4-B0A7-1D2453D5B44C}" type="presParOf" srcId="{19057E23-3512-486E-A02E-0109B5DE1B10}" destId="{1F4E7EDD-ED2B-475C-BDED-DCEF89F0763A}" srcOrd="2" destOrd="0" presId="urn:microsoft.com/office/officeart/2005/8/layout/orgChart1"/>
    <dgm:cxn modelId="{7311E17B-0633-4400-9DB0-7FE9464546B9}" type="presParOf" srcId="{19057E23-3512-486E-A02E-0109B5DE1B10}" destId="{E8618C40-4CD9-4AE8-995D-696714115909}" srcOrd="3" destOrd="0" presId="urn:microsoft.com/office/officeart/2005/8/layout/orgChart1"/>
    <dgm:cxn modelId="{620AE020-E37F-48ED-B901-632AD914FF81}" type="presParOf" srcId="{E8618C40-4CD9-4AE8-995D-696714115909}" destId="{55C610DC-4567-4839-9947-F3876FBC43DE}" srcOrd="0" destOrd="0" presId="urn:microsoft.com/office/officeart/2005/8/layout/orgChart1"/>
    <dgm:cxn modelId="{A78E5612-9A01-4ECC-B813-80E58A12449D}" type="presParOf" srcId="{55C610DC-4567-4839-9947-F3876FBC43DE}" destId="{12E17FCD-BC4D-49D0-9FD2-8D44E2D47A29}" srcOrd="0" destOrd="0" presId="urn:microsoft.com/office/officeart/2005/8/layout/orgChart1"/>
    <dgm:cxn modelId="{04A6B08E-B63E-431A-9C43-B41A26DAA839}" type="presParOf" srcId="{55C610DC-4567-4839-9947-F3876FBC43DE}" destId="{ABADFB74-B1A0-4A38-AA9F-767D994F374B}" srcOrd="1" destOrd="0" presId="urn:microsoft.com/office/officeart/2005/8/layout/orgChart1"/>
    <dgm:cxn modelId="{988F9E08-7243-43DE-95ED-EFD4C52C7EF8}" type="presParOf" srcId="{E8618C40-4CD9-4AE8-995D-696714115909}" destId="{5FA6A169-7B88-4899-8CCF-7028FD503A38}" srcOrd="1" destOrd="0" presId="urn:microsoft.com/office/officeart/2005/8/layout/orgChart1"/>
    <dgm:cxn modelId="{B4571094-E743-4683-9FF5-5EEBA8576C43}" type="presParOf" srcId="{E8618C40-4CD9-4AE8-995D-696714115909}" destId="{BEB2D3BB-F74B-4F73-9F3A-BB75C2A2CBD6}" srcOrd="2" destOrd="0" presId="urn:microsoft.com/office/officeart/2005/8/layout/orgChart1"/>
    <dgm:cxn modelId="{15E8D02C-C7D9-45B5-8179-8C4F1FD05481}" type="presParOf" srcId="{3258DAE4-2C31-41EC-A143-C6FA809286CA}" destId="{72D9609D-6BAB-47BC-B277-E40C1ED00963}" srcOrd="2" destOrd="0" presId="urn:microsoft.com/office/officeart/2005/8/layout/orgChart1"/>
    <dgm:cxn modelId="{746FF35F-96FC-46C0-A43A-D3B0F594C4F7}" type="presParOf" srcId="{6947CF9F-DEEA-40F4-9B01-C6CC86A77A72}" destId="{8884F9D7-952B-4F1F-BB9F-62E297893F79}" srcOrd="2" destOrd="0" presId="urn:microsoft.com/office/officeart/2005/8/layout/orgChart1"/>
    <dgm:cxn modelId="{A6B87725-49ED-42D0-A707-FC28BB32D5FB}" type="presParOf" srcId="{406E579D-A601-4A26-B70F-02EE078411C3}" destId="{D761E918-2DA1-4204-BCC4-90F8A45630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E7EDD-ED2B-475C-BDED-DCEF89F0763A}">
      <dsp:nvSpPr>
        <dsp:cNvPr id="0" name=""/>
        <dsp:cNvSpPr/>
      </dsp:nvSpPr>
      <dsp:spPr>
        <a:xfrm>
          <a:off x="11075867" y="2487016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C1A71-0493-4015-9106-BD737D2A0CC3}">
      <dsp:nvSpPr>
        <dsp:cNvPr id="0" name=""/>
        <dsp:cNvSpPr/>
      </dsp:nvSpPr>
      <dsp:spPr>
        <a:xfrm>
          <a:off x="11075867" y="2487016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02B49-E33E-4B67-9121-C393A8607D8A}">
      <dsp:nvSpPr>
        <dsp:cNvPr id="0" name=""/>
        <dsp:cNvSpPr/>
      </dsp:nvSpPr>
      <dsp:spPr>
        <a:xfrm>
          <a:off x="10526812" y="2005745"/>
          <a:ext cx="820193" cy="14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"/>
              </a:lnTo>
              <a:lnTo>
                <a:pt x="820193" y="71173"/>
              </a:lnTo>
              <a:lnTo>
                <a:pt x="820193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83703-3744-4627-9833-C155CF0AFC65}">
      <dsp:nvSpPr>
        <dsp:cNvPr id="0" name=""/>
        <dsp:cNvSpPr/>
      </dsp:nvSpPr>
      <dsp:spPr>
        <a:xfrm>
          <a:off x="10255673" y="2487016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41226-FA67-4BBF-95F2-BBF92FC5EDFF}">
      <dsp:nvSpPr>
        <dsp:cNvPr id="0" name=""/>
        <dsp:cNvSpPr/>
      </dsp:nvSpPr>
      <dsp:spPr>
        <a:xfrm>
          <a:off x="10481092" y="2005745"/>
          <a:ext cx="91440" cy="142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9F701-BE12-43CE-A0F0-04CB09F60A3B}">
      <dsp:nvSpPr>
        <dsp:cNvPr id="0" name=""/>
        <dsp:cNvSpPr/>
      </dsp:nvSpPr>
      <dsp:spPr>
        <a:xfrm>
          <a:off x="9435480" y="2487016"/>
          <a:ext cx="101676" cy="127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350"/>
              </a:lnTo>
              <a:lnTo>
                <a:pt x="101676" y="12743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7498C-50A2-43D8-86CE-8EC30A3EC32E}">
      <dsp:nvSpPr>
        <dsp:cNvPr id="0" name=""/>
        <dsp:cNvSpPr/>
      </dsp:nvSpPr>
      <dsp:spPr>
        <a:xfrm>
          <a:off x="9435480" y="2487016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2B66C-A497-4D08-B148-9AB2EA263750}">
      <dsp:nvSpPr>
        <dsp:cNvPr id="0" name=""/>
        <dsp:cNvSpPr/>
      </dsp:nvSpPr>
      <dsp:spPr>
        <a:xfrm>
          <a:off x="9435480" y="2487016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C2823-9BA1-44A4-B581-6C4337758E2A}">
      <dsp:nvSpPr>
        <dsp:cNvPr id="0" name=""/>
        <dsp:cNvSpPr/>
      </dsp:nvSpPr>
      <dsp:spPr>
        <a:xfrm>
          <a:off x="9706618" y="2005745"/>
          <a:ext cx="820193" cy="142347"/>
        </a:xfrm>
        <a:custGeom>
          <a:avLst/>
          <a:gdLst/>
          <a:ahLst/>
          <a:cxnLst/>
          <a:rect l="0" t="0" r="0" b="0"/>
          <a:pathLst>
            <a:path>
              <a:moveTo>
                <a:pt x="820193" y="0"/>
              </a:moveTo>
              <a:lnTo>
                <a:pt x="820193" y="71173"/>
              </a:lnTo>
              <a:lnTo>
                <a:pt x="0" y="71173"/>
              </a:lnTo>
              <a:lnTo>
                <a:pt x="0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055CD-A998-4BD0-8BEA-C9F957AF4EFD}">
      <dsp:nvSpPr>
        <dsp:cNvPr id="0" name=""/>
        <dsp:cNvSpPr/>
      </dsp:nvSpPr>
      <dsp:spPr>
        <a:xfrm>
          <a:off x="5641237" y="1524474"/>
          <a:ext cx="4885574" cy="14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"/>
              </a:lnTo>
              <a:lnTo>
                <a:pt x="4885574" y="71173"/>
              </a:lnTo>
              <a:lnTo>
                <a:pt x="4885574" y="1423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B361C-E192-4F18-A821-AB698524B80A}">
      <dsp:nvSpPr>
        <dsp:cNvPr id="0" name=""/>
        <dsp:cNvSpPr/>
      </dsp:nvSpPr>
      <dsp:spPr>
        <a:xfrm>
          <a:off x="8615286" y="2487016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45C46-4196-43FE-9980-76B32B9BD565}">
      <dsp:nvSpPr>
        <dsp:cNvPr id="0" name=""/>
        <dsp:cNvSpPr/>
      </dsp:nvSpPr>
      <dsp:spPr>
        <a:xfrm>
          <a:off x="8615286" y="2487016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4854C-9555-41D9-AF8B-A52FC62F0C47}">
      <dsp:nvSpPr>
        <dsp:cNvPr id="0" name=""/>
        <dsp:cNvSpPr/>
      </dsp:nvSpPr>
      <dsp:spPr>
        <a:xfrm>
          <a:off x="8840704" y="2005745"/>
          <a:ext cx="91440" cy="142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22C0A-65B9-43B2-9807-F6A2549263C1}">
      <dsp:nvSpPr>
        <dsp:cNvPr id="0" name=""/>
        <dsp:cNvSpPr/>
      </dsp:nvSpPr>
      <dsp:spPr>
        <a:xfrm>
          <a:off x="5641237" y="1524474"/>
          <a:ext cx="3245187" cy="14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"/>
              </a:lnTo>
              <a:lnTo>
                <a:pt x="3245187" y="71173"/>
              </a:lnTo>
              <a:lnTo>
                <a:pt x="3245187" y="1423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9B286-AB60-4AFC-B706-3BCD992BB32D}">
      <dsp:nvSpPr>
        <dsp:cNvPr id="0" name=""/>
        <dsp:cNvSpPr/>
      </dsp:nvSpPr>
      <dsp:spPr>
        <a:xfrm>
          <a:off x="7625631" y="2005745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72F74-4DA7-4E18-BA47-F4F58CE9D632}">
      <dsp:nvSpPr>
        <dsp:cNvPr id="0" name=""/>
        <dsp:cNvSpPr/>
      </dsp:nvSpPr>
      <dsp:spPr>
        <a:xfrm>
          <a:off x="7625631" y="2005745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CAAF8-2228-40AB-BFBE-9D46CB194C3B}">
      <dsp:nvSpPr>
        <dsp:cNvPr id="0" name=""/>
        <dsp:cNvSpPr/>
      </dsp:nvSpPr>
      <dsp:spPr>
        <a:xfrm>
          <a:off x="5641237" y="1524474"/>
          <a:ext cx="2255532" cy="14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"/>
              </a:lnTo>
              <a:lnTo>
                <a:pt x="2255532" y="71173"/>
              </a:lnTo>
              <a:lnTo>
                <a:pt x="2255532" y="1423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0B2C-6266-43C1-BCA9-BBBF0D3D575E}">
      <dsp:nvSpPr>
        <dsp:cNvPr id="0" name=""/>
        <dsp:cNvSpPr/>
      </dsp:nvSpPr>
      <dsp:spPr>
        <a:xfrm>
          <a:off x="6805437" y="2487016"/>
          <a:ext cx="101676" cy="127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350"/>
              </a:lnTo>
              <a:lnTo>
                <a:pt x="101676" y="12743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1CE73-9E28-4F98-8BD0-7E8E51FB333F}">
      <dsp:nvSpPr>
        <dsp:cNvPr id="0" name=""/>
        <dsp:cNvSpPr/>
      </dsp:nvSpPr>
      <dsp:spPr>
        <a:xfrm>
          <a:off x="6805437" y="2487016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CB9B8-8EB3-4CDC-B84D-6B348EB5E226}">
      <dsp:nvSpPr>
        <dsp:cNvPr id="0" name=""/>
        <dsp:cNvSpPr/>
      </dsp:nvSpPr>
      <dsp:spPr>
        <a:xfrm>
          <a:off x="6805437" y="2487016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702F9-24D9-4463-8706-6249557331D0}">
      <dsp:nvSpPr>
        <dsp:cNvPr id="0" name=""/>
        <dsp:cNvSpPr/>
      </dsp:nvSpPr>
      <dsp:spPr>
        <a:xfrm>
          <a:off x="6256382" y="2005745"/>
          <a:ext cx="820193" cy="14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"/>
              </a:lnTo>
              <a:lnTo>
                <a:pt x="820193" y="71173"/>
              </a:lnTo>
              <a:lnTo>
                <a:pt x="820193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C7D77-F20E-4A8B-880A-98C1DC7253D8}">
      <dsp:nvSpPr>
        <dsp:cNvPr id="0" name=""/>
        <dsp:cNvSpPr/>
      </dsp:nvSpPr>
      <dsp:spPr>
        <a:xfrm>
          <a:off x="6210662" y="2005745"/>
          <a:ext cx="91440" cy="142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2A1DB-04EB-4B0A-92B4-9AF5159B942D}">
      <dsp:nvSpPr>
        <dsp:cNvPr id="0" name=""/>
        <dsp:cNvSpPr/>
      </dsp:nvSpPr>
      <dsp:spPr>
        <a:xfrm>
          <a:off x="5436188" y="2005745"/>
          <a:ext cx="820193" cy="142347"/>
        </a:xfrm>
        <a:custGeom>
          <a:avLst/>
          <a:gdLst/>
          <a:ahLst/>
          <a:cxnLst/>
          <a:rect l="0" t="0" r="0" b="0"/>
          <a:pathLst>
            <a:path>
              <a:moveTo>
                <a:pt x="820193" y="0"/>
              </a:moveTo>
              <a:lnTo>
                <a:pt x="820193" y="71173"/>
              </a:lnTo>
              <a:lnTo>
                <a:pt x="0" y="71173"/>
              </a:lnTo>
              <a:lnTo>
                <a:pt x="0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1FC82-1A42-495A-BFB2-6546967E7A96}">
      <dsp:nvSpPr>
        <dsp:cNvPr id="0" name=""/>
        <dsp:cNvSpPr/>
      </dsp:nvSpPr>
      <dsp:spPr>
        <a:xfrm>
          <a:off x="5641237" y="1524474"/>
          <a:ext cx="615145" cy="14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"/>
              </a:lnTo>
              <a:lnTo>
                <a:pt x="615145" y="71173"/>
              </a:lnTo>
              <a:lnTo>
                <a:pt x="615145" y="1423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20D26-7BAC-4C39-8E33-9F0BA8942D26}">
      <dsp:nvSpPr>
        <dsp:cNvPr id="0" name=""/>
        <dsp:cNvSpPr/>
      </dsp:nvSpPr>
      <dsp:spPr>
        <a:xfrm>
          <a:off x="4175395" y="2005745"/>
          <a:ext cx="101676" cy="175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621"/>
              </a:lnTo>
              <a:lnTo>
                <a:pt x="101676" y="17556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89F5E-EBE4-49B5-AD46-D7FA888CF6CE}">
      <dsp:nvSpPr>
        <dsp:cNvPr id="0" name=""/>
        <dsp:cNvSpPr/>
      </dsp:nvSpPr>
      <dsp:spPr>
        <a:xfrm>
          <a:off x="4175395" y="2005745"/>
          <a:ext cx="101676" cy="127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350"/>
              </a:lnTo>
              <a:lnTo>
                <a:pt x="101676" y="12743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E8913-456F-47CB-887D-E1CF48424D59}">
      <dsp:nvSpPr>
        <dsp:cNvPr id="0" name=""/>
        <dsp:cNvSpPr/>
      </dsp:nvSpPr>
      <dsp:spPr>
        <a:xfrm>
          <a:off x="4175395" y="2005745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36E5B-73BB-4C1F-89A3-029ACC533BBE}">
      <dsp:nvSpPr>
        <dsp:cNvPr id="0" name=""/>
        <dsp:cNvSpPr/>
      </dsp:nvSpPr>
      <dsp:spPr>
        <a:xfrm>
          <a:off x="4175395" y="2005745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356C8-C49D-435C-9D1F-0CE0869E8EDD}">
      <dsp:nvSpPr>
        <dsp:cNvPr id="0" name=""/>
        <dsp:cNvSpPr/>
      </dsp:nvSpPr>
      <dsp:spPr>
        <a:xfrm>
          <a:off x="4446533" y="1524474"/>
          <a:ext cx="1194703" cy="142347"/>
        </a:xfrm>
        <a:custGeom>
          <a:avLst/>
          <a:gdLst/>
          <a:ahLst/>
          <a:cxnLst/>
          <a:rect l="0" t="0" r="0" b="0"/>
          <a:pathLst>
            <a:path>
              <a:moveTo>
                <a:pt x="1194703" y="0"/>
              </a:moveTo>
              <a:lnTo>
                <a:pt x="1194703" y="71173"/>
              </a:lnTo>
              <a:lnTo>
                <a:pt x="0" y="71173"/>
              </a:lnTo>
              <a:lnTo>
                <a:pt x="0" y="1423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DA589-F069-4403-81A3-CA0CFF8EE272}">
      <dsp:nvSpPr>
        <dsp:cNvPr id="0" name=""/>
        <dsp:cNvSpPr/>
      </dsp:nvSpPr>
      <dsp:spPr>
        <a:xfrm>
          <a:off x="3355201" y="2005745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855A0-4E86-46A1-BB6E-9E6EAAE30FFE}">
      <dsp:nvSpPr>
        <dsp:cNvPr id="0" name=""/>
        <dsp:cNvSpPr/>
      </dsp:nvSpPr>
      <dsp:spPr>
        <a:xfrm>
          <a:off x="3355201" y="2005745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F0E6-978D-4523-93F3-B7D529FDC38D}">
      <dsp:nvSpPr>
        <dsp:cNvPr id="0" name=""/>
        <dsp:cNvSpPr/>
      </dsp:nvSpPr>
      <dsp:spPr>
        <a:xfrm>
          <a:off x="3626340" y="1524474"/>
          <a:ext cx="2014897" cy="142347"/>
        </a:xfrm>
        <a:custGeom>
          <a:avLst/>
          <a:gdLst/>
          <a:ahLst/>
          <a:cxnLst/>
          <a:rect l="0" t="0" r="0" b="0"/>
          <a:pathLst>
            <a:path>
              <a:moveTo>
                <a:pt x="2014897" y="0"/>
              </a:moveTo>
              <a:lnTo>
                <a:pt x="2014897" y="71173"/>
              </a:lnTo>
              <a:lnTo>
                <a:pt x="0" y="71173"/>
              </a:lnTo>
              <a:lnTo>
                <a:pt x="0" y="1423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C670A-2876-47B5-8CC2-9D18058A704B}">
      <dsp:nvSpPr>
        <dsp:cNvPr id="0" name=""/>
        <dsp:cNvSpPr/>
      </dsp:nvSpPr>
      <dsp:spPr>
        <a:xfrm>
          <a:off x="2535008" y="2487016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05DC0-0CA4-42FD-A783-B4DC29FDF4F7}">
      <dsp:nvSpPr>
        <dsp:cNvPr id="0" name=""/>
        <dsp:cNvSpPr/>
      </dsp:nvSpPr>
      <dsp:spPr>
        <a:xfrm>
          <a:off x="2535008" y="2487016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58B34-3DB5-49E1-90B2-DBDA347732D8}">
      <dsp:nvSpPr>
        <dsp:cNvPr id="0" name=""/>
        <dsp:cNvSpPr/>
      </dsp:nvSpPr>
      <dsp:spPr>
        <a:xfrm>
          <a:off x="2396049" y="2005745"/>
          <a:ext cx="410096" cy="14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"/>
              </a:lnTo>
              <a:lnTo>
                <a:pt x="410096" y="71173"/>
              </a:lnTo>
              <a:lnTo>
                <a:pt x="410096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BCBFB-0AC5-46C1-862C-3D6F26B2ED14}">
      <dsp:nvSpPr>
        <dsp:cNvPr id="0" name=""/>
        <dsp:cNvSpPr/>
      </dsp:nvSpPr>
      <dsp:spPr>
        <a:xfrm>
          <a:off x="1714814" y="2487016"/>
          <a:ext cx="101676" cy="175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621"/>
              </a:lnTo>
              <a:lnTo>
                <a:pt x="101676" y="17556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2C728-0034-4435-B59A-1F965F231805}">
      <dsp:nvSpPr>
        <dsp:cNvPr id="0" name=""/>
        <dsp:cNvSpPr/>
      </dsp:nvSpPr>
      <dsp:spPr>
        <a:xfrm>
          <a:off x="1714814" y="2487016"/>
          <a:ext cx="101676" cy="127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350"/>
              </a:lnTo>
              <a:lnTo>
                <a:pt x="101676" y="12743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AA582-9E56-4D90-A5C9-AEE64400B7BE}">
      <dsp:nvSpPr>
        <dsp:cNvPr id="0" name=""/>
        <dsp:cNvSpPr/>
      </dsp:nvSpPr>
      <dsp:spPr>
        <a:xfrm>
          <a:off x="1714814" y="2487016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4646E-B700-43F0-A4DF-3F2CDE845ACE}">
      <dsp:nvSpPr>
        <dsp:cNvPr id="0" name=""/>
        <dsp:cNvSpPr/>
      </dsp:nvSpPr>
      <dsp:spPr>
        <a:xfrm>
          <a:off x="1714814" y="2487016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4B6E8-D2F6-472F-ACD3-8FC1F5D3646A}">
      <dsp:nvSpPr>
        <dsp:cNvPr id="0" name=""/>
        <dsp:cNvSpPr/>
      </dsp:nvSpPr>
      <dsp:spPr>
        <a:xfrm>
          <a:off x="1985952" y="2005745"/>
          <a:ext cx="410096" cy="142347"/>
        </a:xfrm>
        <a:custGeom>
          <a:avLst/>
          <a:gdLst/>
          <a:ahLst/>
          <a:cxnLst/>
          <a:rect l="0" t="0" r="0" b="0"/>
          <a:pathLst>
            <a:path>
              <a:moveTo>
                <a:pt x="410096" y="0"/>
              </a:moveTo>
              <a:lnTo>
                <a:pt x="410096" y="71173"/>
              </a:lnTo>
              <a:lnTo>
                <a:pt x="0" y="71173"/>
              </a:lnTo>
              <a:lnTo>
                <a:pt x="0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1B38B-FBB2-4731-B4D8-2153752CD458}">
      <dsp:nvSpPr>
        <dsp:cNvPr id="0" name=""/>
        <dsp:cNvSpPr/>
      </dsp:nvSpPr>
      <dsp:spPr>
        <a:xfrm>
          <a:off x="2396049" y="1524474"/>
          <a:ext cx="3245187" cy="142347"/>
        </a:xfrm>
        <a:custGeom>
          <a:avLst/>
          <a:gdLst/>
          <a:ahLst/>
          <a:cxnLst/>
          <a:rect l="0" t="0" r="0" b="0"/>
          <a:pathLst>
            <a:path>
              <a:moveTo>
                <a:pt x="3245187" y="0"/>
              </a:moveTo>
              <a:lnTo>
                <a:pt x="3245187" y="71173"/>
              </a:lnTo>
              <a:lnTo>
                <a:pt x="0" y="71173"/>
              </a:lnTo>
              <a:lnTo>
                <a:pt x="0" y="1423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FC83B-6955-43EB-986A-408F9DC41C37}">
      <dsp:nvSpPr>
        <dsp:cNvPr id="0" name=""/>
        <dsp:cNvSpPr/>
      </dsp:nvSpPr>
      <dsp:spPr>
        <a:xfrm>
          <a:off x="894620" y="2487016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8E8DF-E67B-4A3D-A948-8C00199B6F27}">
      <dsp:nvSpPr>
        <dsp:cNvPr id="0" name=""/>
        <dsp:cNvSpPr/>
      </dsp:nvSpPr>
      <dsp:spPr>
        <a:xfrm>
          <a:off x="894620" y="2487016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C86F2-5E48-4E0C-8D62-E0E32A9CBC53}">
      <dsp:nvSpPr>
        <dsp:cNvPr id="0" name=""/>
        <dsp:cNvSpPr/>
      </dsp:nvSpPr>
      <dsp:spPr>
        <a:xfrm>
          <a:off x="755662" y="2005745"/>
          <a:ext cx="410096" cy="14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"/>
              </a:lnTo>
              <a:lnTo>
                <a:pt x="410096" y="71173"/>
              </a:lnTo>
              <a:lnTo>
                <a:pt x="410096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3622E-A336-45C1-A367-07B7A57122D0}">
      <dsp:nvSpPr>
        <dsp:cNvPr id="0" name=""/>
        <dsp:cNvSpPr/>
      </dsp:nvSpPr>
      <dsp:spPr>
        <a:xfrm>
          <a:off x="74427" y="2487016"/>
          <a:ext cx="101676" cy="2718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8162"/>
              </a:lnTo>
              <a:lnTo>
                <a:pt x="101676" y="27181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CDE04-E53B-42E7-9FCF-C3EAC914CA48}">
      <dsp:nvSpPr>
        <dsp:cNvPr id="0" name=""/>
        <dsp:cNvSpPr/>
      </dsp:nvSpPr>
      <dsp:spPr>
        <a:xfrm>
          <a:off x="74427" y="2487016"/>
          <a:ext cx="101676" cy="2236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891"/>
              </a:lnTo>
              <a:lnTo>
                <a:pt x="101676" y="22368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0C193-F931-483F-9AE1-7058CF8D63A8}">
      <dsp:nvSpPr>
        <dsp:cNvPr id="0" name=""/>
        <dsp:cNvSpPr/>
      </dsp:nvSpPr>
      <dsp:spPr>
        <a:xfrm>
          <a:off x="74427" y="2487016"/>
          <a:ext cx="101676" cy="175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621"/>
              </a:lnTo>
              <a:lnTo>
                <a:pt x="101676" y="17556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F03C8-E937-45A5-B322-2D91704D317C}">
      <dsp:nvSpPr>
        <dsp:cNvPr id="0" name=""/>
        <dsp:cNvSpPr/>
      </dsp:nvSpPr>
      <dsp:spPr>
        <a:xfrm>
          <a:off x="74427" y="2487016"/>
          <a:ext cx="101676" cy="127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350"/>
              </a:lnTo>
              <a:lnTo>
                <a:pt x="101676" y="12743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12E39-5FA9-4BAB-866D-0CF5EE78AD2B}">
      <dsp:nvSpPr>
        <dsp:cNvPr id="0" name=""/>
        <dsp:cNvSpPr/>
      </dsp:nvSpPr>
      <dsp:spPr>
        <a:xfrm>
          <a:off x="74427" y="2487016"/>
          <a:ext cx="101676" cy="7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79"/>
              </a:lnTo>
              <a:lnTo>
                <a:pt x="101676" y="7930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7BA3C-74E2-4C2A-898D-6591FC444868}">
      <dsp:nvSpPr>
        <dsp:cNvPr id="0" name=""/>
        <dsp:cNvSpPr/>
      </dsp:nvSpPr>
      <dsp:spPr>
        <a:xfrm>
          <a:off x="74427" y="2487016"/>
          <a:ext cx="101676" cy="3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09"/>
              </a:lnTo>
              <a:lnTo>
                <a:pt x="101676" y="3118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61E5-CEB9-465B-93E9-A16BD3A5C577}">
      <dsp:nvSpPr>
        <dsp:cNvPr id="0" name=""/>
        <dsp:cNvSpPr/>
      </dsp:nvSpPr>
      <dsp:spPr>
        <a:xfrm>
          <a:off x="345565" y="2005745"/>
          <a:ext cx="410096" cy="142347"/>
        </a:xfrm>
        <a:custGeom>
          <a:avLst/>
          <a:gdLst/>
          <a:ahLst/>
          <a:cxnLst/>
          <a:rect l="0" t="0" r="0" b="0"/>
          <a:pathLst>
            <a:path>
              <a:moveTo>
                <a:pt x="410096" y="0"/>
              </a:moveTo>
              <a:lnTo>
                <a:pt x="410096" y="71173"/>
              </a:lnTo>
              <a:lnTo>
                <a:pt x="0" y="71173"/>
              </a:lnTo>
              <a:lnTo>
                <a:pt x="0" y="1423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1F368-F29D-496B-B4B9-D77F26F5AEA1}">
      <dsp:nvSpPr>
        <dsp:cNvPr id="0" name=""/>
        <dsp:cNvSpPr/>
      </dsp:nvSpPr>
      <dsp:spPr>
        <a:xfrm>
          <a:off x="755662" y="1524474"/>
          <a:ext cx="4885574" cy="142347"/>
        </a:xfrm>
        <a:custGeom>
          <a:avLst/>
          <a:gdLst/>
          <a:ahLst/>
          <a:cxnLst/>
          <a:rect l="0" t="0" r="0" b="0"/>
          <a:pathLst>
            <a:path>
              <a:moveTo>
                <a:pt x="4885574" y="0"/>
              </a:moveTo>
              <a:lnTo>
                <a:pt x="4885574" y="71173"/>
              </a:lnTo>
              <a:lnTo>
                <a:pt x="0" y="71173"/>
              </a:lnTo>
              <a:lnTo>
                <a:pt x="0" y="1423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2482F-9349-45AC-8580-C5A3E74E1636}">
      <dsp:nvSpPr>
        <dsp:cNvPr id="0" name=""/>
        <dsp:cNvSpPr/>
      </dsp:nvSpPr>
      <dsp:spPr>
        <a:xfrm>
          <a:off x="5302314" y="1185551"/>
          <a:ext cx="677845" cy="3389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Jeu Worms</a:t>
          </a:r>
        </a:p>
      </dsp:txBody>
      <dsp:txXfrm>
        <a:off x="5302314" y="1185551"/>
        <a:ext cx="677845" cy="338922"/>
      </dsp:txXfrm>
    </dsp:sp>
    <dsp:sp modelId="{498619B0-A496-4123-A8BE-3AE5DF73D3D5}">
      <dsp:nvSpPr>
        <dsp:cNvPr id="0" name=""/>
        <dsp:cNvSpPr/>
      </dsp:nvSpPr>
      <dsp:spPr>
        <a:xfrm>
          <a:off x="416739" y="1666822"/>
          <a:ext cx="677845" cy="3389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 Animations</a:t>
          </a:r>
        </a:p>
      </dsp:txBody>
      <dsp:txXfrm>
        <a:off x="416739" y="1666822"/>
        <a:ext cx="677845" cy="338922"/>
      </dsp:txXfrm>
    </dsp:sp>
    <dsp:sp modelId="{AD8DF117-DF46-48FB-9F71-9526546614C0}">
      <dsp:nvSpPr>
        <dsp:cNvPr id="0" name=""/>
        <dsp:cNvSpPr/>
      </dsp:nvSpPr>
      <dsp:spPr>
        <a:xfrm>
          <a:off x="6642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1.1 Worms</a:t>
          </a:r>
        </a:p>
      </dsp:txBody>
      <dsp:txXfrm>
        <a:off x="6642" y="2148093"/>
        <a:ext cx="677845" cy="338922"/>
      </dsp:txXfrm>
    </dsp:sp>
    <dsp:sp modelId="{E4DD1BBA-6ED4-4EB6-AFF9-0A01C7630111}">
      <dsp:nvSpPr>
        <dsp:cNvPr id="0" name=""/>
        <dsp:cNvSpPr/>
      </dsp:nvSpPr>
      <dsp:spPr>
        <a:xfrm>
          <a:off x="176104" y="2629363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1.1.1 Aller à gauche</a:t>
          </a:r>
        </a:p>
      </dsp:txBody>
      <dsp:txXfrm>
        <a:off x="176104" y="2629363"/>
        <a:ext cx="677845" cy="338922"/>
      </dsp:txXfrm>
    </dsp:sp>
    <dsp:sp modelId="{E9162EA8-F24F-4A03-9868-7063DBE359E9}">
      <dsp:nvSpPr>
        <dsp:cNvPr id="0" name=""/>
        <dsp:cNvSpPr/>
      </dsp:nvSpPr>
      <dsp:spPr>
        <a:xfrm>
          <a:off x="176104" y="3110634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1.1.2 Aller à droite</a:t>
          </a:r>
        </a:p>
      </dsp:txBody>
      <dsp:txXfrm>
        <a:off x="176104" y="3110634"/>
        <a:ext cx="677845" cy="338922"/>
      </dsp:txXfrm>
    </dsp:sp>
    <dsp:sp modelId="{CC35E510-BB41-46AB-A6CF-C9D1FD32AE1A}">
      <dsp:nvSpPr>
        <dsp:cNvPr id="0" name=""/>
        <dsp:cNvSpPr/>
      </dsp:nvSpPr>
      <dsp:spPr>
        <a:xfrm>
          <a:off x="176104" y="3591905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1.1.3 Attendre</a:t>
          </a:r>
        </a:p>
      </dsp:txBody>
      <dsp:txXfrm>
        <a:off x="176104" y="3591905"/>
        <a:ext cx="677845" cy="338922"/>
      </dsp:txXfrm>
    </dsp:sp>
    <dsp:sp modelId="{1B9346B3-0EDC-4178-B604-88C6A4D621FB}">
      <dsp:nvSpPr>
        <dsp:cNvPr id="0" name=""/>
        <dsp:cNvSpPr/>
      </dsp:nvSpPr>
      <dsp:spPr>
        <a:xfrm>
          <a:off x="176104" y="4073175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1.1.4 Sauter</a:t>
          </a:r>
        </a:p>
      </dsp:txBody>
      <dsp:txXfrm>
        <a:off x="176104" y="4073175"/>
        <a:ext cx="677845" cy="338922"/>
      </dsp:txXfrm>
    </dsp:sp>
    <dsp:sp modelId="{7966116B-C38A-4DD0-B987-4DA223BCF9D3}">
      <dsp:nvSpPr>
        <dsp:cNvPr id="0" name=""/>
        <dsp:cNvSpPr/>
      </dsp:nvSpPr>
      <dsp:spPr>
        <a:xfrm>
          <a:off x="176104" y="4554446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1.1.5 Tirer</a:t>
          </a:r>
        </a:p>
      </dsp:txBody>
      <dsp:txXfrm>
        <a:off x="176104" y="4554446"/>
        <a:ext cx="677845" cy="338922"/>
      </dsp:txXfrm>
    </dsp:sp>
    <dsp:sp modelId="{FF9A4BBE-2FA9-45A2-BF47-0A3BC4A63589}">
      <dsp:nvSpPr>
        <dsp:cNvPr id="0" name=""/>
        <dsp:cNvSpPr/>
      </dsp:nvSpPr>
      <dsp:spPr>
        <a:xfrm>
          <a:off x="176104" y="5035717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1.1.6 Mourir</a:t>
          </a:r>
        </a:p>
      </dsp:txBody>
      <dsp:txXfrm>
        <a:off x="176104" y="5035717"/>
        <a:ext cx="677845" cy="338922"/>
      </dsp:txXfrm>
    </dsp:sp>
    <dsp:sp modelId="{CD717D5E-0D5B-484C-B3C5-5F856BE6498E}">
      <dsp:nvSpPr>
        <dsp:cNvPr id="0" name=""/>
        <dsp:cNvSpPr/>
      </dsp:nvSpPr>
      <dsp:spPr>
        <a:xfrm>
          <a:off x="826836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1.2 Projectiles</a:t>
          </a:r>
        </a:p>
      </dsp:txBody>
      <dsp:txXfrm>
        <a:off x="826836" y="2148093"/>
        <a:ext cx="677845" cy="338922"/>
      </dsp:txXfrm>
    </dsp:sp>
    <dsp:sp modelId="{2736ADD5-D6D1-4A6E-8758-7E828E14FC49}">
      <dsp:nvSpPr>
        <dsp:cNvPr id="0" name=""/>
        <dsp:cNvSpPr/>
      </dsp:nvSpPr>
      <dsp:spPr>
        <a:xfrm>
          <a:off x="996297" y="2629363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1.2.1 Se déplacer</a:t>
          </a:r>
        </a:p>
      </dsp:txBody>
      <dsp:txXfrm>
        <a:off x="996297" y="2629363"/>
        <a:ext cx="677845" cy="338922"/>
      </dsp:txXfrm>
    </dsp:sp>
    <dsp:sp modelId="{03491F21-2386-4D40-82C9-C9A8CF991FAA}">
      <dsp:nvSpPr>
        <dsp:cNvPr id="0" name=""/>
        <dsp:cNvSpPr/>
      </dsp:nvSpPr>
      <dsp:spPr>
        <a:xfrm>
          <a:off x="996297" y="3110634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1.2.2 Exploser</a:t>
          </a:r>
        </a:p>
      </dsp:txBody>
      <dsp:txXfrm>
        <a:off x="996297" y="3110634"/>
        <a:ext cx="677845" cy="338922"/>
      </dsp:txXfrm>
    </dsp:sp>
    <dsp:sp modelId="{0027487A-6ECD-4EB7-B614-12DAA0898E4E}">
      <dsp:nvSpPr>
        <dsp:cNvPr id="0" name=""/>
        <dsp:cNvSpPr/>
      </dsp:nvSpPr>
      <dsp:spPr>
        <a:xfrm>
          <a:off x="2057126" y="1666822"/>
          <a:ext cx="677845" cy="3389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2. Actions</a:t>
          </a:r>
        </a:p>
      </dsp:txBody>
      <dsp:txXfrm>
        <a:off x="2057126" y="1666822"/>
        <a:ext cx="677845" cy="338922"/>
      </dsp:txXfrm>
    </dsp:sp>
    <dsp:sp modelId="{F3CDB58F-185F-4762-BDF7-7693F0D51105}">
      <dsp:nvSpPr>
        <dsp:cNvPr id="0" name=""/>
        <dsp:cNvSpPr/>
      </dsp:nvSpPr>
      <dsp:spPr>
        <a:xfrm>
          <a:off x="1647029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2.1 Déplacements</a:t>
          </a:r>
        </a:p>
      </dsp:txBody>
      <dsp:txXfrm>
        <a:off x="1647029" y="2148093"/>
        <a:ext cx="677845" cy="338922"/>
      </dsp:txXfrm>
    </dsp:sp>
    <dsp:sp modelId="{ED2045F8-A6C8-4F79-B28E-8770AEE160D9}">
      <dsp:nvSpPr>
        <dsp:cNvPr id="0" name=""/>
        <dsp:cNvSpPr/>
      </dsp:nvSpPr>
      <dsp:spPr>
        <a:xfrm>
          <a:off x="1816491" y="2629363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2.1.1 Aller à gauche</a:t>
          </a:r>
        </a:p>
      </dsp:txBody>
      <dsp:txXfrm>
        <a:off x="1816491" y="2629363"/>
        <a:ext cx="677845" cy="338922"/>
      </dsp:txXfrm>
    </dsp:sp>
    <dsp:sp modelId="{EF5800B7-53CD-4BB5-81BC-1F3CEB288559}">
      <dsp:nvSpPr>
        <dsp:cNvPr id="0" name=""/>
        <dsp:cNvSpPr/>
      </dsp:nvSpPr>
      <dsp:spPr>
        <a:xfrm>
          <a:off x="1816491" y="3110634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2.1.2 Aller à droite</a:t>
          </a:r>
        </a:p>
      </dsp:txBody>
      <dsp:txXfrm>
        <a:off x="1816491" y="3110634"/>
        <a:ext cx="677845" cy="338922"/>
      </dsp:txXfrm>
    </dsp:sp>
    <dsp:sp modelId="{B28CF3AB-51DA-475E-B82B-EC0F91A64393}">
      <dsp:nvSpPr>
        <dsp:cNvPr id="0" name=""/>
        <dsp:cNvSpPr/>
      </dsp:nvSpPr>
      <dsp:spPr>
        <a:xfrm>
          <a:off x="1816491" y="3591905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2.1.3 Sauter</a:t>
          </a:r>
        </a:p>
      </dsp:txBody>
      <dsp:txXfrm>
        <a:off x="1816491" y="3591905"/>
        <a:ext cx="677845" cy="338922"/>
      </dsp:txXfrm>
    </dsp:sp>
    <dsp:sp modelId="{28FCD01F-0879-4733-BB4A-FC4609767266}">
      <dsp:nvSpPr>
        <dsp:cNvPr id="0" name=""/>
        <dsp:cNvSpPr/>
      </dsp:nvSpPr>
      <dsp:spPr>
        <a:xfrm>
          <a:off x="1816491" y="4073175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2.1.4 Attendre</a:t>
          </a:r>
        </a:p>
      </dsp:txBody>
      <dsp:txXfrm>
        <a:off x="1816491" y="4073175"/>
        <a:ext cx="677845" cy="338922"/>
      </dsp:txXfrm>
    </dsp:sp>
    <dsp:sp modelId="{03E1208D-9199-4480-8A55-8BF4D2FB0181}">
      <dsp:nvSpPr>
        <dsp:cNvPr id="0" name=""/>
        <dsp:cNvSpPr/>
      </dsp:nvSpPr>
      <dsp:spPr>
        <a:xfrm>
          <a:off x="2467223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2.2 Tirs</a:t>
          </a:r>
        </a:p>
      </dsp:txBody>
      <dsp:txXfrm>
        <a:off x="2467223" y="2148093"/>
        <a:ext cx="677845" cy="338922"/>
      </dsp:txXfrm>
    </dsp:sp>
    <dsp:sp modelId="{742766C1-D710-4A2B-A1A0-2BE9A6F858EE}">
      <dsp:nvSpPr>
        <dsp:cNvPr id="0" name=""/>
        <dsp:cNvSpPr/>
      </dsp:nvSpPr>
      <dsp:spPr>
        <a:xfrm>
          <a:off x="2636685" y="2629363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2.2.1 Viser</a:t>
          </a:r>
        </a:p>
      </dsp:txBody>
      <dsp:txXfrm>
        <a:off x="2636685" y="2629363"/>
        <a:ext cx="677845" cy="338922"/>
      </dsp:txXfrm>
    </dsp:sp>
    <dsp:sp modelId="{19399AEB-8086-4479-84A5-002EFD721B19}">
      <dsp:nvSpPr>
        <dsp:cNvPr id="0" name=""/>
        <dsp:cNvSpPr/>
      </dsp:nvSpPr>
      <dsp:spPr>
        <a:xfrm>
          <a:off x="2636685" y="3110634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2.2.2 Tirer</a:t>
          </a:r>
        </a:p>
      </dsp:txBody>
      <dsp:txXfrm>
        <a:off x="2636685" y="3110634"/>
        <a:ext cx="677845" cy="338922"/>
      </dsp:txXfrm>
    </dsp:sp>
    <dsp:sp modelId="{2B121127-3C0F-42A0-8C95-7211B5EA1923}">
      <dsp:nvSpPr>
        <dsp:cNvPr id="0" name=""/>
        <dsp:cNvSpPr/>
      </dsp:nvSpPr>
      <dsp:spPr>
        <a:xfrm>
          <a:off x="3287417" y="1666822"/>
          <a:ext cx="677845" cy="3389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3. Carte</a:t>
          </a:r>
        </a:p>
      </dsp:txBody>
      <dsp:txXfrm>
        <a:off x="3287417" y="1666822"/>
        <a:ext cx="677845" cy="338922"/>
      </dsp:txXfrm>
    </dsp:sp>
    <dsp:sp modelId="{A75AE4FA-D1E2-4CD3-ADEA-E37013F9A276}">
      <dsp:nvSpPr>
        <dsp:cNvPr id="0" name=""/>
        <dsp:cNvSpPr/>
      </dsp:nvSpPr>
      <dsp:spPr>
        <a:xfrm>
          <a:off x="3456878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3.1 Dessiner la carte</a:t>
          </a:r>
        </a:p>
      </dsp:txBody>
      <dsp:txXfrm>
        <a:off x="3456878" y="2148093"/>
        <a:ext cx="677845" cy="338922"/>
      </dsp:txXfrm>
    </dsp:sp>
    <dsp:sp modelId="{1FF8F8EB-3AB8-41EF-A7AF-66FF695C8584}">
      <dsp:nvSpPr>
        <dsp:cNvPr id="0" name=""/>
        <dsp:cNvSpPr/>
      </dsp:nvSpPr>
      <dsp:spPr>
        <a:xfrm>
          <a:off x="3456878" y="262936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3.2 Mettre à jour la carte</a:t>
          </a:r>
        </a:p>
      </dsp:txBody>
      <dsp:txXfrm>
        <a:off x="3456878" y="2629363"/>
        <a:ext cx="677845" cy="338922"/>
      </dsp:txXfrm>
    </dsp:sp>
    <dsp:sp modelId="{CF670E3F-0472-4175-BBAA-AD3AFC470DB1}">
      <dsp:nvSpPr>
        <dsp:cNvPr id="0" name=""/>
        <dsp:cNvSpPr/>
      </dsp:nvSpPr>
      <dsp:spPr>
        <a:xfrm>
          <a:off x="4107610" y="1666822"/>
          <a:ext cx="677845" cy="3389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4. Physique</a:t>
          </a:r>
        </a:p>
      </dsp:txBody>
      <dsp:txXfrm>
        <a:off x="4107610" y="1666822"/>
        <a:ext cx="677845" cy="338922"/>
      </dsp:txXfrm>
    </dsp:sp>
    <dsp:sp modelId="{DA38BE30-0588-4AAC-AAF3-2B6624808275}">
      <dsp:nvSpPr>
        <dsp:cNvPr id="0" name=""/>
        <dsp:cNvSpPr/>
      </dsp:nvSpPr>
      <dsp:spPr>
        <a:xfrm>
          <a:off x="4277072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4.1 Gérer les collisions</a:t>
          </a:r>
        </a:p>
      </dsp:txBody>
      <dsp:txXfrm>
        <a:off x="4277072" y="2148093"/>
        <a:ext cx="677845" cy="338922"/>
      </dsp:txXfrm>
    </dsp:sp>
    <dsp:sp modelId="{C040A16D-0BA3-42D0-ABD6-2AA062BD15CF}">
      <dsp:nvSpPr>
        <dsp:cNvPr id="0" name=""/>
        <dsp:cNvSpPr/>
      </dsp:nvSpPr>
      <dsp:spPr>
        <a:xfrm>
          <a:off x="4277072" y="262936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4.2 Gérer la gravité</a:t>
          </a:r>
        </a:p>
      </dsp:txBody>
      <dsp:txXfrm>
        <a:off x="4277072" y="2629363"/>
        <a:ext cx="677845" cy="338922"/>
      </dsp:txXfrm>
    </dsp:sp>
    <dsp:sp modelId="{03DB92FA-2EB9-4807-9F7C-221556379257}">
      <dsp:nvSpPr>
        <dsp:cNvPr id="0" name=""/>
        <dsp:cNvSpPr/>
      </dsp:nvSpPr>
      <dsp:spPr>
        <a:xfrm>
          <a:off x="4277072" y="3110634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4.2 Gérer la destruction de la carte</a:t>
          </a:r>
        </a:p>
      </dsp:txBody>
      <dsp:txXfrm>
        <a:off x="4277072" y="3110634"/>
        <a:ext cx="677845" cy="338922"/>
      </dsp:txXfrm>
    </dsp:sp>
    <dsp:sp modelId="{4B18B7B1-7EA9-40C2-BF5C-1E278EEE8599}">
      <dsp:nvSpPr>
        <dsp:cNvPr id="0" name=""/>
        <dsp:cNvSpPr/>
      </dsp:nvSpPr>
      <dsp:spPr>
        <a:xfrm>
          <a:off x="4277072" y="3591905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4.3 Gérer le déplacement des projectiles</a:t>
          </a:r>
        </a:p>
      </dsp:txBody>
      <dsp:txXfrm>
        <a:off x="4277072" y="3591905"/>
        <a:ext cx="677845" cy="338922"/>
      </dsp:txXfrm>
    </dsp:sp>
    <dsp:sp modelId="{E077F9B5-D8D9-45B1-AD44-E792AD48DD90}">
      <dsp:nvSpPr>
        <dsp:cNvPr id="0" name=""/>
        <dsp:cNvSpPr/>
      </dsp:nvSpPr>
      <dsp:spPr>
        <a:xfrm>
          <a:off x="5917459" y="1666822"/>
          <a:ext cx="677845" cy="3389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5. Interfaces</a:t>
          </a:r>
        </a:p>
      </dsp:txBody>
      <dsp:txXfrm>
        <a:off x="5917459" y="1666822"/>
        <a:ext cx="677845" cy="338922"/>
      </dsp:txXfrm>
    </dsp:sp>
    <dsp:sp modelId="{3B0B8300-9157-4D20-818B-3BF6BE11462A}">
      <dsp:nvSpPr>
        <dsp:cNvPr id="0" name=""/>
        <dsp:cNvSpPr/>
      </dsp:nvSpPr>
      <dsp:spPr>
        <a:xfrm>
          <a:off x="5097265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5.1 Afficher le menu 1</a:t>
          </a:r>
        </a:p>
      </dsp:txBody>
      <dsp:txXfrm>
        <a:off x="5097265" y="2148093"/>
        <a:ext cx="677845" cy="338922"/>
      </dsp:txXfrm>
    </dsp:sp>
    <dsp:sp modelId="{A68F3FBC-9C6E-4B52-880C-15B68BDE4E67}">
      <dsp:nvSpPr>
        <dsp:cNvPr id="0" name=""/>
        <dsp:cNvSpPr/>
      </dsp:nvSpPr>
      <dsp:spPr>
        <a:xfrm>
          <a:off x="5917459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5.2 Afficher le menu 2</a:t>
          </a:r>
        </a:p>
      </dsp:txBody>
      <dsp:txXfrm>
        <a:off x="5917459" y="2148093"/>
        <a:ext cx="677845" cy="338922"/>
      </dsp:txXfrm>
    </dsp:sp>
    <dsp:sp modelId="{4AB1B2CB-326E-4F33-A857-71234BB1B879}">
      <dsp:nvSpPr>
        <dsp:cNvPr id="0" name=""/>
        <dsp:cNvSpPr/>
      </dsp:nvSpPr>
      <dsp:spPr>
        <a:xfrm>
          <a:off x="6737653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5.3 Inventaire</a:t>
          </a:r>
        </a:p>
      </dsp:txBody>
      <dsp:txXfrm>
        <a:off x="6737653" y="2148093"/>
        <a:ext cx="677845" cy="338922"/>
      </dsp:txXfrm>
    </dsp:sp>
    <dsp:sp modelId="{A1D354F9-2455-4B7F-BFAB-E790D9B1AFFF}">
      <dsp:nvSpPr>
        <dsp:cNvPr id="0" name=""/>
        <dsp:cNvSpPr/>
      </dsp:nvSpPr>
      <dsp:spPr>
        <a:xfrm>
          <a:off x="6907114" y="2629363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5.3.1 Afficher l’inventaire</a:t>
          </a:r>
        </a:p>
      </dsp:txBody>
      <dsp:txXfrm>
        <a:off x="6907114" y="2629363"/>
        <a:ext cx="677845" cy="338922"/>
      </dsp:txXfrm>
    </dsp:sp>
    <dsp:sp modelId="{7AF25BEE-8C26-4637-B4C9-97642880D156}">
      <dsp:nvSpPr>
        <dsp:cNvPr id="0" name=""/>
        <dsp:cNvSpPr/>
      </dsp:nvSpPr>
      <dsp:spPr>
        <a:xfrm>
          <a:off x="6907114" y="3110634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5.3.2 Se déplacer dans l’inventaire</a:t>
          </a:r>
        </a:p>
      </dsp:txBody>
      <dsp:txXfrm>
        <a:off x="6907114" y="3110634"/>
        <a:ext cx="677845" cy="338922"/>
      </dsp:txXfrm>
    </dsp:sp>
    <dsp:sp modelId="{B6177855-2780-4787-8440-15E13135D8FD}">
      <dsp:nvSpPr>
        <dsp:cNvPr id="0" name=""/>
        <dsp:cNvSpPr/>
      </dsp:nvSpPr>
      <dsp:spPr>
        <a:xfrm>
          <a:off x="6907114" y="3591905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5.3.3 Choisir son arme</a:t>
          </a:r>
        </a:p>
      </dsp:txBody>
      <dsp:txXfrm>
        <a:off x="6907114" y="3591905"/>
        <a:ext cx="677845" cy="338922"/>
      </dsp:txXfrm>
    </dsp:sp>
    <dsp:sp modelId="{BFD0EB73-F038-45B8-8749-FB292D842971}">
      <dsp:nvSpPr>
        <dsp:cNvPr id="0" name=""/>
        <dsp:cNvSpPr/>
      </dsp:nvSpPr>
      <dsp:spPr>
        <a:xfrm>
          <a:off x="7557846" y="1666822"/>
          <a:ext cx="677845" cy="3389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6. Audio</a:t>
          </a:r>
        </a:p>
      </dsp:txBody>
      <dsp:txXfrm>
        <a:off x="7557846" y="1666822"/>
        <a:ext cx="677845" cy="338922"/>
      </dsp:txXfrm>
    </dsp:sp>
    <dsp:sp modelId="{3529C3D8-C2EA-42C2-A43F-F70235CF472D}">
      <dsp:nvSpPr>
        <dsp:cNvPr id="0" name=""/>
        <dsp:cNvSpPr/>
      </dsp:nvSpPr>
      <dsp:spPr>
        <a:xfrm>
          <a:off x="7727308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6.1 Bruit des armes</a:t>
          </a:r>
        </a:p>
      </dsp:txBody>
      <dsp:txXfrm>
        <a:off x="7727308" y="2148093"/>
        <a:ext cx="677845" cy="338922"/>
      </dsp:txXfrm>
    </dsp:sp>
    <dsp:sp modelId="{86E32405-B1E8-46C3-8C12-35DF84F65A1F}">
      <dsp:nvSpPr>
        <dsp:cNvPr id="0" name=""/>
        <dsp:cNvSpPr/>
      </dsp:nvSpPr>
      <dsp:spPr>
        <a:xfrm>
          <a:off x="7727308" y="262936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6.2 Musique de jeu</a:t>
          </a:r>
        </a:p>
      </dsp:txBody>
      <dsp:txXfrm>
        <a:off x="7727308" y="2629363"/>
        <a:ext cx="677845" cy="338922"/>
      </dsp:txXfrm>
    </dsp:sp>
    <dsp:sp modelId="{482361B4-087C-4E8F-B94E-D3602D492937}">
      <dsp:nvSpPr>
        <dsp:cNvPr id="0" name=""/>
        <dsp:cNvSpPr/>
      </dsp:nvSpPr>
      <dsp:spPr>
        <a:xfrm>
          <a:off x="8547501" y="1666822"/>
          <a:ext cx="677845" cy="3389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7. Système</a:t>
          </a:r>
        </a:p>
      </dsp:txBody>
      <dsp:txXfrm>
        <a:off x="8547501" y="1666822"/>
        <a:ext cx="677845" cy="338922"/>
      </dsp:txXfrm>
    </dsp:sp>
    <dsp:sp modelId="{3E56AC73-7E1A-49C5-9A02-25C4764D30F4}">
      <dsp:nvSpPr>
        <dsp:cNvPr id="0" name=""/>
        <dsp:cNvSpPr/>
      </dsp:nvSpPr>
      <dsp:spPr>
        <a:xfrm>
          <a:off x="8547501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7.1 C#</a:t>
          </a:r>
        </a:p>
      </dsp:txBody>
      <dsp:txXfrm>
        <a:off x="8547501" y="2148093"/>
        <a:ext cx="677845" cy="338922"/>
      </dsp:txXfrm>
    </dsp:sp>
    <dsp:sp modelId="{59C9ACFA-2F50-44E3-87BF-EC691C42EE1F}">
      <dsp:nvSpPr>
        <dsp:cNvPr id="0" name=""/>
        <dsp:cNvSpPr/>
      </dsp:nvSpPr>
      <dsp:spPr>
        <a:xfrm>
          <a:off x="8716963" y="2629363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7.1.1 Monogame</a:t>
          </a:r>
        </a:p>
      </dsp:txBody>
      <dsp:txXfrm>
        <a:off x="8716963" y="2629363"/>
        <a:ext cx="677845" cy="338922"/>
      </dsp:txXfrm>
    </dsp:sp>
    <dsp:sp modelId="{400DF1B8-21D7-4219-947E-BB72D2BEB4AB}">
      <dsp:nvSpPr>
        <dsp:cNvPr id="0" name=""/>
        <dsp:cNvSpPr/>
      </dsp:nvSpPr>
      <dsp:spPr>
        <a:xfrm>
          <a:off x="8716963" y="3110634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7.1.2 </a:t>
          </a:r>
          <a:r>
            <a:rPr lang="fr-FR" sz="700" kern="1200" dirty="0" err="1"/>
            <a:t>Farseer</a:t>
          </a:r>
          <a:endParaRPr lang="fr-FR" sz="700" kern="1200" dirty="0"/>
        </a:p>
      </dsp:txBody>
      <dsp:txXfrm>
        <a:off x="8716963" y="3110634"/>
        <a:ext cx="677845" cy="338922"/>
      </dsp:txXfrm>
    </dsp:sp>
    <dsp:sp modelId="{ABC988D4-467E-48F1-A78D-9E5B3906804C}">
      <dsp:nvSpPr>
        <dsp:cNvPr id="0" name=""/>
        <dsp:cNvSpPr/>
      </dsp:nvSpPr>
      <dsp:spPr>
        <a:xfrm>
          <a:off x="10187889" y="1666822"/>
          <a:ext cx="677845" cy="3389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 Gestion de projet</a:t>
          </a:r>
        </a:p>
      </dsp:txBody>
      <dsp:txXfrm>
        <a:off x="10187889" y="1666822"/>
        <a:ext cx="677845" cy="338922"/>
      </dsp:txXfrm>
    </dsp:sp>
    <dsp:sp modelId="{823D3ECD-0142-435C-9C62-B99B22E35C2E}">
      <dsp:nvSpPr>
        <dsp:cNvPr id="0" name=""/>
        <dsp:cNvSpPr/>
      </dsp:nvSpPr>
      <dsp:spPr>
        <a:xfrm>
          <a:off x="9367695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8.1 Trello</a:t>
          </a:r>
        </a:p>
      </dsp:txBody>
      <dsp:txXfrm>
        <a:off x="9367695" y="2148093"/>
        <a:ext cx="677845" cy="338922"/>
      </dsp:txXfrm>
    </dsp:sp>
    <dsp:sp modelId="{AE876CC4-EC36-43B5-AF13-2B7F84F5BBE7}">
      <dsp:nvSpPr>
        <dsp:cNvPr id="0" name=""/>
        <dsp:cNvSpPr/>
      </dsp:nvSpPr>
      <dsp:spPr>
        <a:xfrm>
          <a:off x="9537157" y="2629363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8.1.1 Créer les tâches</a:t>
          </a:r>
        </a:p>
      </dsp:txBody>
      <dsp:txXfrm>
        <a:off x="9537157" y="2629363"/>
        <a:ext cx="677845" cy="338922"/>
      </dsp:txXfrm>
    </dsp:sp>
    <dsp:sp modelId="{8A4F73AE-1493-4490-BEEC-B6081C971BE3}">
      <dsp:nvSpPr>
        <dsp:cNvPr id="0" name=""/>
        <dsp:cNvSpPr/>
      </dsp:nvSpPr>
      <dsp:spPr>
        <a:xfrm>
          <a:off x="9537157" y="3110634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8.1.2 Assigner les tâches</a:t>
          </a:r>
        </a:p>
      </dsp:txBody>
      <dsp:txXfrm>
        <a:off x="9537157" y="3110634"/>
        <a:ext cx="677845" cy="338922"/>
      </dsp:txXfrm>
    </dsp:sp>
    <dsp:sp modelId="{6013B2CE-09D7-447A-AB0C-04399E6D9495}">
      <dsp:nvSpPr>
        <dsp:cNvPr id="0" name=""/>
        <dsp:cNvSpPr/>
      </dsp:nvSpPr>
      <dsp:spPr>
        <a:xfrm>
          <a:off x="9537157" y="3591905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8.1.3 Gérer les tâches</a:t>
          </a:r>
        </a:p>
      </dsp:txBody>
      <dsp:txXfrm>
        <a:off x="9537157" y="3591905"/>
        <a:ext cx="677845" cy="338922"/>
      </dsp:txXfrm>
    </dsp:sp>
    <dsp:sp modelId="{DD110DFF-2732-4B89-8A14-D3EED00B8FD9}">
      <dsp:nvSpPr>
        <dsp:cNvPr id="0" name=""/>
        <dsp:cNvSpPr/>
      </dsp:nvSpPr>
      <dsp:spPr>
        <a:xfrm>
          <a:off x="10187889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8.2 Slack</a:t>
          </a:r>
        </a:p>
      </dsp:txBody>
      <dsp:txXfrm>
        <a:off x="10187889" y="2148093"/>
        <a:ext cx="677845" cy="338922"/>
      </dsp:txXfrm>
    </dsp:sp>
    <dsp:sp modelId="{19D26EF5-43A7-40A5-AE3E-A423FD1BD461}">
      <dsp:nvSpPr>
        <dsp:cNvPr id="0" name=""/>
        <dsp:cNvSpPr/>
      </dsp:nvSpPr>
      <dsp:spPr>
        <a:xfrm>
          <a:off x="10357350" y="2629363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8.2.1 Communiquer</a:t>
          </a:r>
        </a:p>
      </dsp:txBody>
      <dsp:txXfrm>
        <a:off x="10357350" y="2629363"/>
        <a:ext cx="677845" cy="338922"/>
      </dsp:txXfrm>
    </dsp:sp>
    <dsp:sp modelId="{A5894511-3461-4DB3-9EE2-B69FB5F31692}">
      <dsp:nvSpPr>
        <dsp:cNvPr id="0" name=""/>
        <dsp:cNvSpPr/>
      </dsp:nvSpPr>
      <dsp:spPr>
        <a:xfrm>
          <a:off x="11008082" y="2148093"/>
          <a:ext cx="677845" cy="338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8.3 </a:t>
          </a:r>
          <a:r>
            <a:rPr lang="fr-FR" sz="700" kern="1200" dirty="0" err="1"/>
            <a:t>Github</a:t>
          </a:r>
          <a:endParaRPr lang="fr-FR" sz="700" kern="1200" dirty="0"/>
        </a:p>
      </dsp:txBody>
      <dsp:txXfrm>
        <a:off x="11008082" y="2148093"/>
        <a:ext cx="677845" cy="338922"/>
      </dsp:txXfrm>
    </dsp:sp>
    <dsp:sp modelId="{02106FE7-490F-4AEA-B90E-A413AC9ECCE1}">
      <dsp:nvSpPr>
        <dsp:cNvPr id="0" name=""/>
        <dsp:cNvSpPr/>
      </dsp:nvSpPr>
      <dsp:spPr>
        <a:xfrm>
          <a:off x="11177544" y="2629363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8.3.1 Crée le dépôt (git) avec  </a:t>
          </a:r>
          <a:r>
            <a:rPr lang="fr-FR" sz="700" kern="1200" dirty="0" err="1"/>
            <a:t>SourceTree</a:t>
          </a:r>
          <a:endParaRPr lang="fr-FR" sz="700" kern="1200" dirty="0"/>
        </a:p>
      </dsp:txBody>
      <dsp:txXfrm>
        <a:off x="11177544" y="2629363"/>
        <a:ext cx="677845" cy="338922"/>
      </dsp:txXfrm>
    </dsp:sp>
    <dsp:sp modelId="{12E17FCD-BC4D-49D0-9FD2-8D44E2D47A29}">
      <dsp:nvSpPr>
        <dsp:cNvPr id="0" name=""/>
        <dsp:cNvSpPr/>
      </dsp:nvSpPr>
      <dsp:spPr>
        <a:xfrm>
          <a:off x="11177544" y="3110634"/>
          <a:ext cx="677845" cy="338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8.3.2 Mettre à jour le dépôt avec </a:t>
          </a:r>
          <a:r>
            <a:rPr lang="fr-FR" sz="700" kern="1200" dirty="0" err="1"/>
            <a:t>SourceTree</a:t>
          </a:r>
          <a:endParaRPr lang="fr-FR" sz="700" kern="1200" dirty="0"/>
        </a:p>
      </dsp:txBody>
      <dsp:txXfrm>
        <a:off x="11177544" y="3110634"/>
        <a:ext cx="677845" cy="338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D624B-DB9C-4491-90A2-E2EB1A51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E8774B-B22B-4CED-88D5-F50BBE460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B4D29-0B33-4982-B07E-08DE31C6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09E50-4FC1-4705-B08A-3A3E108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9B610-7F9D-4077-AE07-4AFFA6D4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2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91D04-9079-4875-96B0-41C68F86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ED1A34-5B14-4AE5-8BF5-703376FE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AD92AF-4571-48C8-8B48-C0D7BCC3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4379B-4F57-4987-8B31-8FDA852C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9693C-70D6-4FB8-BB86-95C364E6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72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20EA00-AA89-485E-A64F-48E0701B8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4767C9-D0CC-4CCE-8860-C67F82D6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CA75C-7461-4EFD-98B2-18F202F1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C9710-74C4-408F-9C87-98C48739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5CCA56-6E4F-4D95-B5BA-53142158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2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B61D3-6F5E-4885-BB58-AD62620C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66F43-6D32-4604-9FAB-327F392C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6A1D6-EC51-41D4-939A-016C1FCA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0D245-78DC-40A9-A664-6CC5B8C0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F66E2-E7D2-4DEA-AA3C-EBE6CADD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10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704AE-E362-4E4F-806E-B6F6F2F7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2A625B-3F34-4D25-9400-0793F6EB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13D1C-F3D6-41BD-9E62-1B77D2E1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5B82A-9F7A-49D0-BE79-F543CE7A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B3560-2AA8-4F45-88F8-73B8DB4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7D984-49C2-4460-B826-65135C5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8E9A6-06EC-400A-9B91-C5C9F0C93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937E94-F3E5-472E-B305-96B36009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058FC-7102-4089-9803-BB7D1C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A5C391-13D0-4CAE-9CF4-B5A12A57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2A465F-6BC9-4A1B-8F0B-B4FACA4B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7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31CD3-154A-401E-A557-E1194478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09C96F-D5C4-46C5-A786-BAB6255F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94E06F-69E0-4254-967C-EB2DC845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8CD94D-DF3E-4C08-9C09-6375AF457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E48E90-3FB4-4522-B76F-AB32270E0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DF893B-FD3B-4114-B708-36CA0427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FD2AD2-2DA5-4442-BCEE-2520A9B7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C6B885-8488-42C5-A157-491CA440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A9267-E888-4C0B-B7C7-D0C84BF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FD9966-4C09-4A33-8789-5BFE27E7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B027E0-F2B2-4FB9-B951-DA80882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106D34-2814-429B-A11D-44930AB3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1A462A-6831-42CA-B45C-C04CD20E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6BEC59-F6C7-45B7-87EB-8FE6A945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F2A87F-52B4-4E95-9964-66A70A9A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4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BB3F8-FD52-4DBA-A14C-028FBCDE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7D640-A7EC-4DA7-A9B5-C56DFD7B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839311-5023-4C2A-A30C-758FDB8A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926DD5-1EF0-463B-8196-EE48097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6A815-188E-400A-AA4E-ED609D2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0476EC-DA78-4803-84D0-EC6A63F2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7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84691-6163-4446-B0CD-FD2375D9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441D98-0135-4C50-A122-8488EFF91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964A42-86A2-4B9D-9B0D-95FAAFCE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52116-597B-443D-A571-45A147D8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28E3B-02E9-42E4-B914-040D76C8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C80524-E1A9-4DCF-8F22-64BEFDD4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17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C6E4B7-DC14-4713-A0C0-96D90674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029710-031F-421F-B653-427736F2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9BD28-F194-4DA8-96A9-77B01B24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3C2A-BDD4-4F85-B5D6-C7BCF7723D5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48F57-7729-4740-88DB-71629A71E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22C058-DF63-4AC7-B842-4433AB2C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9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2B26C4-6003-464A-BEF5-E1B8A243A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324505"/>
              </p:ext>
            </p:extLst>
          </p:nvPr>
        </p:nvGraphicFramePr>
        <p:xfrm>
          <a:off x="151002" y="159391"/>
          <a:ext cx="11862033" cy="65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038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180</Words>
  <Application>Microsoft Office PowerPoint</Application>
  <PresentationFormat>Grand écran</PresentationFormat>
  <Paragraphs>53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PITUELLO</dc:creator>
  <cp:lastModifiedBy>Thomas ORNON</cp:lastModifiedBy>
  <cp:revision>13</cp:revision>
  <dcterms:created xsi:type="dcterms:W3CDTF">2017-10-25T14:30:47Z</dcterms:created>
  <dcterms:modified xsi:type="dcterms:W3CDTF">2017-11-20T09:43:39Z</dcterms:modified>
</cp:coreProperties>
</file>