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63" r:id="rId6"/>
    <p:sldId id="264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41" y="7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94415A-5EFC-FE5F-FF6B-04D836885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CED0FDA-99C6-8817-7A22-3B3BF74C72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2E8859-6F64-DD22-E428-ED4EA32FC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0A7E-5AB3-4845-AC92-05FE91FE566E}" type="datetimeFigureOut">
              <a:rPr lang="de-DE" smtClean="0"/>
              <a:t>31.01.2023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32C706-F719-D1A8-72AE-4FA2C30E7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36DF08-3584-E341-54D6-CC280D3DE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32EE-34D1-49FA-ACC1-4162940AA6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490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9BFA16-1314-E930-2BC6-1BACEA499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B2CA543-563C-6585-D9D9-0A85EB5BA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009461-5EB2-4376-5688-53C72BC6F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0A7E-5AB3-4845-AC92-05FE91FE566E}" type="datetimeFigureOut">
              <a:rPr lang="de-DE" smtClean="0"/>
              <a:t>31.01.2023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D2896D-A6AC-DDF7-DCB6-748429A8E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8220C6-4C3E-2B36-AC96-0F4FB4E0A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32EE-34D1-49FA-ACC1-4162940AA6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950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6B8977C-ABAF-18E1-EE42-FAC4F475A6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E6F6E30-F1A1-54E1-BCD5-A92A3D76A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C7D56C-7A07-6702-0D68-F65539915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0A7E-5AB3-4845-AC92-05FE91FE566E}" type="datetimeFigureOut">
              <a:rPr lang="de-DE" smtClean="0"/>
              <a:t>31.01.2023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52D8FC-BB07-7F2C-5E7E-52E7F9CAC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95E19D-0DBC-52CB-6694-F110A8C7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32EE-34D1-49FA-ACC1-4162940AA6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164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AA90BB-B0FC-6FED-C8B9-AF968FEA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571223-F174-BFC6-AA37-3A9F69B28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CA92E1-3645-277C-38B7-316F7247E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0A7E-5AB3-4845-AC92-05FE91FE566E}" type="datetimeFigureOut">
              <a:rPr lang="de-DE" smtClean="0"/>
              <a:t>31.01.2023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CA34F5-0316-CF0E-92FD-37532CD3E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36BB14-E29A-DB8B-6586-43F4D77C0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32EE-34D1-49FA-ACC1-4162940AA6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7872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846FF8-7945-D054-40CD-06591D4B5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474417E-318E-C6F1-FE1D-4CBCAADEF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246979-E88A-522C-DAA2-21BAA5317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0A7E-5AB3-4845-AC92-05FE91FE566E}" type="datetimeFigureOut">
              <a:rPr lang="de-DE" smtClean="0"/>
              <a:t>31.01.2023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BDA7E3-2634-9414-01C1-7EFCD7432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05C6FC-47C3-9AEA-3016-2A8A4E746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32EE-34D1-49FA-ACC1-4162940AA6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9724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D8794D-97EF-2772-F19B-24890026F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4B6ECC-9EF3-FD5E-8142-DE993B9C5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A37C515-578C-37BC-555F-B64D91DF4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CD8A3E-16ED-D9DA-46C3-95AFF43C3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0A7E-5AB3-4845-AC92-05FE91FE566E}" type="datetimeFigureOut">
              <a:rPr lang="de-DE" smtClean="0"/>
              <a:t>31.01.2023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13859F-5078-8F58-37AA-A218A9C89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CBFF78-04FB-A06F-A82C-7825982A9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32EE-34D1-49FA-ACC1-4162940AA6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6183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AE4ABD-7949-3E8F-3248-3C3D639E3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D4AB21-6787-7109-0774-CC0D9F644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EC8BE2-A62A-F90A-2B2E-48BDB01CE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715DDFE-04D3-0CEB-2086-EC1FC6279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012238F-3D62-69F0-17A1-BE17E2BD74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66E5F54-3744-89F3-ED13-171B111D7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0A7E-5AB3-4845-AC92-05FE91FE566E}" type="datetimeFigureOut">
              <a:rPr lang="de-DE" smtClean="0"/>
              <a:t>31.01.2023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06A0394-4148-540E-5A28-93E4D1DB6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B2488B-A35A-EEA4-40F0-5F38CCC4F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32EE-34D1-49FA-ACC1-4162940AA6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7180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5B3E86-42A9-7B9C-09F8-18E53C218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B7E3633-7711-21FC-825E-08CA29D9C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0A7E-5AB3-4845-AC92-05FE91FE566E}" type="datetimeFigureOut">
              <a:rPr lang="de-DE" smtClean="0"/>
              <a:t>31.01.2023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FD1439F-8CE4-F7C2-F2F5-8C423364A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5F207F5-56D0-26FB-5438-742A677C7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32EE-34D1-49FA-ACC1-4162940AA6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501EF00-B8E9-5A5B-1B7C-2BA9AF813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0A7E-5AB3-4845-AC92-05FE91FE566E}" type="datetimeFigureOut">
              <a:rPr lang="de-DE" smtClean="0"/>
              <a:t>31.01.2023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4DF7AB9-D3B3-03A7-010B-755CF0B5A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C2AE719-C456-0B3D-04C2-3A24182DD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32EE-34D1-49FA-ACC1-4162940AA6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255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0DAA45-A2D6-6922-CA49-131FCB803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3695AA-C488-49B2-165C-633A1A494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76DD277-339B-E58A-2015-88C9122B8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386E50-7001-4925-5023-47C484E6B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0A7E-5AB3-4845-AC92-05FE91FE566E}" type="datetimeFigureOut">
              <a:rPr lang="de-DE" smtClean="0"/>
              <a:t>31.01.2023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449C78-75EA-5953-9B27-8A391672E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D81C29-B2E2-9C4D-E964-54191AE05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32EE-34D1-49FA-ACC1-4162940AA6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3147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F45746-9882-E3DF-6C09-A714AFD07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1946172-7F91-2A9A-1F70-63AAA7A0D0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5BFFAF-9B19-7F87-A9E6-68E08A9BC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BB0E60-84BD-F7E0-63E8-894F2AC0F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0A7E-5AB3-4845-AC92-05FE91FE566E}" type="datetimeFigureOut">
              <a:rPr lang="de-DE" smtClean="0"/>
              <a:t>31.01.2023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E8B164-D773-ED10-CACF-428507244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F812E0-A726-93B3-8BA4-068083BBE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32EE-34D1-49FA-ACC1-4162940AA6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6189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9043CCE-F164-82B1-E599-9E34F917C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B2817A-B0DC-FE31-F6EE-057C3EFC4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02C8C7-58D2-41F3-7F20-60C32475E2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40A7E-5AB3-4845-AC92-05FE91FE566E}" type="datetimeFigureOut">
              <a:rPr lang="de-DE" smtClean="0"/>
              <a:t>31.01.2023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19F968-B4E9-A324-E3CE-67008BA47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FC7877-A5BA-A8C9-DA17-F08B6EEB61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B32EE-34D1-49FA-ACC1-4162940AA6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4779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987DD7-F14A-19D8-8997-E48B8E1EC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err="1"/>
              <a:t>Artificial</a:t>
            </a:r>
            <a:r>
              <a:rPr lang="de-DE" b="1" dirty="0"/>
              <a:t> </a:t>
            </a:r>
            <a:r>
              <a:rPr lang="de-DE" b="1" dirty="0" err="1"/>
              <a:t>intelligence</a:t>
            </a:r>
            <a:r>
              <a:rPr lang="de-DE" b="1" dirty="0"/>
              <a:t> (AI)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41027FD-ABF6-3C6A-1524-97CAD699E2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0815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troduction">
            <a:hlinkClick r:id="" action="ppaction://media"/>
            <a:extLst>
              <a:ext uri="{FF2B5EF4-FFF2-40B4-BE49-F238E27FC236}">
                <a16:creationId xmlns:a16="http://schemas.microsoft.com/office/drawing/2014/main" id="{9C9C8AE3-DDA3-394F-B2CA-609292F4CE31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08533" y="229803"/>
            <a:ext cx="9374933" cy="639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497227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6E2B62-FDA9-771C-C735-C93CAE518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5251FC-CA62-991C-24B6-86D71F535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  <a:p>
            <a:r>
              <a:rPr lang="de-DE" dirty="0"/>
              <a:t>Anwendung von KI</a:t>
            </a:r>
          </a:p>
          <a:p>
            <a:r>
              <a:rPr lang="de-DE" dirty="0"/>
              <a:t>Hilfreiche Programme / Anwendungen</a:t>
            </a:r>
          </a:p>
          <a:p>
            <a:r>
              <a:rPr lang="de-DE" dirty="0"/>
              <a:t>Schluss</a:t>
            </a:r>
          </a:p>
        </p:txBody>
      </p:sp>
    </p:spTree>
    <p:extLst>
      <p:ext uri="{BB962C8B-B14F-4D97-AF65-F5344CB8AC3E}">
        <p14:creationId xmlns:p14="http://schemas.microsoft.com/office/powerpoint/2010/main" val="4144392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72FFF8-6B98-CE27-7729-1B2B816E9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KI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4EBF38-080E-867F-A5A0-DB36F2AF8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Teilgebiet der Informatik</a:t>
            </a:r>
          </a:p>
          <a:p>
            <a:r>
              <a:rPr lang="de-DE" dirty="0"/>
              <a:t>Entscheidungsstrukturen des Menschen nachbilden</a:t>
            </a:r>
          </a:p>
          <a:p>
            <a:r>
              <a:rPr lang="de-DE" dirty="0"/>
              <a:t>Eigenständige Problemlösung</a:t>
            </a:r>
          </a:p>
        </p:txBody>
      </p:sp>
    </p:spTree>
    <p:extLst>
      <p:ext uri="{BB962C8B-B14F-4D97-AF65-F5344CB8AC3E}">
        <p14:creationId xmlns:p14="http://schemas.microsoft.com/office/powerpoint/2010/main" val="1998156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AC6451-1676-C286-0CF3-FD3460FA4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Arten von KI-Systeme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743C53-37A3-163E-FB61-A9A0D8D85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Maschine Learning</a:t>
            </a:r>
          </a:p>
          <a:p>
            <a:r>
              <a:rPr lang="de-DE" dirty="0"/>
              <a:t>Deep Learning</a:t>
            </a:r>
          </a:p>
          <a:p>
            <a:r>
              <a:rPr lang="de-DE" dirty="0"/>
              <a:t>Evolutionäre</a:t>
            </a:r>
          </a:p>
          <a:p>
            <a:r>
              <a:rPr lang="de-DE" dirty="0"/>
              <a:t>Statische</a:t>
            </a:r>
          </a:p>
          <a:p>
            <a:r>
              <a:rPr lang="de-DE" dirty="0"/>
              <a:t>Regelbasierte</a:t>
            </a:r>
          </a:p>
          <a:p>
            <a:r>
              <a:rPr lang="de-DE" dirty="0"/>
              <a:t>Bionische</a:t>
            </a:r>
          </a:p>
          <a:p>
            <a:r>
              <a:rPr lang="de-DE" dirty="0"/>
              <a:t>Hybrid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8454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5DBCBE-7675-09D0-DBF1-27EA9EEAB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lernt KI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284080-FCD9-9181-D963-530EB3D70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0146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E8105A-9209-F0D5-25E4-6D1B25D5B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 von KI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456EB9-078F-CCBA-D0A5-AFE7AFAC7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8631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AB691A-F6F4-5AD4-80DB-4ACE442EE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Hilfreiche Programme / Anwendungen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D48877-06B9-B18A-DE71-8F51E0387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2540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B432B6-F3C4-A93D-B8C1-48C026EA7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Schluss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F29082-1F80-EF70-05B3-9B13327CE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310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Breitbild</PresentationFormat>
  <Paragraphs>22</Paragraphs>
  <Slides>9</Slides>
  <Notes>0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Artificial intelligence (AI)</vt:lpstr>
      <vt:lpstr>PowerPoint-Präsentation</vt:lpstr>
      <vt:lpstr>Gliederung</vt:lpstr>
      <vt:lpstr>Was ist KI</vt:lpstr>
      <vt:lpstr>Arten von KI-Systeme</vt:lpstr>
      <vt:lpstr>Wie lernt KI</vt:lpstr>
      <vt:lpstr>Anwendung von KI</vt:lpstr>
      <vt:lpstr>Hilfreiche Programme / Anwendungen</vt:lpstr>
      <vt:lpstr>Schluss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(AI)</dc:title>
  <dc:creator>Thomas</dc:creator>
  <cp:lastModifiedBy>Thomas.Stadler</cp:lastModifiedBy>
  <cp:revision>8</cp:revision>
  <dcterms:created xsi:type="dcterms:W3CDTF">2023-01-21T11:10:21Z</dcterms:created>
  <dcterms:modified xsi:type="dcterms:W3CDTF">2023-01-31T12:33:48Z</dcterms:modified>
</cp:coreProperties>
</file>