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4415A-5EFC-FE5F-FF6B-04D836885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ED0FDA-99C6-8817-7A22-3B3BF74C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E8859-6F64-DD22-E428-ED4EA32F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2C706-F719-D1A8-72AE-4FA2C30E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6DF08-3584-E341-54D6-CC280D3D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BFA16-1314-E930-2BC6-1BACEA4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2CA543-563C-6585-D9D9-0A85EB5BA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09461-5EB2-4376-5688-53C72BC6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2896D-A6AC-DDF7-DCB6-748429A8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8220C6-4C3E-2B36-AC96-0F4FB4E0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0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B8977C-ABAF-18E1-EE42-FAC4F475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6F6E30-F1A1-54E1-BCD5-A92A3D76A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7D56C-7A07-6702-0D68-F6553991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2D8FC-BB07-7F2C-5E7E-52E7F9CA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95E19D-0DBC-52CB-6694-F110A8C7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6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90BB-B0FC-6FED-C8B9-AF968FE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71223-F174-BFC6-AA37-3A9F69B2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A92E1-3645-277C-38B7-316F7247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A34F5-0316-CF0E-92FD-37532CD3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36BB14-E29A-DB8B-6586-43F4D77C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46FF8-7945-D054-40CD-06591D4B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74417E-318E-C6F1-FE1D-4CBCAADE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6979-E88A-522C-DAA2-21BAA531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DA7E3-2634-9414-01C1-7EFCD743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5C6FC-47C3-9AEA-3016-2A8A4E74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8794D-97EF-2772-F19B-24890026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B6ECC-9EF3-FD5E-8142-DE993B9C5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37C515-578C-37BC-555F-B64D91DF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D8A3E-16ED-D9DA-46C3-95AFF43C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3859F-5078-8F58-37AA-A218A9C8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CBFF78-04FB-A06F-A82C-7825982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18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E4ABD-7949-3E8F-3248-3C3D639E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4AB21-6787-7109-0774-CC0D9F64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C8BE2-A62A-F90A-2B2E-48BDB01CE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15DDFE-04D3-0CEB-2086-EC1FC6279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12238F-3D62-69F0-17A1-BE17E2BD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6E5F54-3744-89F3-ED13-171B111D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6A0394-4148-540E-5A28-93E4D1DB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2488B-A35A-EEA4-40F0-5F38CCC4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18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B3E86-42A9-7B9C-09F8-18E53C2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7E3633-7711-21FC-825E-08CA29D9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1439F-8CE4-F7C2-F2F5-8C423364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F207F5-56D0-26FB-5438-742A677C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1EF00-B8E9-5A5B-1B7C-2BA9AF81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DF7AB9-D3B3-03A7-010B-755CF0B5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2AE719-C456-0B3D-04C2-3A24182D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5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DAA45-A2D6-6922-CA49-131FCB80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695AA-C488-49B2-165C-633A1A49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6DD277-339B-E58A-2015-88C9122B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386E50-7001-4925-5023-47C484E6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449C78-75EA-5953-9B27-8A391672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81C29-B2E2-9C4D-E964-54191AE0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4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45746-9882-E3DF-6C09-A714AFD0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946172-7F91-2A9A-1F70-63AAA7A0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5BFFAF-9B19-7F87-A9E6-68E08A9BC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BB0E60-84BD-F7E0-63E8-894F2AC0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8B164-D773-ED10-CACF-42850724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F812E0-A726-93B3-8BA4-068083BB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8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043CCE-F164-82B1-E599-9E34F917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2817A-B0DC-FE31-F6EE-057C3EFC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2C8C7-58D2-41F3-7F20-60C32475E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0A7E-5AB3-4845-AC92-05FE91FE566E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9F968-B4E9-A324-E3CE-67008BA47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C7877-A5BA-A8C9-DA17-F08B6EEB6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87DD7-F14A-19D8-8997-E48B8E1EC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Artificial</a:t>
            </a:r>
            <a:r>
              <a:rPr lang="de-DE" b="1" dirty="0"/>
              <a:t> </a:t>
            </a:r>
            <a:r>
              <a:rPr lang="de-DE" b="1" dirty="0" err="1"/>
              <a:t>intelligence</a:t>
            </a:r>
            <a:r>
              <a:rPr lang="de-DE" b="1" dirty="0"/>
              <a:t> (AI)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1027FD-ABF6-3C6A-1524-97CAD699E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81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troduction">
            <a:hlinkClick r:id="" action="ppaction://media"/>
            <a:extLst>
              <a:ext uri="{FF2B5EF4-FFF2-40B4-BE49-F238E27FC236}">
                <a16:creationId xmlns:a16="http://schemas.microsoft.com/office/drawing/2014/main" id="{9C9C8AE3-DDA3-394F-B2CA-609292F4CE3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8533" y="229803"/>
            <a:ext cx="9374933" cy="63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9722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E2B62-FDA9-771C-C735-C93CAE51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251FC-CA62-991C-24B6-86D71F53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Anwendung von KI</a:t>
            </a:r>
          </a:p>
          <a:p>
            <a:r>
              <a:rPr lang="de-DE" dirty="0"/>
              <a:t>Hilfreiche Programme / Anwendungen</a:t>
            </a:r>
          </a:p>
          <a:p>
            <a:r>
              <a:rPr lang="de-DE" dirty="0"/>
              <a:t>Schluss</a:t>
            </a:r>
          </a:p>
        </p:txBody>
      </p:sp>
    </p:spTree>
    <p:extLst>
      <p:ext uri="{BB962C8B-B14F-4D97-AF65-F5344CB8AC3E}">
        <p14:creationId xmlns:p14="http://schemas.microsoft.com/office/powerpoint/2010/main" val="41443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2FFF8-6B98-CE27-7729-1B2B816E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EBF38-080E-867F-A5A0-DB36F2AF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KI</a:t>
            </a:r>
          </a:p>
        </p:txBody>
      </p:sp>
    </p:spTree>
    <p:extLst>
      <p:ext uri="{BB962C8B-B14F-4D97-AF65-F5344CB8AC3E}">
        <p14:creationId xmlns:p14="http://schemas.microsoft.com/office/powerpoint/2010/main" val="199815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105A-9209-F0D5-25E4-6D1B25D5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56EB9-078F-CCBA-D0A5-AFE7AFAC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B691A-F6F4-5AD4-80DB-4ACE442E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Hilfreiche Programme /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48877-06B9-B18A-DE71-8F51E03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4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432B6-F3C4-A93D-B8C1-48C026EA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29082-1F80-EF70-05B3-9B13327C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31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11</Paragraphs>
  <Slides>7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Artificial intelligence (AI)</vt:lpstr>
      <vt:lpstr>PowerPoint-Präsentation</vt:lpstr>
      <vt:lpstr>Gliederung</vt:lpstr>
      <vt:lpstr>Einführung</vt:lpstr>
      <vt:lpstr>Anwendung von KI</vt:lpstr>
      <vt:lpstr>Hilfreiche Programme / Anwendungen</vt:lpstr>
      <vt:lpstr>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Thomas</dc:creator>
  <cp:lastModifiedBy>Thomas</cp:lastModifiedBy>
  <cp:revision>5</cp:revision>
  <dcterms:created xsi:type="dcterms:W3CDTF">2023-01-21T11:10:21Z</dcterms:created>
  <dcterms:modified xsi:type="dcterms:W3CDTF">2023-01-24T20:53:38Z</dcterms:modified>
</cp:coreProperties>
</file>