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4415A-5EFC-FE5F-FF6B-04D836885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ED0FDA-99C6-8817-7A22-3B3BF74C7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2E8859-6F64-DD22-E428-ED4EA32F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2C706-F719-D1A8-72AE-4FA2C30E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6DF08-3584-E341-54D6-CC280D3D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9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BFA16-1314-E930-2BC6-1BACEA49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2CA543-563C-6585-D9D9-0A85EB5BA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009461-5EB2-4376-5688-53C72BC6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D2896D-A6AC-DDF7-DCB6-748429A8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8220C6-4C3E-2B36-AC96-0F4FB4E0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50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B8977C-ABAF-18E1-EE42-FAC4F475A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6F6E30-F1A1-54E1-BCD5-A92A3D76A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C7D56C-7A07-6702-0D68-F6553991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52D8FC-BB07-7F2C-5E7E-52E7F9CA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95E19D-0DBC-52CB-6694-F110A8C7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64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A90BB-B0FC-6FED-C8B9-AF968FE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71223-F174-BFC6-AA37-3A9F69B28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CA92E1-3645-277C-38B7-316F7247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CA34F5-0316-CF0E-92FD-37532CD3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36BB14-E29A-DB8B-6586-43F4D77C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87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46FF8-7945-D054-40CD-06591D4B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74417E-318E-C6F1-FE1D-4CBCAADEF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46979-E88A-522C-DAA2-21BAA531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BDA7E3-2634-9414-01C1-7EFCD743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05C6FC-47C3-9AEA-3016-2A8A4E74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72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8794D-97EF-2772-F19B-24890026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4B6ECC-9EF3-FD5E-8142-DE993B9C5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37C515-578C-37BC-555F-B64D91DF4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CD8A3E-16ED-D9DA-46C3-95AFF43C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13859F-5078-8F58-37AA-A218A9C8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CBFF78-04FB-A06F-A82C-7825982A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18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E4ABD-7949-3E8F-3248-3C3D639E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D4AB21-6787-7109-0774-CC0D9F644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EC8BE2-A62A-F90A-2B2E-48BDB01CE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15DDFE-04D3-0CEB-2086-EC1FC6279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12238F-3D62-69F0-17A1-BE17E2BD7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6E5F54-3744-89F3-ED13-171B111D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6A0394-4148-540E-5A28-93E4D1DB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2488B-A35A-EEA4-40F0-5F38CCC4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18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B3E86-42A9-7B9C-09F8-18E53C21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7E3633-7711-21FC-825E-08CA29D9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D1439F-8CE4-F7C2-F2F5-8C423364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F207F5-56D0-26FB-5438-742A677C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01EF00-B8E9-5A5B-1B7C-2BA9AF81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DF7AB9-D3B3-03A7-010B-755CF0B5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2AE719-C456-0B3D-04C2-3A24182D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25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DAA45-A2D6-6922-CA49-131FCB80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3695AA-C488-49B2-165C-633A1A49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6DD277-339B-E58A-2015-88C9122B8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386E50-7001-4925-5023-47C484E6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449C78-75EA-5953-9B27-8A391672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D81C29-B2E2-9C4D-E964-54191AE0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14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45746-9882-E3DF-6C09-A714AFD0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946172-7F91-2A9A-1F70-63AAA7A0D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5BFFAF-9B19-7F87-A9E6-68E08A9BC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BB0E60-84BD-F7E0-63E8-894F2AC0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E8B164-D773-ED10-CACF-42850724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F812E0-A726-93B3-8BA4-068083BB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18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043CCE-F164-82B1-E599-9E34F917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2817A-B0DC-FE31-F6EE-057C3EFC4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02C8C7-58D2-41F3-7F20-60C32475E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0A7E-5AB3-4845-AC92-05FE91FE566E}" type="datetimeFigureOut">
              <a:rPr lang="de-DE" smtClean="0"/>
              <a:t>02.02.2023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9F968-B4E9-A324-E3CE-67008BA47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FC7877-A5BA-A8C9-DA17-F08B6EEB6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77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3D art of a person">
            <a:extLst>
              <a:ext uri="{FF2B5EF4-FFF2-40B4-BE49-F238E27FC236}">
                <a16:creationId xmlns:a16="http://schemas.microsoft.com/office/drawing/2014/main" id="{C3ECB291-400D-95E5-B850-A93568BFD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606" b="2614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C987DD7-F14A-19D8-8997-E48B8E1EC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b="1" dirty="0" err="1">
                <a:solidFill>
                  <a:srgbClr val="FFFFFF"/>
                </a:solidFill>
              </a:rPr>
              <a:t>Artificial</a:t>
            </a:r>
            <a:r>
              <a:rPr lang="de-DE" b="1" dirty="0">
                <a:solidFill>
                  <a:srgbClr val="FFFFFF"/>
                </a:solidFill>
              </a:rPr>
              <a:t> </a:t>
            </a:r>
            <a:r>
              <a:rPr lang="de-DE" b="1" dirty="0" err="1">
                <a:solidFill>
                  <a:srgbClr val="FFFFFF"/>
                </a:solidFill>
              </a:rPr>
              <a:t>intelligence</a:t>
            </a:r>
            <a:r>
              <a:rPr lang="de-DE" b="1" dirty="0">
                <a:solidFill>
                  <a:srgbClr val="FFFFFF"/>
                </a:solidFill>
              </a:rPr>
              <a:t> (AI)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1027FD-ABF6-3C6A-1524-97CAD699E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5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8105A-9209-F0D5-25E4-6D1B25D5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KI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456EB9-078F-CCBA-D0A5-AFE7AFAC7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863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B691A-F6F4-5AD4-80DB-4ACE442E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Hilfreiche Programme / 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D48877-06B9-B18A-DE71-8F51E03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54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432B6-F3C4-A93D-B8C1-48C026EA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F29082-1F80-EF70-05B3-9B13327C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31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troduction">
            <a:hlinkClick r:id="" action="ppaction://media"/>
            <a:extLst>
              <a:ext uri="{FF2B5EF4-FFF2-40B4-BE49-F238E27FC236}">
                <a16:creationId xmlns:a16="http://schemas.microsoft.com/office/drawing/2014/main" id="{9C9C8AE3-DDA3-394F-B2CA-609292F4CE3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08533" y="229803"/>
            <a:ext cx="9374933" cy="63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97227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E2B62-FDA9-771C-C735-C93CAE51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5251FC-CA62-991C-24B6-86D71F535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Grundlagen</a:t>
            </a:r>
          </a:p>
          <a:p>
            <a:pPr lvl="1"/>
            <a:r>
              <a:rPr lang="de-DE" dirty="0"/>
              <a:t>Was ist KI</a:t>
            </a:r>
          </a:p>
          <a:p>
            <a:pPr lvl="1"/>
            <a:r>
              <a:rPr lang="de-DE" dirty="0"/>
              <a:t>Arten von KI-Systemen</a:t>
            </a:r>
          </a:p>
          <a:p>
            <a:pPr lvl="1"/>
            <a:r>
              <a:rPr lang="de-DE" dirty="0"/>
              <a:t>Turing Test</a:t>
            </a:r>
          </a:p>
          <a:p>
            <a:r>
              <a:rPr lang="de-DE" dirty="0"/>
              <a:t>Anwendung von KI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Bereits heute im Alltag *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 in der Industrie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Sonstige Anwendungen</a:t>
            </a:r>
            <a:endParaRPr lang="de-DE" dirty="0"/>
          </a:p>
          <a:p>
            <a:r>
              <a:rPr lang="de-DE" dirty="0"/>
              <a:t>Hilfreiche Programme / Anwendungen</a:t>
            </a:r>
          </a:p>
          <a:p>
            <a:r>
              <a:rPr lang="de-DE" dirty="0"/>
              <a:t>Schluss</a:t>
            </a:r>
          </a:p>
        </p:txBody>
      </p:sp>
    </p:spTree>
    <p:extLst>
      <p:ext uri="{BB962C8B-B14F-4D97-AF65-F5344CB8AC3E}">
        <p14:creationId xmlns:p14="http://schemas.microsoft.com/office/powerpoint/2010/main" val="414439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2FFF8-6B98-CE27-7729-1B2B816E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4EBF38-080E-867F-A5A0-DB36F2AF8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Was ist KI?</a:t>
            </a:r>
          </a:p>
          <a:p>
            <a:endParaRPr lang="de-DE" dirty="0"/>
          </a:p>
          <a:p>
            <a:r>
              <a:rPr lang="de-DE" dirty="0"/>
              <a:t>Teilgebiet der Informatik</a:t>
            </a:r>
          </a:p>
          <a:p>
            <a:r>
              <a:rPr lang="de-DE" dirty="0"/>
              <a:t>Entscheidungsstrukturen des Menschen nachbilden</a:t>
            </a:r>
          </a:p>
          <a:p>
            <a:r>
              <a:rPr lang="de-DE" dirty="0"/>
              <a:t>Eigenständige Problemlösung</a:t>
            </a:r>
          </a:p>
          <a:p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Erkennung von Mustern 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99815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C6451-1676-C286-0CF3-FD3460FA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KI-Systeme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43C53-37A3-163E-FB61-A9A0D8D8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Maschine Learning</a:t>
            </a:r>
          </a:p>
          <a:p>
            <a:r>
              <a:rPr lang="de-DE" b="1" dirty="0"/>
              <a:t>Deep Learning</a:t>
            </a:r>
          </a:p>
          <a:p>
            <a:r>
              <a:rPr lang="de-DE" dirty="0"/>
              <a:t>Evolutionäre</a:t>
            </a:r>
          </a:p>
          <a:p>
            <a:r>
              <a:rPr lang="de-DE" dirty="0"/>
              <a:t>Statische</a:t>
            </a:r>
          </a:p>
          <a:p>
            <a:r>
              <a:rPr lang="de-DE" dirty="0"/>
              <a:t>Regelbasierte</a:t>
            </a:r>
          </a:p>
          <a:p>
            <a:r>
              <a:rPr lang="de-DE" dirty="0"/>
              <a:t>Bionische</a:t>
            </a:r>
          </a:p>
          <a:p>
            <a:r>
              <a:rPr lang="de-DE" dirty="0"/>
              <a:t>Hybrid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45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5DBCBE-7675-09D0-DBF1-27EA9EEA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de-DE" sz="4000"/>
              <a:t>Maschine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284080-FCD9-9181-D963-530EB3D7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Machine Learning: computers learn from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Intersection of computer science and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Algorithms perform specific task without explicit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Recognize patterns in data and make predictions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Learning process can be supervised or unsupervised</a:t>
            </a:r>
          </a:p>
        </p:txBody>
      </p:sp>
      <p:pic>
        <p:nvPicPr>
          <p:cNvPr id="4" name="Grafik 3" descr="Einführung in Deep Learning—ArcGIS Pro | Dokumentation">
            <a:extLst>
              <a:ext uri="{FF2B5EF4-FFF2-40B4-BE49-F238E27FC236}">
                <a16:creationId xmlns:a16="http://schemas.microsoft.com/office/drawing/2014/main" id="{D12BD1F0-8B51-BCC1-4D6C-4B46BDA6A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9642" y="1001691"/>
            <a:ext cx="4736963" cy="4699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014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4D69F-666D-2E15-A2EA-5A1BD755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Deep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E4E05-4051-F7CA-2682-8DEB2749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Deep learning is an evolution of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Attracting a lot of attention lately due to recent developments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analyzed through a logical structure similar to human reasoning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Both supervised and unsupervised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artificial neural network (ANN) design inspired by human brain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Resulting learning process is more capable than standard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98386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73184F-897F-3DB0-3AC8-579E2795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36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eural </a:t>
            </a: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36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etwork (NN)</a:t>
            </a:r>
            <a:endParaRPr lang="en-US" sz="36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nhaltsplatzhalter 3" descr="How artificial neural networks work">
            <a:extLst>
              <a:ext uri="{FF2B5EF4-FFF2-40B4-BE49-F238E27FC236}">
                <a16:creationId xmlns:a16="http://schemas.microsoft.com/office/drawing/2014/main" id="{C8D4B43C-F701-5B3E-F6A7-7D4E19D18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164777"/>
            <a:ext cx="6780700" cy="45261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806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C650B1-FCB0-54B2-7928-774845CF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72" y="16786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</a:rPr>
              <a:t>Beispiel</a:t>
            </a:r>
            <a:r>
              <a:rPr lang="en-US" sz="5400" dirty="0">
                <a:solidFill>
                  <a:schemeClr val="bg1"/>
                </a:solidFill>
              </a:rPr>
              <a:t>: </a:t>
            </a:r>
            <a:r>
              <a:rPr lang="en-US" sz="5400" dirty="0" err="1">
                <a:solidFill>
                  <a:schemeClr val="bg1"/>
                </a:solidFill>
              </a:rPr>
              <a:t>Handschrift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Erkennung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B1F32B8-8AD2-CE2F-5C24-D9563314432D}"/>
              </a:ext>
            </a:extLst>
          </p:cNvPr>
          <p:cNvSpPr/>
          <p:nvPr/>
        </p:nvSpPr>
        <p:spPr>
          <a:xfrm>
            <a:off x="0" y="1527584"/>
            <a:ext cx="12284364" cy="1283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MNIST - by Chris Albon - Short Notes On AI">
            <a:extLst>
              <a:ext uri="{FF2B5EF4-FFF2-40B4-BE49-F238E27FC236}">
                <a16:creationId xmlns:a16="http://schemas.microsoft.com/office/drawing/2014/main" id="{060541FB-BAAE-9AC1-5C28-CB7B37CF5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728" y="2364975"/>
            <a:ext cx="3707681" cy="3587182"/>
          </a:xfrm>
          <a:prstGeom prst="rect">
            <a:avLst/>
          </a:prstGeom>
          <a:noFill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DFA1747-2E18-A881-7178-E323D12CC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0139" y="1651623"/>
            <a:ext cx="6022685" cy="50138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533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45</Paragraphs>
  <Slides>12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</vt:lpstr>
      <vt:lpstr>Artificial intelligence (AI)</vt:lpstr>
      <vt:lpstr>PowerPoint-Präsentation</vt:lpstr>
      <vt:lpstr>Gliederung</vt:lpstr>
      <vt:lpstr>Grundlagen</vt:lpstr>
      <vt:lpstr>Arten von KI-Systeme</vt:lpstr>
      <vt:lpstr>Maschine Learning</vt:lpstr>
      <vt:lpstr>Deep Learning</vt:lpstr>
      <vt:lpstr>Neural Network (NN)</vt:lpstr>
      <vt:lpstr>Beispiel: Handschrift Erkennung</vt:lpstr>
      <vt:lpstr>Anwendung von KI</vt:lpstr>
      <vt:lpstr>Hilfreiche Programme / Anwendungen</vt:lpstr>
      <vt:lpstr>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</dc:title>
  <dc:creator>Thomas</dc:creator>
  <cp:lastModifiedBy>Thomas</cp:lastModifiedBy>
  <cp:revision>20</cp:revision>
  <dcterms:created xsi:type="dcterms:W3CDTF">2023-01-21T11:10:21Z</dcterms:created>
  <dcterms:modified xsi:type="dcterms:W3CDTF">2023-02-02T19:40:24Z</dcterms:modified>
</cp:coreProperties>
</file>