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Fira Code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FiraCod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FiraCod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5b1b681323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5b1b681323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7f9c668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7f9c668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e6b9cfce84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e6b9cfce84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a73b49ed9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a73b49ed9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a73b49ed9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5a73b49ed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e7f9c668d6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e7f9c668d6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7f9c668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e7f9c668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6b9cfce84_3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6b9cfce84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b1b6813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b1b6813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tasaur.ai/blog-posts/nlp-keep-youtube-comments-safe" TargetMode="External"/><Relationship Id="rId4" Type="http://schemas.openxmlformats.org/officeDocument/2006/relationships/hyperlink" Target="https://doi.org/10.1016/j.matpr.2020.09.124:contentReference%5Boaicite:3%5D%7Bindex=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Sarcasm Detection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3453350" y="2765300"/>
            <a:ext cx="49806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Tom,Julia,Sterre,Raluca</a:t>
            </a:r>
            <a:r>
              <a:rPr lang="en"/>
              <a:t> &gt;</a:t>
            </a:r>
            <a:endParaRPr/>
          </a:p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[Using Transformers in YouTube Comments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/>
          <p:nvPr/>
        </p:nvSpPr>
        <p:spPr>
          <a:xfrm>
            <a:off x="1919625" y="3588650"/>
            <a:ext cx="578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How well can Transformer models detect sarcasm in youtube comments with and without added context?&gt;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Issues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48" name="Google Shape;648;p34"/>
          <p:cNvSpPr txBox="1"/>
          <p:nvPr>
            <p:ph idx="1" type="subTitle"/>
          </p:nvPr>
        </p:nvSpPr>
        <p:spPr>
          <a:xfrm>
            <a:off x="1322950" y="1305525"/>
            <a:ext cx="7110900" cy="26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Unbalanced dataset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Max input length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Num of parameters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649" name="Google Shape;649;p34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50" name="Google Shape;650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51" name="Google Shape;651;p34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2" name="Google Shape;652;p34"/>
          <p:cNvGrpSpPr/>
          <p:nvPr/>
        </p:nvGrpSpPr>
        <p:grpSpPr>
          <a:xfrm>
            <a:off x="4935779" y="1600775"/>
            <a:ext cx="506103" cy="541210"/>
            <a:chOff x="2806813" y="5231175"/>
            <a:chExt cx="295500" cy="292625"/>
          </a:xfrm>
        </p:grpSpPr>
        <p:sp>
          <p:nvSpPr>
            <p:cNvPr id="653" name="Google Shape;653;p34"/>
            <p:cNvSpPr/>
            <p:nvPr/>
          </p:nvSpPr>
          <p:spPr>
            <a:xfrm>
              <a:off x="3034838" y="5258150"/>
              <a:ext cx="46000" cy="229925"/>
            </a:xfrm>
            <a:custGeom>
              <a:rect b="b" l="l" r="r" t="t"/>
              <a:pathLst>
                <a:path extrusionOk="0" h="9197" w="1840">
                  <a:moveTo>
                    <a:pt x="0" y="0"/>
                  </a:moveTo>
                  <a:lnTo>
                    <a:pt x="0" y="9197"/>
                  </a:lnTo>
                  <a:lnTo>
                    <a:pt x="1839" y="9197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2954238" y="5326875"/>
              <a:ext cx="46000" cy="161200"/>
            </a:xfrm>
            <a:custGeom>
              <a:rect b="b" l="l" r="r" t="t"/>
              <a:pathLst>
                <a:path extrusionOk="0" h="6448" w="1840">
                  <a:moveTo>
                    <a:pt x="1" y="1"/>
                  </a:moveTo>
                  <a:lnTo>
                    <a:pt x="1" y="6448"/>
                  </a:lnTo>
                  <a:lnTo>
                    <a:pt x="1840" y="6448"/>
                  </a:lnTo>
                  <a:lnTo>
                    <a:pt x="18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2873663" y="5396100"/>
              <a:ext cx="46000" cy="91975"/>
            </a:xfrm>
            <a:custGeom>
              <a:rect b="b" l="l" r="r" t="t"/>
              <a:pathLst>
                <a:path extrusionOk="0" h="3679" w="1840">
                  <a:moveTo>
                    <a:pt x="0" y="0"/>
                  </a:moveTo>
                  <a:lnTo>
                    <a:pt x="0" y="3679"/>
                  </a:lnTo>
                  <a:lnTo>
                    <a:pt x="1839" y="3679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3051888" y="5302000"/>
              <a:ext cx="12425" cy="11725"/>
            </a:xfrm>
            <a:custGeom>
              <a:rect b="b" l="l" r="r" t="t"/>
              <a:pathLst>
                <a:path extrusionOk="0" h="469" w="497">
                  <a:moveTo>
                    <a:pt x="276" y="1"/>
                  </a:moveTo>
                  <a:cubicBezTo>
                    <a:pt x="261" y="1"/>
                    <a:pt x="245" y="3"/>
                    <a:pt x="228" y="7"/>
                  </a:cubicBezTo>
                  <a:cubicBezTo>
                    <a:pt x="1" y="64"/>
                    <a:pt x="1" y="405"/>
                    <a:pt x="228" y="462"/>
                  </a:cubicBezTo>
                  <a:cubicBezTo>
                    <a:pt x="245" y="467"/>
                    <a:pt x="261" y="469"/>
                    <a:pt x="276" y="469"/>
                  </a:cubicBezTo>
                  <a:cubicBezTo>
                    <a:pt x="497" y="469"/>
                    <a:pt x="49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2806813" y="5231175"/>
              <a:ext cx="295500" cy="292625"/>
            </a:xfrm>
            <a:custGeom>
              <a:rect b="b" l="l" r="r" t="t"/>
              <a:pathLst>
                <a:path extrusionOk="0" h="11705" w="11820">
                  <a:moveTo>
                    <a:pt x="4286" y="6974"/>
                  </a:moveTo>
                  <a:lnTo>
                    <a:pt x="4286" y="10197"/>
                  </a:lnTo>
                  <a:lnTo>
                    <a:pt x="2902" y="10197"/>
                  </a:lnTo>
                  <a:lnTo>
                    <a:pt x="2902" y="6974"/>
                  </a:lnTo>
                  <a:close/>
                  <a:moveTo>
                    <a:pt x="7509" y="4205"/>
                  </a:moveTo>
                  <a:lnTo>
                    <a:pt x="7509" y="10197"/>
                  </a:lnTo>
                  <a:lnTo>
                    <a:pt x="6125" y="10197"/>
                  </a:lnTo>
                  <a:lnTo>
                    <a:pt x="6125" y="4205"/>
                  </a:lnTo>
                  <a:close/>
                  <a:moveTo>
                    <a:pt x="10714" y="1456"/>
                  </a:moveTo>
                  <a:lnTo>
                    <a:pt x="10714" y="10197"/>
                  </a:lnTo>
                  <a:lnTo>
                    <a:pt x="9349" y="10197"/>
                  </a:lnTo>
                  <a:lnTo>
                    <a:pt x="9349" y="1456"/>
                  </a:lnTo>
                  <a:close/>
                  <a:moveTo>
                    <a:pt x="1290" y="1"/>
                  </a:moveTo>
                  <a:cubicBezTo>
                    <a:pt x="1190" y="1"/>
                    <a:pt x="1091" y="62"/>
                    <a:pt x="1062" y="186"/>
                  </a:cubicBezTo>
                  <a:lnTo>
                    <a:pt x="1062" y="1001"/>
                  </a:lnTo>
                  <a:lnTo>
                    <a:pt x="247" y="1001"/>
                  </a:lnTo>
                  <a:cubicBezTo>
                    <a:pt x="1" y="1058"/>
                    <a:pt x="1" y="1399"/>
                    <a:pt x="247" y="1456"/>
                  </a:cubicBezTo>
                  <a:lnTo>
                    <a:pt x="1081" y="1456"/>
                  </a:lnTo>
                  <a:lnTo>
                    <a:pt x="1081" y="2385"/>
                  </a:lnTo>
                  <a:lnTo>
                    <a:pt x="247" y="2385"/>
                  </a:lnTo>
                  <a:cubicBezTo>
                    <a:pt x="1" y="2442"/>
                    <a:pt x="1" y="2783"/>
                    <a:pt x="247" y="2840"/>
                  </a:cubicBezTo>
                  <a:lnTo>
                    <a:pt x="1081" y="2840"/>
                  </a:lnTo>
                  <a:lnTo>
                    <a:pt x="1081" y="3769"/>
                  </a:lnTo>
                  <a:lnTo>
                    <a:pt x="247" y="3769"/>
                  </a:lnTo>
                  <a:cubicBezTo>
                    <a:pt x="1" y="3826"/>
                    <a:pt x="1" y="4168"/>
                    <a:pt x="247" y="4224"/>
                  </a:cubicBezTo>
                  <a:lnTo>
                    <a:pt x="1081" y="4224"/>
                  </a:lnTo>
                  <a:lnTo>
                    <a:pt x="1081" y="5135"/>
                  </a:lnTo>
                  <a:lnTo>
                    <a:pt x="247" y="5135"/>
                  </a:lnTo>
                  <a:cubicBezTo>
                    <a:pt x="1" y="5210"/>
                    <a:pt x="1" y="5533"/>
                    <a:pt x="247" y="5609"/>
                  </a:cubicBezTo>
                  <a:lnTo>
                    <a:pt x="1081" y="5609"/>
                  </a:lnTo>
                  <a:lnTo>
                    <a:pt x="1081" y="6519"/>
                  </a:lnTo>
                  <a:lnTo>
                    <a:pt x="247" y="6519"/>
                  </a:lnTo>
                  <a:cubicBezTo>
                    <a:pt x="1" y="6576"/>
                    <a:pt x="1" y="6917"/>
                    <a:pt x="247" y="6974"/>
                  </a:cubicBezTo>
                  <a:lnTo>
                    <a:pt x="1081" y="6974"/>
                  </a:lnTo>
                  <a:lnTo>
                    <a:pt x="1081" y="7903"/>
                  </a:lnTo>
                  <a:lnTo>
                    <a:pt x="247" y="7903"/>
                  </a:lnTo>
                  <a:cubicBezTo>
                    <a:pt x="1" y="7960"/>
                    <a:pt x="1" y="8301"/>
                    <a:pt x="247" y="8358"/>
                  </a:cubicBezTo>
                  <a:lnTo>
                    <a:pt x="1081" y="8358"/>
                  </a:lnTo>
                  <a:lnTo>
                    <a:pt x="1081" y="9287"/>
                  </a:lnTo>
                  <a:lnTo>
                    <a:pt x="247" y="9287"/>
                  </a:lnTo>
                  <a:cubicBezTo>
                    <a:pt x="1" y="9344"/>
                    <a:pt x="1" y="9685"/>
                    <a:pt x="247" y="9742"/>
                  </a:cubicBezTo>
                  <a:lnTo>
                    <a:pt x="1081" y="9742"/>
                  </a:lnTo>
                  <a:lnTo>
                    <a:pt x="1081" y="10425"/>
                  </a:lnTo>
                  <a:cubicBezTo>
                    <a:pt x="1081" y="10558"/>
                    <a:pt x="1176" y="10671"/>
                    <a:pt x="1309" y="10671"/>
                  </a:cubicBezTo>
                  <a:lnTo>
                    <a:pt x="2010" y="10671"/>
                  </a:lnTo>
                  <a:lnTo>
                    <a:pt x="2010" y="11506"/>
                  </a:lnTo>
                  <a:cubicBezTo>
                    <a:pt x="1973" y="11638"/>
                    <a:pt x="2101" y="11705"/>
                    <a:pt x="2231" y="11705"/>
                  </a:cubicBezTo>
                  <a:cubicBezTo>
                    <a:pt x="2361" y="11705"/>
                    <a:pt x="2494" y="11638"/>
                    <a:pt x="2466" y="11506"/>
                  </a:cubicBezTo>
                  <a:lnTo>
                    <a:pt x="2466" y="10671"/>
                  </a:lnTo>
                  <a:lnTo>
                    <a:pt x="3376" y="10671"/>
                  </a:lnTo>
                  <a:lnTo>
                    <a:pt x="3376" y="11506"/>
                  </a:lnTo>
                  <a:cubicBezTo>
                    <a:pt x="3404" y="11619"/>
                    <a:pt x="3504" y="11676"/>
                    <a:pt x="3606" y="11676"/>
                  </a:cubicBezTo>
                  <a:cubicBezTo>
                    <a:pt x="3708" y="11676"/>
                    <a:pt x="3812" y="11619"/>
                    <a:pt x="3850" y="11506"/>
                  </a:cubicBezTo>
                  <a:lnTo>
                    <a:pt x="3850" y="10671"/>
                  </a:lnTo>
                  <a:lnTo>
                    <a:pt x="4760" y="10671"/>
                  </a:lnTo>
                  <a:lnTo>
                    <a:pt x="4760" y="11506"/>
                  </a:lnTo>
                  <a:cubicBezTo>
                    <a:pt x="4788" y="11619"/>
                    <a:pt x="4888" y="11676"/>
                    <a:pt x="4987" y="11676"/>
                  </a:cubicBezTo>
                  <a:cubicBezTo>
                    <a:pt x="5087" y="11676"/>
                    <a:pt x="5187" y="11619"/>
                    <a:pt x="5215" y="11506"/>
                  </a:cubicBezTo>
                  <a:lnTo>
                    <a:pt x="5215" y="10671"/>
                  </a:lnTo>
                  <a:lnTo>
                    <a:pt x="6125" y="10671"/>
                  </a:lnTo>
                  <a:lnTo>
                    <a:pt x="6125" y="11506"/>
                  </a:lnTo>
                  <a:cubicBezTo>
                    <a:pt x="6154" y="11619"/>
                    <a:pt x="6253" y="11676"/>
                    <a:pt x="6355" y="11676"/>
                  </a:cubicBezTo>
                  <a:cubicBezTo>
                    <a:pt x="6457" y="11676"/>
                    <a:pt x="6561" y="11619"/>
                    <a:pt x="6599" y="11506"/>
                  </a:cubicBezTo>
                  <a:lnTo>
                    <a:pt x="6599" y="10671"/>
                  </a:lnTo>
                  <a:lnTo>
                    <a:pt x="7509" y="10671"/>
                  </a:lnTo>
                  <a:lnTo>
                    <a:pt x="7509" y="11506"/>
                  </a:lnTo>
                  <a:cubicBezTo>
                    <a:pt x="7538" y="11619"/>
                    <a:pt x="7637" y="11676"/>
                    <a:pt x="7737" y="11676"/>
                  </a:cubicBezTo>
                  <a:cubicBezTo>
                    <a:pt x="7836" y="11676"/>
                    <a:pt x="7936" y="11619"/>
                    <a:pt x="7964" y="11506"/>
                  </a:cubicBezTo>
                  <a:lnTo>
                    <a:pt x="7964" y="10671"/>
                  </a:lnTo>
                  <a:lnTo>
                    <a:pt x="8894" y="10671"/>
                  </a:lnTo>
                  <a:lnTo>
                    <a:pt x="8894" y="11506"/>
                  </a:lnTo>
                  <a:cubicBezTo>
                    <a:pt x="8856" y="11638"/>
                    <a:pt x="8988" y="11705"/>
                    <a:pt x="9121" y="11705"/>
                  </a:cubicBezTo>
                  <a:cubicBezTo>
                    <a:pt x="9254" y="11705"/>
                    <a:pt x="9387" y="11638"/>
                    <a:pt x="9349" y="11506"/>
                  </a:cubicBezTo>
                  <a:lnTo>
                    <a:pt x="9349" y="10671"/>
                  </a:lnTo>
                  <a:lnTo>
                    <a:pt x="10259" y="10671"/>
                  </a:lnTo>
                  <a:lnTo>
                    <a:pt x="10259" y="11506"/>
                  </a:lnTo>
                  <a:cubicBezTo>
                    <a:pt x="10230" y="11638"/>
                    <a:pt x="10363" y="11705"/>
                    <a:pt x="10496" y="11705"/>
                  </a:cubicBezTo>
                  <a:cubicBezTo>
                    <a:pt x="10629" y="11705"/>
                    <a:pt x="10761" y="11638"/>
                    <a:pt x="10733" y="11506"/>
                  </a:cubicBezTo>
                  <a:lnTo>
                    <a:pt x="10733" y="10671"/>
                  </a:lnTo>
                  <a:lnTo>
                    <a:pt x="11548" y="10671"/>
                  </a:lnTo>
                  <a:cubicBezTo>
                    <a:pt x="11561" y="10674"/>
                    <a:pt x="11574" y="10675"/>
                    <a:pt x="11586" y="10675"/>
                  </a:cubicBezTo>
                  <a:cubicBezTo>
                    <a:pt x="11816" y="10675"/>
                    <a:pt x="11820" y="10209"/>
                    <a:pt x="11597" y="10209"/>
                  </a:cubicBezTo>
                  <a:cubicBezTo>
                    <a:pt x="11582" y="10209"/>
                    <a:pt x="11565" y="10212"/>
                    <a:pt x="11548" y="10216"/>
                  </a:cubicBezTo>
                  <a:lnTo>
                    <a:pt x="11548" y="10197"/>
                  </a:lnTo>
                  <a:lnTo>
                    <a:pt x="11188" y="10197"/>
                  </a:lnTo>
                  <a:lnTo>
                    <a:pt x="11188" y="1228"/>
                  </a:lnTo>
                  <a:cubicBezTo>
                    <a:pt x="11188" y="1096"/>
                    <a:pt x="11074" y="982"/>
                    <a:pt x="10941" y="982"/>
                  </a:cubicBezTo>
                  <a:lnTo>
                    <a:pt x="9102" y="982"/>
                  </a:lnTo>
                  <a:cubicBezTo>
                    <a:pt x="8969" y="982"/>
                    <a:pt x="8875" y="1096"/>
                    <a:pt x="8875" y="1228"/>
                  </a:cubicBezTo>
                  <a:lnTo>
                    <a:pt x="8875" y="10197"/>
                  </a:lnTo>
                  <a:lnTo>
                    <a:pt x="7945" y="10197"/>
                  </a:lnTo>
                  <a:lnTo>
                    <a:pt x="7945" y="3978"/>
                  </a:lnTo>
                  <a:cubicBezTo>
                    <a:pt x="7945" y="3845"/>
                    <a:pt x="7851" y="3750"/>
                    <a:pt x="7718" y="3750"/>
                  </a:cubicBezTo>
                  <a:lnTo>
                    <a:pt x="5879" y="3750"/>
                  </a:lnTo>
                  <a:cubicBezTo>
                    <a:pt x="5746" y="3750"/>
                    <a:pt x="5632" y="3845"/>
                    <a:pt x="5632" y="3978"/>
                  </a:cubicBezTo>
                  <a:lnTo>
                    <a:pt x="5632" y="10197"/>
                  </a:lnTo>
                  <a:lnTo>
                    <a:pt x="4760" y="10197"/>
                  </a:lnTo>
                  <a:lnTo>
                    <a:pt x="4760" y="6746"/>
                  </a:lnTo>
                  <a:cubicBezTo>
                    <a:pt x="4760" y="6614"/>
                    <a:pt x="4646" y="6500"/>
                    <a:pt x="4513" y="6500"/>
                  </a:cubicBezTo>
                  <a:lnTo>
                    <a:pt x="2674" y="6500"/>
                  </a:lnTo>
                  <a:cubicBezTo>
                    <a:pt x="2541" y="6500"/>
                    <a:pt x="2447" y="6614"/>
                    <a:pt x="2447" y="6746"/>
                  </a:cubicBezTo>
                  <a:lnTo>
                    <a:pt x="2447" y="10197"/>
                  </a:lnTo>
                  <a:lnTo>
                    <a:pt x="1517" y="10197"/>
                  </a:lnTo>
                  <a:lnTo>
                    <a:pt x="1517" y="186"/>
                  </a:lnTo>
                  <a:cubicBezTo>
                    <a:pt x="1489" y="62"/>
                    <a:pt x="1390" y="1"/>
                    <a:pt x="1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3051888" y="5326000"/>
              <a:ext cx="11875" cy="44925"/>
            </a:xfrm>
            <a:custGeom>
              <a:rect b="b" l="l" r="r" t="t"/>
              <a:pathLst>
                <a:path extrusionOk="0" h="1797" w="475">
                  <a:moveTo>
                    <a:pt x="238" y="0"/>
                  </a:moveTo>
                  <a:cubicBezTo>
                    <a:pt x="138" y="0"/>
                    <a:pt x="39" y="62"/>
                    <a:pt x="1" y="185"/>
                  </a:cubicBezTo>
                  <a:lnTo>
                    <a:pt x="1" y="1569"/>
                  </a:lnTo>
                  <a:cubicBezTo>
                    <a:pt x="1" y="1699"/>
                    <a:pt x="109" y="1792"/>
                    <a:pt x="238" y="1796"/>
                  </a:cubicBezTo>
                  <a:lnTo>
                    <a:pt x="238" y="1796"/>
                  </a:lnTo>
                  <a:cubicBezTo>
                    <a:pt x="366" y="1792"/>
                    <a:pt x="475" y="1699"/>
                    <a:pt x="475" y="1569"/>
                  </a:cubicBezTo>
                  <a:lnTo>
                    <a:pt x="475" y="185"/>
                  </a:lnTo>
                  <a:cubicBezTo>
                    <a:pt x="437" y="62"/>
                    <a:pt x="337" y="0"/>
                    <a:pt x="238" y="0"/>
                  </a:cubicBezTo>
                  <a:close/>
                  <a:moveTo>
                    <a:pt x="238" y="1796"/>
                  </a:moveTo>
                  <a:cubicBezTo>
                    <a:pt x="235" y="1797"/>
                    <a:pt x="231" y="1797"/>
                    <a:pt x="228" y="1797"/>
                  </a:cubicBezTo>
                  <a:lnTo>
                    <a:pt x="247" y="1797"/>
                  </a:lnTo>
                  <a:cubicBezTo>
                    <a:pt x="244" y="1797"/>
                    <a:pt x="241" y="1797"/>
                    <a:pt x="238" y="17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34"/>
          <p:cNvGrpSpPr/>
          <p:nvPr/>
        </p:nvGrpSpPr>
        <p:grpSpPr>
          <a:xfrm>
            <a:off x="5764743" y="2141974"/>
            <a:ext cx="506118" cy="541197"/>
            <a:chOff x="6564038" y="3306475"/>
            <a:chExt cx="402000" cy="400175"/>
          </a:xfrm>
        </p:grpSpPr>
        <p:sp>
          <p:nvSpPr>
            <p:cNvPr id="660" name="Google Shape;660;p34"/>
            <p:cNvSpPr/>
            <p:nvPr/>
          </p:nvSpPr>
          <p:spPr>
            <a:xfrm>
              <a:off x="6571613" y="3314125"/>
              <a:ext cx="384475" cy="384475"/>
            </a:xfrm>
            <a:custGeom>
              <a:rect b="b" l="l" r="r" t="t"/>
              <a:pathLst>
                <a:path extrusionOk="0" h="15379" w="15379">
                  <a:moveTo>
                    <a:pt x="2693" y="6410"/>
                  </a:moveTo>
                  <a:lnTo>
                    <a:pt x="8970" y="12686"/>
                  </a:lnTo>
                  <a:lnTo>
                    <a:pt x="2693" y="12686"/>
                  </a:lnTo>
                  <a:lnTo>
                    <a:pt x="2693" y="6410"/>
                  </a:lnTo>
                  <a:close/>
                  <a:moveTo>
                    <a:pt x="1" y="1"/>
                  </a:moveTo>
                  <a:lnTo>
                    <a:pt x="1" y="15378"/>
                  </a:lnTo>
                  <a:lnTo>
                    <a:pt x="15379" y="153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6884963" y="3533600"/>
              <a:ext cx="72550" cy="70650"/>
            </a:xfrm>
            <a:custGeom>
              <a:rect b="b" l="l" r="r" t="t"/>
              <a:pathLst>
                <a:path extrusionOk="0" h="2826" w="2902">
                  <a:moveTo>
                    <a:pt x="1745" y="1"/>
                  </a:moveTo>
                  <a:lnTo>
                    <a:pt x="0" y="1745"/>
                  </a:lnTo>
                  <a:lnTo>
                    <a:pt x="892" y="2655"/>
                  </a:lnTo>
                  <a:cubicBezTo>
                    <a:pt x="1015" y="2769"/>
                    <a:pt x="1176" y="2826"/>
                    <a:pt x="1337" y="2826"/>
                  </a:cubicBezTo>
                  <a:cubicBezTo>
                    <a:pt x="1498" y="2826"/>
                    <a:pt x="1660" y="2769"/>
                    <a:pt x="1783" y="2655"/>
                  </a:cubicBezTo>
                  <a:lnTo>
                    <a:pt x="2655" y="1764"/>
                  </a:lnTo>
                  <a:cubicBezTo>
                    <a:pt x="2902" y="1518"/>
                    <a:pt x="2902" y="1119"/>
                    <a:pt x="2655" y="873"/>
                  </a:cubicBezTo>
                  <a:lnTo>
                    <a:pt x="17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6862688" y="3510850"/>
              <a:ext cx="66375" cy="66400"/>
            </a:xfrm>
            <a:custGeom>
              <a:rect b="b" l="l" r="r" t="t"/>
              <a:pathLst>
                <a:path extrusionOk="0" h="2656" w="2655">
                  <a:moveTo>
                    <a:pt x="1764" y="1"/>
                  </a:moveTo>
                  <a:lnTo>
                    <a:pt x="0" y="1764"/>
                  </a:lnTo>
                  <a:lnTo>
                    <a:pt x="891" y="2655"/>
                  </a:lnTo>
                  <a:lnTo>
                    <a:pt x="2655" y="892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6693463" y="3341625"/>
              <a:ext cx="213325" cy="213800"/>
            </a:xfrm>
            <a:custGeom>
              <a:rect b="b" l="l" r="r" t="t"/>
              <a:pathLst>
                <a:path extrusionOk="0" h="8552" w="8533">
                  <a:moveTo>
                    <a:pt x="1744" y="0"/>
                  </a:moveTo>
                  <a:lnTo>
                    <a:pt x="0" y="1764"/>
                  </a:lnTo>
                  <a:lnTo>
                    <a:pt x="6769" y="8552"/>
                  </a:lnTo>
                  <a:lnTo>
                    <a:pt x="6769" y="8533"/>
                  </a:lnTo>
                  <a:lnTo>
                    <a:pt x="8533" y="6789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6665963" y="3314125"/>
              <a:ext cx="71125" cy="71600"/>
            </a:xfrm>
            <a:custGeom>
              <a:rect b="b" l="l" r="r" t="t"/>
              <a:pathLst>
                <a:path extrusionOk="0" h="2864" w="2845">
                  <a:moveTo>
                    <a:pt x="0" y="1"/>
                  </a:moveTo>
                  <a:lnTo>
                    <a:pt x="891" y="2655"/>
                  </a:lnTo>
                  <a:lnTo>
                    <a:pt x="1100" y="2864"/>
                  </a:lnTo>
                  <a:lnTo>
                    <a:pt x="2844" y="1100"/>
                  </a:lnTo>
                  <a:lnTo>
                    <a:pt x="2655" y="8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6825713" y="3476250"/>
              <a:ext cx="20875" cy="15900"/>
            </a:xfrm>
            <a:custGeom>
              <a:rect b="b" l="l" r="r" t="t"/>
              <a:pathLst>
                <a:path extrusionOk="0" h="636" w="835">
                  <a:moveTo>
                    <a:pt x="417" y="0"/>
                  </a:moveTo>
                  <a:cubicBezTo>
                    <a:pt x="133" y="0"/>
                    <a:pt x="0" y="342"/>
                    <a:pt x="190" y="550"/>
                  </a:cubicBezTo>
                  <a:cubicBezTo>
                    <a:pt x="256" y="607"/>
                    <a:pt x="337" y="636"/>
                    <a:pt x="417" y="636"/>
                  </a:cubicBezTo>
                  <a:cubicBezTo>
                    <a:pt x="498" y="636"/>
                    <a:pt x="579" y="607"/>
                    <a:pt x="645" y="550"/>
                  </a:cubicBezTo>
                  <a:cubicBezTo>
                    <a:pt x="835" y="342"/>
                    <a:pt x="702" y="0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6564038" y="3306475"/>
              <a:ext cx="400125" cy="400175"/>
            </a:xfrm>
            <a:custGeom>
              <a:rect b="b" l="l" r="r" t="t"/>
              <a:pathLst>
                <a:path extrusionOk="0" h="16007" w="16005">
                  <a:moveTo>
                    <a:pt x="626" y="1065"/>
                  </a:moveTo>
                  <a:lnTo>
                    <a:pt x="3129" y="3587"/>
                  </a:lnTo>
                  <a:lnTo>
                    <a:pt x="2466" y="4251"/>
                  </a:lnTo>
                  <a:cubicBezTo>
                    <a:pt x="2260" y="4471"/>
                    <a:pt x="2464" y="4771"/>
                    <a:pt x="2699" y="4771"/>
                  </a:cubicBezTo>
                  <a:cubicBezTo>
                    <a:pt x="2767" y="4771"/>
                    <a:pt x="2838" y="4746"/>
                    <a:pt x="2902" y="4687"/>
                  </a:cubicBezTo>
                  <a:lnTo>
                    <a:pt x="3565" y="4023"/>
                  </a:lnTo>
                  <a:lnTo>
                    <a:pt x="4893" y="5350"/>
                  </a:lnTo>
                  <a:lnTo>
                    <a:pt x="4229" y="6014"/>
                  </a:lnTo>
                  <a:cubicBezTo>
                    <a:pt x="3983" y="6231"/>
                    <a:pt x="4201" y="6558"/>
                    <a:pt x="4452" y="6558"/>
                  </a:cubicBezTo>
                  <a:cubicBezTo>
                    <a:pt x="4530" y="6558"/>
                    <a:pt x="4612" y="6527"/>
                    <a:pt x="4684" y="6450"/>
                  </a:cubicBezTo>
                  <a:lnTo>
                    <a:pt x="5348" y="5786"/>
                  </a:lnTo>
                  <a:lnTo>
                    <a:pt x="6656" y="7114"/>
                  </a:lnTo>
                  <a:lnTo>
                    <a:pt x="6011" y="7777"/>
                  </a:lnTo>
                  <a:cubicBezTo>
                    <a:pt x="5738" y="7993"/>
                    <a:pt x="5956" y="8329"/>
                    <a:pt x="6210" y="8329"/>
                  </a:cubicBezTo>
                  <a:cubicBezTo>
                    <a:pt x="6290" y="8329"/>
                    <a:pt x="6374" y="8296"/>
                    <a:pt x="6447" y="8213"/>
                  </a:cubicBezTo>
                  <a:lnTo>
                    <a:pt x="7111" y="7569"/>
                  </a:lnTo>
                  <a:lnTo>
                    <a:pt x="8419" y="8896"/>
                  </a:lnTo>
                  <a:lnTo>
                    <a:pt x="7775" y="9560"/>
                  </a:lnTo>
                  <a:cubicBezTo>
                    <a:pt x="7568" y="9782"/>
                    <a:pt x="7765" y="10073"/>
                    <a:pt x="8005" y="10073"/>
                  </a:cubicBezTo>
                  <a:cubicBezTo>
                    <a:pt x="8073" y="10073"/>
                    <a:pt x="8144" y="10050"/>
                    <a:pt x="8211" y="9996"/>
                  </a:cubicBezTo>
                  <a:lnTo>
                    <a:pt x="8875" y="9332"/>
                  </a:lnTo>
                  <a:lnTo>
                    <a:pt x="10202" y="10660"/>
                  </a:lnTo>
                  <a:lnTo>
                    <a:pt x="9538" y="11323"/>
                  </a:lnTo>
                  <a:cubicBezTo>
                    <a:pt x="9294" y="11553"/>
                    <a:pt x="9507" y="11870"/>
                    <a:pt x="9748" y="11870"/>
                  </a:cubicBezTo>
                  <a:cubicBezTo>
                    <a:pt x="9825" y="11870"/>
                    <a:pt x="9905" y="11837"/>
                    <a:pt x="9974" y="11759"/>
                  </a:cubicBezTo>
                  <a:lnTo>
                    <a:pt x="10638" y="11096"/>
                  </a:lnTo>
                  <a:lnTo>
                    <a:pt x="11965" y="12423"/>
                  </a:lnTo>
                  <a:lnTo>
                    <a:pt x="11302" y="13087"/>
                  </a:lnTo>
                  <a:cubicBezTo>
                    <a:pt x="11095" y="13322"/>
                    <a:pt x="11301" y="13626"/>
                    <a:pt x="11536" y="13626"/>
                  </a:cubicBezTo>
                  <a:cubicBezTo>
                    <a:pt x="11604" y="13626"/>
                    <a:pt x="11674" y="13601"/>
                    <a:pt x="11738" y="13542"/>
                  </a:cubicBezTo>
                  <a:lnTo>
                    <a:pt x="12401" y="12878"/>
                  </a:lnTo>
                  <a:lnTo>
                    <a:pt x="14923" y="15381"/>
                  </a:lnTo>
                  <a:lnTo>
                    <a:pt x="626" y="15381"/>
                  </a:lnTo>
                  <a:lnTo>
                    <a:pt x="626" y="1065"/>
                  </a:lnTo>
                  <a:close/>
                  <a:moveTo>
                    <a:pt x="306" y="0"/>
                  </a:moveTo>
                  <a:cubicBezTo>
                    <a:pt x="147" y="0"/>
                    <a:pt x="1" y="128"/>
                    <a:pt x="1" y="307"/>
                  </a:cubicBezTo>
                  <a:lnTo>
                    <a:pt x="1" y="15684"/>
                  </a:lnTo>
                  <a:cubicBezTo>
                    <a:pt x="1" y="15855"/>
                    <a:pt x="133" y="15988"/>
                    <a:pt x="304" y="16007"/>
                  </a:cubicBezTo>
                  <a:lnTo>
                    <a:pt x="15682" y="16007"/>
                  </a:lnTo>
                  <a:cubicBezTo>
                    <a:pt x="15795" y="15988"/>
                    <a:pt x="15909" y="15912"/>
                    <a:pt x="15966" y="15798"/>
                  </a:cubicBezTo>
                  <a:cubicBezTo>
                    <a:pt x="16004" y="15684"/>
                    <a:pt x="15985" y="15552"/>
                    <a:pt x="15890" y="15457"/>
                  </a:cubicBezTo>
                  <a:lnTo>
                    <a:pt x="531" y="98"/>
                  </a:lnTo>
                  <a:cubicBezTo>
                    <a:pt x="463" y="30"/>
                    <a:pt x="383" y="0"/>
                    <a:pt x="3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6630888" y="3466550"/>
              <a:ext cx="173500" cy="172800"/>
            </a:xfrm>
            <a:custGeom>
              <a:rect b="b" l="l" r="r" t="t"/>
              <a:pathLst>
                <a:path extrusionOk="0" h="6912" w="6940">
                  <a:moveTo>
                    <a:pt x="626" y="1071"/>
                  </a:moveTo>
                  <a:lnTo>
                    <a:pt x="5840" y="6285"/>
                  </a:lnTo>
                  <a:lnTo>
                    <a:pt x="626" y="6285"/>
                  </a:lnTo>
                  <a:lnTo>
                    <a:pt x="626" y="1071"/>
                  </a:lnTo>
                  <a:close/>
                  <a:moveTo>
                    <a:pt x="320" y="1"/>
                  </a:moveTo>
                  <a:cubicBezTo>
                    <a:pt x="278" y="1"/>
                    <a:pt x="234" y="9"/>
                    <a:pt x="190" y="28"/>
                  </a:cubicBezTo>
                  <a:cubicBezTo>
                    <a:pt x="76" y="66"/>
                    <a:pt x="0" y="180"/>
                    <a:pt x="0" y="313"/>
                  </a:cubicBezTo>
                  <a:lnTo>
                    <a:pt x="0" y="6589"/>
                  </a:lnTo>
                  <a:cubicBezTo>
                    <a:pt x="0" y="6759"/>
                    <a:pt x="152" y="6911"/>
                    <a:pt x="322" y="6911"/>
                  </a:cubicBezTo>
                  <a:lnTo>
                    <a:pt x="6599" y="6911"/>
                  </a:lnTo>
                  <a:cubicBezTo>
                    <a:pt x="6731" y="6911"/>
                    <a:pt x="6845" y="6835"/>
                    <a:pt x="6883" y="6721"/>
                  </a:cubicBezTo>
                  <a:cubicBezTo>
                    <a:pt x="6940" y="6589"/>
                    <a:pt x="6902" y="6456"/>
                    <a:pt x="6826" y="6380"/>
                  </a:cubicBezTo>
                  <a:lnTo>
                    <a:pt x="531" y="85"/>
                  </a:lnTo>
                  <a:cubicBezTo>
                    <a:pt x="480" y="34"/>
                    <a:pt x="405" y="1"/>
                    <a:pt x="3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6769938" y="3421050"/>
              <a:ext cx="56125" cy="49575"/>
            </a:xfrm>
            <a:custGeom>
              <a:rect b="b" l="l" r="r" t="t"/>
              <a:pathLst>
                <a:path extrusionOk="0" h="1983" w="2245">
                  <a:moveTo>
                    <a:pt x="446" y="0"/>
                  </a:moveTo>
                  <a:cubicBezTo>
                    <a:pt x="203" y="0"/>
                    <a:pt x="1" y="304"/>
                    <a:pt x="221" y="540"/>
                  </a:cubicBezTo>
                  <a:lnTo>
                    <a:pt x="1549" y="1867"/>
                  </a:lnTo>
                  <a:cubicBezTo>
                    <a:pt x="1617" y="1949"/>
                    <a:pt x="1697" y="1983"/>
                    <a:pt x="1775" y="1983"/>
                  </a:cubicBezTo>
                  <a:cubicBezTo>
                    <a:pt x="2022" y="1983"/>
                    <a:pt x="2244" y="1643"/>
                    <a:pt x="1985" y="1412"/>
                  </a:cubicBezTo>
                  <a:lnTo>
                    <a:pt x="657" y="85"/>
                  </a:lnTo>
                  <a:cubicBezTo>
                    <a:pt x="590" y="25"/>
                    <a:pt x="516" y="0"/>
                    <a:pt x="4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6656788" y="3306650"/>
              <a:ext cx="309250" cy="305325"/>
            </a:xfrm>
            <a:custGeom>
              <a:rect b="b" l="l" r="r" t="t"/>
              <a:pathLst>
                <a:path extrusionOk="0" h="12213" w="12370">
                  <a:moveTo>
                    <a:pt x="860" y="793"/>
                  </a:moveTo>
                  <a:lnTo>
                    <a:pt x="2737" y="1418"/>
                  </a:lnTo>
                  <a:lnTo>
                    <a:pt x="1505" y="2689"/>
                  </a:lnTo>
                  <a:lnTo>
                    <a:pt x="860" y="793"/>
                  </a:lnTo>
                  <a:close/>
                  <a:moveTo>
                    <a:pt x="3211" y="1835"/>
                  </a:moveTo>
                  <a:lnTo>
                    <a:pt x="9564" y="8188"/>
                  </a:lnTo>
                  <a:lnTo>
                    <a:pt x="8236" y="9496"/>
                  </a:lnTo>
                  <a:lnTo>
                    <a:pt x="1884" y="3163"/>
                  </a:lnTo>
                  <a:lnTo>
                    <a:pt x="3211" y="1835"/>
                  </a:lnTo>
                  <a:close/>
                  <a:moveTo>
                    <a:pt x="10000" y="8624"/>
                  </a:moveTo>
                  <a:lnTo>
                    <a:pt x="10436" y="9060"/>
                  </a:lnTo>
                  <a:lnTo>
                    <a:pt x="9109" y="10387"/>
                  </a:lnTo>
                  <a:lnTo>
                    <a:pt x="8672" y="9951"/>
                  </a:lnTo>
                  <a:lnTo>
                    <a:pt x="10000" y="8624"/>
                  </a:lnTo>
                  <a:close/>
                  <a:moveTo>
                    <a:pt x="10872" y="9496"/>
                  </a:moveTo>
                  <a:lnTo>
                    <a:pt x="11555" y="10178"/>
                  </a:lnTo>
                  <a:cubicBezTo>
                    <a:pt x="11687" y="10311"/>
                    <a:pt x="11687" y="10501"/>
                    <a:pt x="11555" y="10615"/>
                  </a:cubicBezTo>
                  <a:lnTo>
                    <a:pt x="10682" y="11506"/>
                  </a:lnTo>
                  <a:cubicBezTo>
                    <a:pt x="10616" y="11563"/>
                    <a:pt x="10535" y="11591"/>
                    <a:pt x="10455" y="11591"/>
                  </a:cubicBezTo>
                  <a:cubicBezTo>
                    <a:pt x="10374" y="11591"/>
                    <a:pt x="10294" y="11563"/>
                    <a:pt x="10227" y="11506"/>
                  </a:cubicBezTo>
                  <a:lnTo>
                    <a:pt x="9564" y="10823"/>
                  </a:lnTo>
                  <a:lnTo>
                    <a:pt x="10872" y="9496"/>
                  </a:lnTo>
                  <a:close/>
                  <a:moveTo>
                    <a:pt x="365" y="0"/>
                  </a:moveTo>
                  <a:cubicBezTo>
                    <a:pt x="161" y="0"/>
                    <a:pt x="1" y="200"/>
                    <a:pt x="83" y="413"/>
                  </a:cubicBezTo>
                  <a:lnTo>
                    <a:pt x="955" y="3068"/>
                  </a:lnTo>
                  <a:cubicBezTo>
                    <a:pt x="955" y="3106"/>
                    <a:pt x="993" y="3144"/>
                    <a:pt x="1031" y="3182"/>
                  </a:cubicBezTo>
                  <a:lnTo>
                    <a:pt x="9791" y="11942"/>
                  </a:lnTo>
                  <a:cubicBezTo>
                    <a:pt x="9971" y="12122"/>
                    <a:pt x="10213" y="12212"/>
                    <a:pt x="10455" y="12212"/>
                  </a:cubicBezTo>
                  <a:cubicBezTo>
                    <a:pt x="10697" y="12212"/>
                    <a:pt x="10938" y="12122"/>
                    <a:pt x="11118" y="11942"/>
                  </a:cubicBezTo>
                  <a:lnTo>
                    <a:pt x="12010" y="11070"/>
                  </a:lnTo>
                  <a:cubicBezTo>
                    <a:pt x="12370" y="10690"/>
                    <a:pt x="12370" y="10103"/>
                    <a:pt x="12010" y="9742"/>
                  </a:cubicBezTo>
                  <a:lnTo>
                    <a:pt x="3230" y="963"/>
                  </a:lnTo>
                  <a:cubicBezTo>
                    <a:pt x="3193" y="925"/>
                    <a:pt x="3155" y="906"/>
                    <a:pt x="3117" y="887"/>
                  </a:cubicBezTo>
                  <a:lnTo>
                    <a:pt x="462" y="15"/>
                  </a:lnTo>
                  <a:cubicBezTo>
                    <a:pt x="429" y="5"/>
                    <a:pt x="397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" name="Google Shape;670;p34"/>
          <p:cNvGrpSpPr/>
          <p:nvPr/>
        </p:nvGrpSpPr>
        <p:grpSpPr>
          <a:xfrm>
            <a:off x="4935773" y="2815317"/>
            <a:ext cx="506113" cy="423255"/>
            <a:chOff x="4667413" y="5261950"/>
            <a:chExt cx="475000" cy="389200"/>
          </a:xfrm>
        </p:grpSpPr>
        <p:sp>
          <p:nvSpPr>
            <p:cNvPr id="671" name="Google Shape;671;p34"/>
            <p:cNvSpPr/>
            <p:nvPr/>
          </p:nvSpPr>
          <p:spPr>
            <a:xfrm>
              <a:off x="5021513" y="5271425"/>
              <a:ext cx="111425" cy="314775"/>
            </a:xfrm>
            <a:custGeom>
              <a:rect b="b" l="l" r="r" t="t"/>
              <a:pathLst>
                <a:path extrusionOk="0" h="12591" w="4457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4677363" y="5326875"/>
              <a:ext cx="454150" cy="315275"/>
            </a:xfrm>
            <a:custGeom>
              <a:rect b="b" l="l" r="r" t="t"/>
              <a:pathLst>
                <a:path extrusionOk="0" h="12611" w="18166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5058488" y="5567700"/>
              <a:ext cx="43650" cy="37325"/>
            </a:xfrm>
            <a:custGeom>
              <a:rect b="b" l="l" r="r" t="t"/>
              <a:pathLst>
                <a:path extrusionOk="0" h="1493" w="1746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4728563" y="5382350"/>
              <a:ext cx="64975" cy="55675"/>
            </a:xfrm>
            <a:custGeom>
              <a:rect b="b" l="l" r="r" t="t"/>
              <a:pathLst>
                <a:path extrusionOk="0" h="2227" w="2599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5083138" y="5465775"/>
              <a:ext cx="21825" cy="18750"/>
            </a:xfrm>
            <a:custGeom>
              <a:rect b="b" l="l" r="r" t="t"/>
              <a:pathLst>
                <a:path extrusionOk="0" h="750" w="873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5040013" y="5558700"/>
              <a:ext cx="64950" cy="55650"/>
            </a:xfrm>
            <a:custGeom>
              <a:rect b="b" l="l" r="r" t="t"/>
              <a:pathLst>
                <a:path extrusionOk="0" h="2226" w="2598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4667413" y="5261950"/>
              <a:ext cx="475000" cy="389200"/>
            </a:xfrm>
            <a:custGeom>
              <a:rect b="b" l="l" r="r" t="t"/>
              <a:pathLst>
                <a:path extrusionOk="0" h="15568" w="1900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4714513" y="5372850"/>
              <a:ext cx="143950" cy="219400"/>
            </a:xfrm>
            <a:custGeom>
              <a:rect b="b" l="l" r="r" t="t"/>
              <a:pathLst>
                <a:path extrusionOk="0" h="8776" w="5758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4891663" y="5373175"/>
              <a:ext cx="81950" cy="74525"/>
            </a:xfrm>
            <a:custGeom>
              <a:rect b="b" l="l" r="r" t="t"/>
              <a:pathLst>
                <a:path extrusionOk="0" h="2981" w="3278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4891663" y="5521325"/>
              <a:ext cx="81875" cy="74525"/>
            </a:xfrm>
            <a:custGeom>
              <a:rect b="b" l="l" r="r" t="t"/>
              <a:pathLst>
                <a:path extrusionOk="0" h="2981" w="3275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4724813" y="5521325"/>
              <a:ext cx="82250" cy="74525"/>
            </a:xfrm>
            <a:custGeom>
              <a:rect b="b" l="l" r="r" t="t"/>
              <a:pathLst>
                <a:path extrusionOk="0" h="2981" w="329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5086463" y="5336375"/>
              <a:ext cx="18500" cy="110475"/>
            </a:xfrm>
            <a:custGeom>
              <a:rect b="b" l="l" r="r" t="t"/>
              <a:pathLst>
                <a:path extrusionOk="0" h="4419" w="74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5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BERTweet +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&gt;</a:t>
            </a:r>
            <a:endParaRPr/>
          </a:p>
        </p:txBody>
      </p:sp>
      <p:sp>
        <p:nvSpPr>
          <p:cNvPr id="688" name="Google Shape;688;p35"/>
          <p:cNvSpPr txBox="1"/>
          <p:nvPr>
            <p:ph idx="1" type="subTitle"/>
          </p:nvPr>
        </p:nvSpPr>
        <p:spPr>
          <a:xfrm>
            <a:off x="6403981" y="1781242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Context helps models trained on informal text</a:t>
            </a:r>
            <a:r>
              <a:rPr lang="en"/>
              <a:t> &gt;</a:t>
            </a:r>
            <a:endParaRPr/>
          </a:p>
        </p:txBody>
      </p:sp>
      <p:sp>
        <p:nvSpPr>
          <p:cNvPr id="689" name="Google Shape;689;p35"/>
          <p:cNvSpPr txBox="1"/>
          <p:nvPr>
            <p:ph idx="3" type="subTitle"/>
          </p:nvPr>
        </p:nvSpPr>
        <p:spPr>
          <a:xfrm>
            <a:off x="2494725" y="1403338"/>
            <a:ext cx="2582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</a:t>
            </a:r>
            <a:endParaRPr/>
          </a:p>
        </p:txBody>
      </p:sp>
      <p:sp>
        <p:nvSpPr>
          <p:cNvPr id="690" name="Google Shape;690;p35"/>
          <p:cNvSpPr txBox="1"/>
          <p:nvPr>
            <p:ph idx="4" type="subTitle"/>
          </p:nvPr>
        </p:nvSpPr>
        <p:spPr>
          <a:xfrm>
            <a:off x="6403975" y="1403350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91" name="Google Shape;691;p35"/>
          <p:cNvSpPr txBox="1"/>
          <p:nvPr>
            <p:ph idx="5" type="subTitle"/>
          </p:nvPr>
        </p:nvSpPr>
        <p:spPr>
          <a:xfrm>
            <a:off x="6030024" y="3371325"/>
            <a:ext cx="2582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False negatives and False positives</a:t>
            </a:r>
            <a:r>
              <a:rPr lang="en"/>
              <a:t>&gt;</a:t>
            </a:r>
            <a:endParaRPr/>
          </a:p>
        </p:txBody>
      </p:sp>
      <p:sp>
        <p:nvSpPr>
          <p:cNvPr id="692" name="Google Shape;692;p35"/>
          <p:cNvSpPr txBox="1"/>
          <p:nvPr>
            <p:ph idx="6" type="subTitle"/>
          </p:nvPr>
        </p:nvSpPr>
        <p:spPr>
          <a:xfrm>
            <a:off x="2429625" y="327630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Bigger Data Set + Fix Subjectivity &gt;</a:t>
            </a:r>
            <a:endParaRPr/>
          </a:p>
        </p:txBody>
      </p:sp>
      <p:sp>
        <p:nvSpPr>
          <p:cNvPr id="693" name="Google Shape;693;p35"/>
          <p:cNvSpPr txBox="1"/>
          <p:nvPr>
            <p:ph idx="7" type="subTitle"/>
          </p:nvPr>
        </p:nvSpPr>
        <p:spPr>
          <a:xfrm>
            <a:off x="2429625" y="289841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94" name="Google Shape;694;p35"/>
          <p:cNvSpPr txBox="1"/>
          <p:nvPr>
            <p:ph idx="8" type="subTitle"/>
          </p:nvPr>
        </p:nvSpPr>
        <p:spPr>
          <a:xfrm>
            <a:off x="6030025" y="2993450"/>
            <a:ext cx="27045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Analysis</a:t>
            </a:r>
            <a:endParaRPr/>
          </a:p>
        </p:txBody>
      </p:sp>
      <p:sp>
        <p:nvSpPr>
          <p:cNvPr id="695" name="Google Shape;695;p35"/>
          <p:cNvSpPr txBox="1"/>
          <p:nvPr>
            <p:ph type="title"/>
          </p:nvPr>
        </p:nvSpPr>
        <p:spPr>
          <a:xfrm>
            <a:off x="1084825" y="529625"/>
            <a:ext cx="82452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&amp; </a:t>
            </a:r>
            <a:r>
              <a:rPr lang="en">
                <a:solidFill>
                  <a:schemeClr val="accent2"/>
                </a:solidFill>
              </a:rPr>
              <a:t>‘Improvements’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696" name="Google Shape;696;p35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97" name="Google Shape;697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98" name="Google Shape;698;p35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9" name="Google Shape;699;p35"/>
          <p:cNvGrpSpPr/>
          <p:nvPr/>
        </p:nvGrpSpPr>
        <p:grpSpPr>
          <a:xfrm>
            <a:off x="1812871" y="3256376"/>
            <a:ext cx="365750" cy="302447"/>
            <a:chOff x="4667413" y="5261950"/>
            <a:chExt cx="475000" cy="389200"/>
          </a:xfrm>
        </p:grpSpPr>
        <p:sp>
          <p:nvSpPr>
            <p:cNvPr id="700" name="Google Shape;700;p35"/>
            <p:cNvSpPr/>
            <p:nvPr/>
          </p:nvSpPr>
          <p:spPr>
            <a:xfrm>
              <a:off x="5021513" y="5271425"/>
              <a:ext cx="111425" cy="314775"/>
            </a:xfrm>
            <a:custGeom>
              <a:rect b="b" l="l" r="r" t="t"/>
              <a:pathLst>
                <a:path extrusionOk="0" h="12591" w="4457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677363" y="5326875"/>
              <a:ext cx="454150" cy="315275"/>
            </a:xfrm>
            <a:custGeom>
              <a:rect b="b" l="l" r="r" t="t"/>
              <a:pathLst>
                <a:path extrusionOk="0" h="12611" w="18166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5058488" y="5567700"/>
              <a:ext cx="43650" cy="37325"/>
            </a:xfrm>
            <a:custGeom>
              <a:rect b="b" l="l" r="r" t="t"/>
              <a:pathLst>
                <a:path extrusionOk="0" h="1493" w="1746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4728563" y="5382350"/>
              <a:ext cx="64975" cy="55675"/>
            </a:xfrm>
            <a:custGeom>
              <a:rect b="b" l="l" r="r" t="t"/>
              <a:pathLst>
                <a:path extrusionOk="0" h="2227" w="2599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5083138" y="5465775"/>
              <a:ext cx="21825" cy="18750"/>
            </a:xfrm>
            <a:custGeom>
              <a:rect b="b" l="l" r="r" t="t"/>
              <a:pathLst>
                <a:path extrusionOk="0" h="750" w="873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5040013" y="5558700"/>
              <a:ext cx="64950" cy="55650"/>
            </a:xfrm>
            <a:custGeom>
              <a:rect b="b" l="l" r="r" t="t"/>
              <a:pathLst>
                <a:path extrusionOk="0" h="2226" w="2598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4667413" y="5261950"/>
              <a:ext cx="475000" cy="389200"/>
            </a:xfrm>
            <a:custGeom>
              <a:rect b="b" l="l" r="r" t="t"/>
              <a:pathLst>
                <a:path extrusionOk="0" h="15568" w="1900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4714513" y="5372850"/>
              <a:ext cx="143950" cy="219400"/>
            </a:xfrm>
            <a:custGeom>
              <a:rect b="b" l="l" r="r" t="t"/>
              <a:pathLst>
                <a:path extrusionOk="0" h="8776" w="5758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4891663" y="5373175"/>
              <a:ext cx="81950" cy="74525"/>
            </a:xfrm>
            <a:custGeom>
              <a:rect b="b" l="l" r="r" t="t"/>
              <a:pathLst>
                <a:path extrusionOk="0" h="2981" w="3278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4891663" y="5521325"/>
              <a:ext cx="81875" cy="74525"/>
            </a:xfrm>
            <a:custGeom>
              <a:rect b="b" l="l" r="r" t="t"/>
              <a:pathLst>
                <a:path extrusionOk="0" h="2981" w="3275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4724813" y="5521325"/>
              <a:ext cx="82250" cy="74525"/>
            </a:xfrm>
            <a:custGeom>
              <a:rect b="b" l="l" r="r" t="t"/>
              <a:pathLst>
                <a:path extrusionOk="0" h="2981" w="329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5086463" y="5336375"/>
              <a:ext cx="18500" cy="110475"/>
            </a:xfrm>
            <a:custGeom>
              <a:rect b="b" l="l" r="r" t="t"/>
              <a:pathLst>
                <a:path extrusionOk="0" h="4419" w="74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35"/>
          <p:cNvGrpSpPr/>
          <p:nvPr/>
        </p:nvGrpSpPr>
        <p:grpSpPr>
          <a:xfrm>
            <a:off x="1771663" y="1671650"/>
            <a:ext cx="578325" cy="487500"/>
            <a:chOff x="1665363" y="1706700"/>
            <a:chExt cx="578325" cy="487500"/>
          </a:xfrm>
        </p:grpSpPr>
        <p:sp>
          <p:nvSpPr>
            <p:cNvPr id="713" name="Google Shape;713;p35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35"/>
          <p:cNvGrpSpPr/>
          <p:nvPr/>
        </p:nvGrpSpPr>
        <p:grpSpPr>
          <a:xfrm>
            <a:off x="5678925" y="1685338"/>
            <a:ext cx="578325" cy="487500"/>
            <a:chOff x="4764875" y="1706700"/>
            <a:chExt cx="578325" cy="487500"/>
          </a:xfrm>
        </p:grpSpPr>
        <p:sp>
          <p:nvSpPr>
            <p:cNvPr id="716" name="Google Shape;716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5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19" name="Google Shape;719;p35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1" name="Google Shape;721;p35"/>
          <p:cNvGrpSpPr/>
          <p:nvPr/>
        </p:nvGrpSpPr>
        <p:grpSpPr>
          <a:xfrm>
            <a:off x="1706575" y="3163850"/>
            <a:ext cx="578325" cy="487500"/>
            <a:chOff x="2099175" y="3289450"/>
            <a:chExt cx="578325" cy="487500"/>
          </a:xfrm>
        </p:grpSpPr>
        <p:sp>
          <p:nvSpPr>
            <p:cNvPr id="722" name="Google Shape;722;p35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35"/>
          <p:cNvGrpSpPr/>
          <p:nvPr/>
        </p:nvGrpSpPr>
        <p:grpSpPr>
          <a:xfrm>
            <a:off x="5777900" y="1758972"/>
            <a:ext cx="365763" cy="340222"/>
            <a:chOff x="3001163" y="2256975"/>
            <a:chExt cx="443725" cy="416275"/>
          </a:xfrm>
        </p:grpSpPr>
        <p:sp>
          <p:nvSpPr>
            <p:cNvPr id="725" name="Google Shape;725;p35"/>
            <p:cNvSpPr/>
            <p:nvPr/>
          </p:nvSpPr>
          <p:spPr>
            <a:xfrm>
              <a:off x="3020613" y="2372825"/>
              <a:ext cx="322825" cy="291700"/>
            </a:xfrm>
            <a:custGeom>
              <a:rect b="b" l="l" r="r" t="t"/>
              <a:pathLst>
                <a:path extrusionOk="0" h="11668" w="12913">
                  <a:moveTo>
                    <a:pt x="6415" y="0"/>
                  </a:moveTo>
                  <a:cubicBezTo>
                    <a:pt x="4811" y="0"/>
                    <a:pt x="3218" y="660"/>
                    <a:pt x="2067" y="1948"/>
                  </a:cubicBezTo>
                  <a:cubicBezTo>
                    <a:pt x="0" y="4261"/>
                    <a:pt x="114" y="7769"/>
                    <a:pt x="2295" y="9969"/>
                  </a:cubicBezTo>
                  <a:cubicBezTo>
                    <a:pt x="3434" y="11098"/>
                    <a:pt x="4923" y="11668"/>
                    <a:pt x="6417" y="11668"/>
                  </a:cubicBezTo>
                  <a:cubicBezTo>
                    <a:pt x="7807" y="11668"/>
                    <a:pt x="9200" y="11174"/>
                    <a:pt x="10315" y="10177"/>
                  </a:cubicBezTo>
                  <a:cubicBezTo>
                    <a:pt x="12610" y="8111"/>
                    <a:pt x="12913" y="4603"/>
                    <a:pt x="10979" y="2195"/>
                  </a:cubicBezTo>
                  <a:lnTo>
                    <a:pt x="10050" y="1266"/>
                  </a:lnTo>
                  <a:cubicBezTo>
                    <a:pt x="8975" y="417"/>
                    <a:pt x="7691" y="0"/>
                    <a:pt x="64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3055563" y="2413375"/>
              <a:ext cx="258025" cy="211125"/>
            </a:xfrm>
            <a:custGeom>
              <a:rect b="b" l="l" r="r" t="t"/>
              <a:pathLst>
                <a:path extrusionOk="0" h="8445" w="10321">
                  <a:moveTo>
                    <a:pt x="5006" y="0"/>
                  </a:moveTo>
                  <a:cubicBezTo>
                    <a:pt x="3332" y="0"/>
                    <a:pt x="1713" y="997"/>
                    <a:pt x="1048" y="2715"/>
                  </a:cubicBezTo>
                  <a:cubicBezTo>
                    <a:pt x="1048" y="2715"/>
                    <a:pt x="1048" y="2715"/>
                    <a:pt x="1048" y="2734"/>
                  </a:cubicBezTo>
                  <a:cubicBezTo>
                    <a:pt x="1" y="5540"/>
                    <a:pt x="2112" y="8445"/>
                    <a:pt x="4985" y="8445"/>
                  </a:cubicBezTo>
                  <a:cubicBezTo>
                    <a:pt x="5180" y="8445"/>
                    <a:pt x="5379" y="8431"/>
                    <a:pt x="5580" y="8404"/>
                  </a:cubicBezTo>
                  <a:cubicBezTo>
                    <a:pt x="8747" y="7968"/>
                    <a:pt x="10320" y="4308"/>
                    <a:pt x="8424" y="1729"/>
                  </a:cubicBezTo>
                  <a:lnTo>
                    <a:pt x="8405" y="1729"/>
                  </a:lnTo>
                  <a:lnTo>
                    <a:pt x="7495" y="819"/>
                  </a:lnTo>
                  <a:cubicBezTo>
                    <a:pt x="6732" y="261"/>
                    <a:pt x="5862" y="0"/>
                    <a:pt x="5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3108788" y="2453825"/>
              <a:ext cx="144600" cy="130425"/>
            </a:xfrm>
            <a:custGeom>
              <a:rect b="b" l="l" r="r" t="t"/>
              <a:pathLst>
                <a:path extrusionOk="0" h="5217" w="5784">
                  <a:moveTo>
                    <a:pt x="2876" y="1"/>
                  </a:moveTo>
                  <a:cubicBezTo>
                    <a:pt x="2091" y="1"/>
                    <a:pt x="1323" y="357"/>
                    <a:pt x="815" y="1021"/>
                  </a:cubicBezTo>
                  <a:cubicBezTo>
                    <a:pt x="0" y="2045"/>
                    <a:pt x="95" y="3524"/>
                    <a:pt x="1024" y="4453"/>
                  </a:cubicBezTo>
                  <a:cubicBezTo>
                    <a:pt x="1529" y="4958"/>
                    <a:pt x="2196" y="5217"/>
                    <a:pt x="2864" y="5217"/>
                  </a:cubicBezTo>
                  <a:cubicBezTo>
                    <a:pt x="3426" y="5217"/>
                    <a:pt x="3988" y="5034"/>
                    <a:pt x="4456" y="4662"/>
                  </a:cubicBezTo>
                  <a:cubicBezTo>
                    <a:pt x="5499" y="3866"/>
                    <a:pt x="5783" y="2425"/>
                    <a:pt x="5120" y="1287"/>
                  </a:cubicBezTo>
                  <a:lnTo>
                    <a:pt x="4191" y="358"/>
                  </a:lnTo>
                  <a:cubicBezTo>
                    <a:pt x="3777" y="117"/>
                    <a:pt x="3324" y="1"/>
                    <a:pt x="2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3323038" y="2265550"/>
              <a:ext cx="110950" cy="110950"/>
            </a:xfrm>
            <a:custGeom>
              <a:rect b="b" l="l" r="r" t="t"/>
              <a:pathLst>
                <a:path extrusionOk="0" h="4438" w="4438">
                  <a:moveTo>
                    <a:pt x="1935" y="1"/>
                  </a:moveTo>
                  <a:cubicBezTo>
                    <a:pt x="1537" y="399"/>
                    <a:pt x="77" y="1878"/>
                    <a:pt x="1" y="1973"/>
                  </a:cubicBezTo>
                  <a:lnTo>
                    <a:pt x="1" y="4438"/>
                  </a:lnTo>
                  <a:lnTo>
                    <a:pt x="2485" y="4438"/>
                  </a:lnTo>
                  <a:lnTo>
                    <a:pt x="4438" y="2504"/>
                  </a:lnTo>
                  <a:lnTo>
                    <a:pt x="1935" y="250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3155538" y="2371850"/>
              <a:ext cx="173225" cy="165150"/>
            </a:xfrm>
            <a:custGeom>
              <a:rect b="b" l="l" r="r" t="t"/>
              <a:pathLst>
                <a:path extrusionOk="0" h="6606" w="6929">
                  <a:moveTo>
                    <a:pt x="6227" y="1"/>
                  </a:moveTo>
                  <a:cubicBezTo>
                    <a:pt x="6061" y="1"/>
                    <a:pt x="5895" y="63"/>
                    <a:pt x="5772" y="186"/>
                  </a:cubicBezTo>
                  <a:lnTo>
                    <a:pt x="481" y="5495"/>
                  </a:lnTo>
                  <a:cubicBezTo>
                    <a:pt x="1" y="5961"/>
                    <a:pt x="437" y="6605"/>
                    <a:pt x="940" y="6605"/>
                  </a:cubicBezTo>
                  <a:cubicBezTo>
                    <a:pt x="1092" y="6605"/>
                    <a:pt x="1250" y="6546"/>
                    <a:pt x="1391" y="6405"/>
                  </a:cubicBezTo>
                  <a:cubicBezTo>
                    <a:pt x="1562" y="6234"/>
                    <a:pt x="4918" y="2878"/>
                    <a:pt x="6682" y="1115"/>
                  </a:cubicBezTo>
                  <a:cubicBezTo>
                    <a:pt x="6928" y="849"/>
                    <a:pt x="6928" y="451"/>
                    <a:pt x="6682" y="186"/>
                  </a:cubicBezTo>
                  <a:cubicBezTo>
                    <a:pt x="6558" y="63"/>
                    <a:pt x="6393" y="1"/>
                    <a:pt x="6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3091238" y="2445625"/>
              <a:ext cx="18975" cy="16200"/>
            </a:xfrm>
            <a:custGeom>
              <a:rect b="b" l="l" r="r" t="t"/>
              <a:pathLst>
                <a:path extrusionOk="0" h="648" w="759">
                  <a:moveTo>
                    <a:pt x="332" y="1"/>
                  </a:moveTo>
                  <a:cubicBezTo>
                    <a:pt x="166" y="1"/>
                    <a:pt x="0" y="133"/>
                    <a:pt x="0" y="325"/>
                  </a:cubicBezTo>
                  <a:cubicBezTo>
                    <a:pt x="0" y="515"/>
                    <a:pt x="152" y="648"/>
                    <a:pt x="323" y="648"/>
                  </a:cubicBezTo>
                  <a:cubicBezTo>
                    <a:pt x="626" y="648"/>
                    <a:pt x="759" y="307"/>
                    <a:pt x="550" y="98"/>
                  </a:cubicBezTo>
                  <a:cubicBezTo>
                    <a:pt x="489" y="31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001163" y="2256975"/>
              <a:ext cx="443725" cy="416275"/>
            </a:xfrm>
            <a:custGeom>
              <a:rect b="b" l="l" r="r" t="t"/>
              <a:pathLst>
                <a:path extrusionOk="0" h="16651" w="17749">
                  <a:moveTo>
                    <a:pt x="14487" y="1121"/>
                  </a:moveTo>
                  <a:lnTo>
                    <a:pt x="14487" y="2714"/>
                  </a:lnTo>
                  <a:lnTo>
                    <a:pt x="13198" y="4003"/>
                  </a:lnTo>
                  <a:lnTo>
                    <a:pt x="13198" y="2430"/>
                  </a:lnTo>
                  <a:cubicBezTo>
                    <a:pt x="13463" y="2164"/>
                    <a:pt x="13956" y="1652"/>
                    <a:pt x="14487" y="1121"/>
                  </a:cubicBezTo>
                  <a:close/>
                  <a:moveTo>
                    <a:pt x="16535" y="3169"/>
                  </a:moveTo>
                  <a:lnTo>
                    <a:pt x="15227" y="4477"/>
                  </a:lnTo>
                  <a:lnTo>
                    <a:pt x="13672" y="4477"/>
                  </a:lnTo>
                  <a:lnTo>
                    <a:pt x="14961" y="3169"/>
                  </a:lnTo>
                  <a:close/>
                  <a:moveTo>
                    <a:pt x="12409" y="4923"/>
                  </a:moveTo>
                  <a:cubicBezTo>
                    <a:pt x="12492" y="4923"/>
                    <a:pt x="12572" y="4951"/>
                    <a:pt x="12629" y="5008"/>
                  </a:cubicBezTo>
                  <a:cubicBezTo>
                    <a:pt x="12762" y="5141"/>
                    <a:pt x="12762" y="5350"/>
                    <a:pt x="12629" y="5482"/>
                  </a:cubicBezTo>
                  <a:lnTo>
                    <a:pt x="7339" y="10773"/>
                  </a:lnTo>
                  <a:cubicBezTo>
                    <a:pt x="7268" y="10843"/>
                    <a:pt x="7190" y="10873"/>
                    <a:pt x="7114" y="10873"/>
                  </a:cubicBezTo>
                  <a:cubicBezTo>
                    <a:pt x="6865" y="10873"/>
                    <a:pt x="6651" y="10550"/>
                    <a:pt x="6884" y="10318"/>
                  </a:cubicBezTo>
                  <a:lnTo>
                    <a:pt x="12174" y="5008"/>
                  </a:lnTo>
                  <a:cubicBezTo>
                    <a:pt x="12240" y="4951"/>
                    <a:pt x="12326" y="4923"/>
                    <a:pt x="12409" y="4923"/>
                  </a:cubicBezTo>
                  <a:close/>
                  <a:moveTo>
                    <a:pt x="7140" y="8202"/>
                  </a:moveTo>
                  <a:cubicBezTo>
                    <a:pt x="7398" y="8202"/>
                    <a:pt x="7668" y="8247"/>
                    <a:pt x="7946" y="8346"/>
                  </a:cubicBezTo>
                  <a:lnTo>
                    <a:pt x="6429" y="9843"/>
                  </a:lnTo>
                  <a:cubicBezTo>
                    <a:pt x="6050" y="10223"/>
                    <a:pt x="6050" y="10848"/>
                    <a:pt x="6429" y="11228"/>
                  </a:cubicBezTo>
                  <a:cubicBezTo>
                    <a:pt x="6618" y="11417"/>
                    <a:pt x="6865" y="11512"/>
                    <a:pt x="7114" y="11512"/>
                  </a:cubicBezTo>
                  <a:cubicBezTo>
                    <a:pt x="7363" y="11512"/>
                    <a:pt x="7614" y="11417"/>
                    <a:pt x="7813" y="11228"/>
                  </a:cubicBezTo>
                  <a:lnTo>
                    <a:pt x="9330" y="9711"/>
                  </a:lnTo>
                  <a:lnTo>
                    <a:pt x="9330" y="9711"/>
                  </a:lnTo>
                  <a:cubicBezTo>
                    <a:pt x="9905" y="11368"/>
                    <a:pt x="8581" y="12767"/>
                    <a:pt x="7159" y="12767"/>
                  </a:cubicBezTo>
                  <a:cubicBezTo>
                    <a:pt x="6612" y="12767"/>
                    <a:pt x="6050" y="12560"/>
                    <a:pt x="5575" y="12081"/>
                  </a:cubicBezTo>
                  <a:cubicBezTo>
                    <a:pt x="4059" y="10581"/>
                    <a:pt x="5267" y="8202"/>
                    <a:pt x="7140" y="8202"/>
                  </a:cubicBezTo>
                  <a:close/>
                  <a:moveTo>
                    <a:pt x="7187" y="4951"/>
                  </a:moveTo>
                  <a:cubicBezTo>
                    <a:pt x="8306" y="4951"/>
                    <a:pt x="9406" y="5293"/>
                    <a:pt x="10335" y="5937"/>
                  </a:cubicBezTo>
                  <a:lnTo>
                    <a:pt x="9633" y="6658"/>
                  </a:lnTo>
                  <a:cubicBezTo>
                    <a:pt x="8951" y="6203"/>
                    <a:pt x="8154" y="5956"/>
                    <a:pt x="7339" y="5937"/>
                  </a:cubicBezTo>
                  <a:cubicBezTo>
                    <a:pt x="7279" y="5935"/>
                    <a:pt x="7220" y="5934"/>
                    <a:pt x="7161" y="5934"/>
                  </a:cubicBezTo>
                  <a:cubicBezTo>
                    <a:pt x="6275" y="5934"/>
                    <a:pt x="5412" y="6198"/>
                    <a:pt x="4665" y="6696"/>
                  </a:cubicBezTo>
                  <a:cubicBezTo>
                    <a:pt x="4355" y="6882"/>
                    <a:pt x="4552" y="7296"/>
                    <a:pt x="4831" y="7296"/>
                  </a:cubicBezTo>
                  <a:cubicBezTo>
                    <a:pt x="4893" y="7296"/>
                    <a:pt x="4960" y="7275"/>
                    <a:pt x="5026" y="7227"/>
                  </a:cubicBezTo>
                  <a:cubicBezTo>
                    <a:pt x="5678" y="6802"/>
                    <a:pt x="6422" y="6588"/>
                    <a:pt x="7169" y="6588"/>
                  </a:cubicBezTo>
                  <a:cubicBezTo>
                    <a:pt x="7855" y="6588"/>
                    <a:pt x="8542" y="6769"/>
                    <a:pt x="9159" y="7132"/>
                  </a:cubicBezTo>
                  <a:lnTo>
                    <a:pt x="8439" y="7834"/>
                  </a:lnTo>
                  <a:cubicBezTo>
                    <a:pt x="8034" y="7643"/>
                    <a:pt x="7605" y="7552"/>
                    <a:pt x="7181" y="7552"/>
                  </a:cubicBezTo>
                  <a:cubicBezTo>
                    <a:pt x="6256" y="7552"/>
                    <a:pt x="5357" y="7988"/>
                    <a:pt x="4798" y="8782"/>
                  </a:cubicBezTo>
                  <a:cubicBezTo>
                    <a:pt x="3983" y="9957"/>
                    <a:pt x="4115" y="11531"/>
                    <a:pt x="5120" y="12536"/>
                  </a:cubicBezTo>
                  <a:cubicBezTo>
                    <a:pt x="5686" y="13101"/>
                    <a:pt x="6437" y="13390"/>
                    <a:pt x="7191" y="13390"/>
                  </a:cubicBezTo>
                  <a:cubicBezTo>
                    <a:pt x="7779" y="13390"/>
                    <a:pt x="8369" y="13215"/>
                    <a:pt x="8875" y="12858"/>
                  </a:cubicBezTo>
                  <a:cubicBezTo>
                    <a:pt x="10031" y="12043"/>
                    <a:pt x="10430" y="10488"/>
                    <a:pt x="9823" y="9218"/>
                  </a:cubicBezTo>
                  <a:lnTo>
                    <a:pt x="10543" y="8497"/>
                  </a:lnTo>
                  <a:lnTo>
                    <a:pt x="10543" y="8497"/>
                  </a:lnTo>
                  <a:cubicBezTo>
                    <a:pt x="12003" y="10981"/>
                    <a:pt x="10373" y="14129"/>
                    <a:pt x="7510" y="14375"/>
                  </a:cubicBezTo>
                  <a:cubicBezTo>
                    <a:pt x="7392" y="14385"/>
                    <a:pt x="7276" y="14390"/>
                    <a:pt x="7161" y="14390"/>
                  </a:cubicBezTo>
                  <a:cubicBezTo>
                    <a:pt x="4476" y="14390"/>
                    <a:pt x="2546" y="11686"/>
                    <a:pt x="3528" y="9104"/>
                  </a:cubicBezTo>
                  <a:lnTo>
                    <a:pt x="3528" y="9085"/>
                  </a:lnTo>
                  <a:cubicBezTo>
                    <a:pt x="3636" y="8833"/>
                    <a:pt x="3424" y="8641"/>
                    <a:pt x="3216" y="8641"/>
                  </a:cubicBezTo>
                  <a:cubicBezTo>
                    <a:pt x="3095" y="8641"/>
                    <a:pt x="2976" y="8705"/>
                    <a:pt x="2921" y="8857"/>
                  </a:cubicBezTo>
                  <a:cubicBezTo>
                    <a:pt x="2921" y="8857"/>
                    <a:pt x="2921" y="8876"/>
                    <a:pt x="2902" y="8895"/>
                  </a:cubicBezTo>
                  <a:cubicBezTo>
                    <a:pt x="1786" y="11902"/>
                    <a:pt x="4037" y="15028"/>
                    <a:pt x="7140" y="15028"/>
                  </a:cubicBezTo>
                  <a:cubicBezTo>
                    <a:pt x="7305" y="15028"/>
                    <a:pt x="7473" y="15019"/>
                    <a:pt x="7642" y="15001"/>
                  </a:cubicBezTo>
                  <a:cubicBezTo>
                    <a:pt x="11017" y="14660"/>
                    <a:pt x="12819" y="10886"/>
                    <a:pt x="10998" y="8023"/>
                  </a:cubicBezTo>
                  <a:lnTo>
                    <a:pt x="11719" y="7322"/>
                  </a:lnTo>
                  <a:lnTo>
                    <a:pt x="11719" y="7322"/>
                  </a:lnTo>
                  <a:cubicBezTo>
                    <a:pt x="14222" y="10905"/>
                    <a:pt x="11681" y="16006"/>
                    <a:pt x="7187" y="16006"/>
                  </a:cubicBezTo>
                  <a:cubicBezTo>
                    <a:pt x="4134" y="16006"/>
                    <a:pt x="1650" y="13522"/>
                    <a:pt x="1650" y="10469"/>
                  </a:cubicBezTo>
                  <a:cubicBezTo>
                    <a:pt x="1650" y="7416"/>
                    <a:pt x="4134" y="4951"/>
                    <a:pt x="7187" y="4951"/>
                  </a:cubicBezTo>
                  <a:close/>
                  <a:moveTo>
                    <a:pt x="14807" y="1"/>
                  </a:moveTo>
                  <a:cubicBezTo>
                    <a:pt x="14729" y="1"/>
                    <a:pt x="14649" y="31"/>
                    <a:pt x="14582" y="97"/>
                  </a:cubicBezTo>
                  <a:lnTo>
                    <a:pt x="12629" y="2069"/>
                  </a:lnTo>
                  <a:cubicBezTo>
                    <a:pt x="12572" y="2126"/>
                    <a:pt x="12534" y="2221"/>
                    <a:pt x="12534" y="2297"/>
                  </a:cubicBezTo>
                  <a:lnTo>
                    <a:pt x="12534" y="4288"/>
                  </a:lnTo>
                  <a:cubicBezTo>
                    <a:pt x="12482" y="4278"/>
                    <a:pt x="12429" y="4273"/>
                    <a:pt x="12377" y="4273"/>
                  </a:cubicBezTo>
                  <a:cubicBezTo>
                    <a:pt x="12129" y="4273"/>
                    <a:pt x="11891" y="4381"/>
                    <a:pt x="11719" y="4553"/>
                  </a:cubicBezTo>
                  <a:lnTo>
                    <a:pt x="10790" y="5482"/>
                  </a:lnTo>
                  <a:cubicBezTo>
                    <a:pt x="9681" y="4677"/>
                    <a:pt x="8422" y="4303"/>
                    <a:pt x="7184" y="4303"/>
                  </a:cubicBezTo>
                  <a:cubicBezTo>
                    <a:pt x="4634" y="4303"/>
                    <a:pt x="2171" y="5892"/>
                    <a:pt x="1290" y="8573"/>
                  </a:cubicBezTo>
                  <a:cubicBezTo>
                    <a:pt x="1" y="12555"/>
                    <a:pt x="2978" y="16651"/>
                    <a:pt x="7168" y="16651"/>
                  </a:cubicBezTo>
                  <a:lnTo>
                    <a:pt x="7187" y="16651"/>
                  </a:lnTo>
                  <a:cubicBezTo>
                    <a:pt x="12212" y="16651"/>
                    <a:pt x="15132" y="10943"/>
                    <a:pt x="12174" y="6848"/>
                  </a:cubicBezTo>
                  <a:lnTo>
                    <a:pt x="13103" y="5937"/>
                  </a:lnTo>
                  <a:cubicBezTo>
                    <a:pt x="13312" y="5729"/>
                    <a:pt x="13407" y="5407"/>
                    <a:pt x="13369" y="5122"/>
                  </a:cubicBezTo>
                  <a:lnTo>
                    <a:pt x="15341" y="5122"/>
                  </a:lnTo>
                  <a:cubicBezTo>
                    <a:pt x="15435" y="5122"/>
                    <a:pt x="15511" y="5084"/>
                    <a:pt x="15587" y="5008"/>
                  </a:cubicBezTo>
                  <a:lnTo>
                    <a:pt x="17559" y="3074"/>
                  </a:lnTo>
                  <a:cubicBezTo>
                    <a:pt x="17749" y="2866"/>
                    <a:pt x="17597" y="2505"/>
                    <a:pt x="17313" y="2505"/>
                  </a:cubicBezTo>
                  <a:lnTo>
                    <a:pt x="15587" y="2505"/>
                  </a:lnTo>
                  <a:lnTo>
                    <a:pt x="16346" y="1766"/>
                  </a:lnTo>
                  <a:cubicBezTo>
                    <a:pt x="16459" y="1633"/>
                    <a:pt x="16459" y="1425"/>
                    <a:pt x="16346" y="1311"/>
                  </a:cubicBezTo>
                  <a:cubicBezTo>
                    <a:pt x="16279" y="1244"/>
                    <a:pt x="16194" y="1211"/>
                    <a:pt x="16109" y="1211"/>
                  </a:cubicBezTo>
                  <a:cubicBezTo>
                    <a:pt x="16023" y="1211"/>
                    <a:pt x="15938" y="1244"/>
                    <a:pt x="15872" y="1311"/>
                  </a:cubicBezTo>
                  <a:lnTo>
                    <a:pt x="15132" y="2050"/>
                  </a:lnTo>
                  <a:lnTo>
                    <a:pt x="15132" y="344"/>
                  </a:lnTo>
                  <a:cubicBezTo>
                    <a:pt x="15132" y="137"/>
                    <a:pt x="14974" y="1"/>
                    <a:pt x="14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35"/>
          <p:cNvGrpSpPr/>
          <p:nvPr/>
        </p:nvGrpSpPr>
        <p:grpSpPr>
          <a:xfrm>
            <a:off x="1893634" y="1732513"/>
            <a:ext cx="298393" cy="365763"/>
            <a:chOff x="3578063" y="2293050"/>
            <a:chExt cx="283025" cy="345125"/>
          </a:xfrm>
        </p:grpSpPr>
        <p:sp>
          <p:nvSpPr>
            <p:cNvPr id="733" name="Google Shape;733;p35"/>
            <p:cNvSpPr/>
            <p:nvPr/>
          </p:nvSpPr>
          <p:spPr>
            <a:xfrm>
              <a:off x="3638288" y="2299700"/>
              <a:ext cx="162125" cy="237500"/>
            </a:xfrm>
            <a:custGeom>
              <a:rect b="b" l="l" r="r" t="t"/>
              <a:pathLst>
                <a:path extrusionOk="0" h="9500" w="6485">
                  <a:moveTo>
                    <a:pt x="0" y="0"/>
                  </a:moveTo>
                  <a:lnTo>
                    <a:pt x="0" y="2313"/>
                  </a:lnTo>
                  <a:cubicBezTo>
                    <a:pt x="0" y="3584"/>
                    <a:pt x="417" y="4816"/>
                    <a:pt x="1176" y="5821"/>
                  </a:cubicBezTo>
                  <a:cubicBezTo>
                    <a:pt x="1441" y="6162"/>
                    <a:pt x="1745" y="6485"/>
                    <a:pt x="2067" y="6769"/>
                  </a:cubicBezTo>
                  <a:cubicBezTo>
                    <a:pt x="2313" y="6978"/>
                    <a:pt x="2446" y="7281"/>
                    <a:pt x="2427" y="7604"/>
                  </a:cubicBezTo>
                  <a:lnTo>
                    <a:pt x="2427" y="9500"/>
                  </a:lnTo>
                  <a:lnTo>
                    <a:pt x="4058" y="9500"/>
                  </a:lnTo>
                  <a:lnTo>
                    <a:pt x="4058" y="7604"/>
                  </a:lnTo>
                  <a:cubicBezTo>
                    <a:pt x="4039" y="7281"/>
                    <a:pt x="4172" y="6978"/>
                    <a:pt x="4418" y="6769"/>
                  </a:cubicBezTo>
                  <a:cubicBezTo>
                    <a:pt x="5726" y="5651"/>
                    <a:pt x="6485" y="4020"/>
                    <a:pt x="6485" y="2313"/>
                  </a:cubicBezTo>
                  <a:lnTo>
                    <a:pt x="6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3638288" y="2536700"/>
              <a:ext cx="162125" cy="94375"/>
            </a:xfrm>
            <a:custGeom>
              <a:rect b="b" l="l" r="r" t="t"/>
              <a:pathLst>
                <a:path extrusionOk="0" h="3775" w="6485">
                  <a:moveTo>
                    <a:pt x="1631" y="1"/>
                  </a:moveTo>
                  <a:cubicBezTo>
                    <a:pt x="1327" y="1"/>
                    <a:pt x="1081" y="247"/>
                    <a:pt x="1081" y="551"/>
                  </a:cubicBezTo>
                  <a:lnTo>
                    <a:pt x="1081" y="2712"/>
                  </a:lnTo>
                  <a:lnTo>
                    <a:pt x="550" y="2712"/>
                  </a:lnTo>
                  <a:cubicBezTo>
                    <a:pt x="539" y="2712"/>
                    <a:pt x="528" y="2711"/>
                    <a:pt x="517" y="2711"/>
                  </a:cubicBezTo>
                  <a:cubicBezTo>
                    <a:pt x="229" y="2711"/>
                    <a:pt x="0" y="2951"/>
                    <a:pt x="0" y="3243"/>
                  </a:cubicBezTo>
                  <a:lnTo>
                    <a:pt x="0" y="3774"/>
                  </a:lnTo>
                  <a:lnTo>
                    <a:pt x="6485" y="3774"/>
                  </a:lnTo>
                  <a:lnTo>
                    <a:pt x="6485" y="3243"/>
                  </a:lnTo>
                  <a:cubicBezTo>
                    <a:pt x="6485" y="2951"/>
                    <a:pt x="6256" y="2711"/>
                    <a:pt x="5968" y="2711"/>
                  </a:cubicBezTo>
                  <a:cubicBezTo>
                    <a:pt x="5957" y="2711"/>
                    <a:pt x="5946" y="2712"/>
                    <a:pt x="5935" y="2712"/>
                  </a:cubicBezTo>
                  <a:lnTo>
                    <a:pt x="5404" y="2712"/>
                  </a:lnTo>
                  <a:lnTo>
                    <a:pt x="5404" y="551"/>
                  </a:lnTo>
                  <a:cubicBezTo>
                    <a:pt x="5404" y="247"/>
                    <a:pt x="5158" y="1"/>
                    <a:pt x="4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3685213" y="2333350"/>
              <a:ext cx="67325" cy="64025"/>
            </a:xfrm>
            <a:custGeom>
              <a:rect b="b" l="l" r="r" t="t"/>
              <a:pathLst>
                <a:path extrusionOk="0" h="2561" w="2693">
                  <a:moveTo>
                    <a:pt x="1347" y="0"/>
                  </a:moveTo>
                  <a:lnTo>
                    <a:pt x="929" y="835"/>
                  </a:lnTo>
                  <a:lnTo>
                    <a:pt x="0" y="967"/>
                  </a:lnTo>
                  <a:lnTo>
                    <a:pt x="683" y="1631"/>
                  </a:lnTo>
                  <a:lnTo>
                    <a:pt x="512" y="2560"/>
                  </a:lnTo>
                  <a:lnTo>
                    <a:pt x="512" y="2560"/>
                  </a:lnTo>
                  <a:lnTo>
                    <a:pt x="1347" y="2124"/>
                  </a:lnTo>
                  <a:lnTo>
                    <a:pt x="2181" y="2560"/>
                  </a:lnTo>
                  <a:lnTo>
                    <a:pt x="2029" y="1631"/>
                  </a:lnTo>
                  <a:lnTo>
                    <a:pt x="2693" y="967"/>
                  </a:lnTo>
                  <a:lnTo>
                    <a:pt x="1764" y="83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3685688" y="2556950"/>
              <a:ext cx="15650" cy="13450"/>
            </a:xfrm>
            <a:custGeom>
              <a:rect b="b" l="l" r="r" t="t"/>
              <a:pathLst>
                <a:path extrusionOk="0" h="538" w="626">
                  <a:moveTo>
                    <a:pt x="264" y="0"/>
                  </a:moveTo>
                  <a:cubicBezTo>
                    <a:pt x="128" y="0"/>
                    <a:pt x="0" y="106"/>
                    <a:pt x="0" y="272"/>
                  </a:cubicBezTo>
                  <a:cubicBezTo>
                    <a:pt x="0" y="423"/>
                    <a:pt x="114" y="537"/>
                    <a:pt x="266" y="537"/>
                  </a:cubicBezTo>
                  <a:cubicBezTo>
                    <a:pt x="512" y="537"/>
                    <a:pt x="626" y="253"/>
                    <a:pt x="455" y="82"/>
                  </a:cubicBezTo>
                  <a:cubicBezTo>
                    <a:pt x="399" y="26"/>
                    <a:pt x="331" y="0"/>
                    <a:pt x="2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3578063" y="2293050"/>
              <a:ext cx="283025" cy="345125"/>
            </a:xfrm>
            <a:custGeom>
              <a:rect b="b" l="l" r="r" t="t"/>
              <a:pathLst>
                <a:path extrusionOk="0" h="13805" w="11321">
                  <a:moveTo>
                    <a:pt x="2163" y="1081"/>
                  </a:moveTo>
                  <a:lnTo>
                    <a:pt x="2163" y="2579"/>
                  </a:lnTo>
                  <a:cubicBezTo>
                    <a:pt x="2144" y="3641"/>
                    <a:pt x="2428" y="4665"/>
                    <a:pt x="2940" y="5594"/>
                  </a:cubicBezTo>
                  <a:cubicBezTo>
                    <a:pt x="1480" y="4950"/>
                    <a:pt x="532" y="3489"/>
                    <a:pt x="532" y="1897"/>
                  </a:cubicBezTo>
                  <a:lnTo>
                    <a:pt x="532" y="1347"/>
                  </a:lnTo>
                  <a:cubicBezTo>
                    <a:pt x="532" y="1195"/>
                    <a:pt x="665" y="1081"/>
                    <a:pt x="797" y="1081"/>
                  </a:cubicBezTo>
                  <a:close/>
                  <a:moveTo>
                    <a:pt x="10506" y="1081"/>
                  </a:moveTo>
                  <a:cubicBezTo>
                    <a:pt x="10657" y="1081"/>
                    <a:pt x="10790" y="1195"/>
                    <a:pt x="10790" y="1347"/>
                  </a:cubicBezTo>
                  <a:lnTo>
                    <a:pt x="10790" y="1897"/>
                  </a:lnTo>
                  <a:cubicBezTo>
                    <a:pt x="10790" y="3489"/>
                    <a:pt x="9842" y="4950"/>
                    <a:pt x="8382" y="5594"/>
                  </a:cubicBezTo>
                  <a:cubicBezTo>
                    <a:pt x="8894" y="4665"/>
                    <a:pt x="9178" y="3641"/>
                    <a:pt x="9159" y="2579"/>
                  </a:cubicBezTo>
                  <a:lnTo>
                    <a:pt x="9159" y="1081"/>
                  </a:lnTo>
                  <a:close/>
                  <a:moveTo>
                    <a:pt x="8609" y="550"/>
                  </a:moveTo>
                  <a:lnTo>
                    <a:pt x="8609" y="2579"/>
                  </a:lnTo>
                  <a:cubicBezTo>
                    <a:pt x="8628" y="4229"/>
                    <a:pt x="7908" y="5784"/>
                    <a:pt x="6656" y="6846"/>
                  </a:cubicBezTo>
                  <a:cubicBezTo>
                    <a:pt x="6353" y="7092"/>
                    <a:pt x="6182" y="7471"/>
                    <a:pt x="6182" y="7870"/>
                  </a:cubicBezTo>
                  <a:lnTo>
                    <a:pt x="6182" y="9481"/>
                  </a:lnTo>
                  <a:lnTo>
                    <a:pt x="5121" y="9481"/>
                  </a:lnTo>
                  <a:lnTo>
                    <a:pt x="5121" y="7851"/>
                  </a:lnTo>
                  <a:cubicBezTo>
                    <a:pt x="5121" y="7452"/>
                    <a:pt x="4950" y="7073"/>
                    <a:pt x="4647" y="6827"/>
                  </a:cubicBezTo>
                  <a:cubicBezTo>
                    <a:pt x="4343" y="6542"/>
                    <a:pt x="4040" y="6239"/>
                    <a:pt x="3793" y="5917"/>
                  </a:cubicBezTo>
                  <a:cubicBezTo>
                    <a:pt x="3073" y="4950"/>
                    <a:pt x="2675" y="3774"/>
                    <a:pt x="2693" y="2560"/>
                  </a:cubicBezTo>
                  <a:lnTo>
                    <a:pt x="2693" y="550"/>
                  </a:lnTo>
                  <a:close/>
                  <a:moveTo>
                    <a:pt x="7263" y="10031"/>
                  </a:moveTo>
                  <a:cubicBezTo>
                    <a:pt x="7415" y="10031"/>
                    <a:pt x="7548" y="10145"/>
                    <a:pt x="7548" y="10297"/>
                  </a:cubicBezTo>
                  <a:lnTo>
                    <a:pt x="7548" y="12193"/>
                  </a:lnTo>
                  <a:lnTo>
                    <a:pt x="3774" y="12193"/>
                  </a:lnTo>
                  <a:lnTo>
                    <a:pt x="3774" y="10297"/>
                  </a:lnTo>
                  <a:cubicBezTo>
                    <a:pt x="3774" y="10145"/>
                    <a:pt x="3888" y="10031"/>
                    <a:pt x="4040" y="10031"/>
                  </a:cubicBezTo>
                  <a:close/>
                  <a:moveTo>
                    <a:pt x="8344" y="12724"/>
                  </a:moveTo>
                  <a:cubicBezTo>
                    <a:pt x="8496" y="12724"/>
                    <a:pt x="8609" y="12856"/>
                    <a:pt x="8609" y="12989"/>
                  </a:cubicBezTo>
                  <a:lnTo>
                    <a:pt x="8609" y="13274"/>
                  </a:lnTo>
                  <a:lnTo>
                    <a:pt x="2693" y="13274"/>
                  </a:lnTo>
                  <a:lnTo>
                    <a:pt x="2693" y="12989"/>
                  </a:lnTo>
                  <a:cubicBezTo>
                    <a:pt x="2693" y="12837"/>
                    <a:pt x="2807" y="12724"/>
                    <a:pt x="2959" y="12724"/>
                  </a:cubicBezTo>
                  <a:close/>
                  <a:moveTo>
                    <a:pt x="2409" y="1"/>
                  </a:moveTo>
                  <a:cubicBezTo>
                    <a:pt x="2276" y="1"/>
                    <a:pt x="2144" y="114"/>
                    <a:pt x="2144" y="266"/>
                  </a:cubicBezTo>
                  <a:lnTo>
                    <a:pt x="2144" y="550"/>
                  </a:lnTo>
                  <a:lnTo>
                    <a:pt x="797" y="550"/>
                  </a:lnTo>
                  <a:cubicBezTo>
                    <a:pt x="787" y="550"/>
                    <a:pt x="776" y="550"/>
                    <a:pt x="766" y="550"/>
                  </a:cubicBezTo>
                  <a:cubicBezTo>
                    <a:pt x="344" y="550"/>
                    <a:pt x="1" y="921"/>
                    <a:pt x="1" y="1347"/>
                  </a:cubicBezTo>
                  <a:lnTo>
                    <a:pt x="1" y="1897"/>
                  </a:lnTo>
                  <a:cubicBezTo>
                    <a:pt x="1" y="3982"/>
                    <a:pt x="1404" y="5803"/>
                    <a:pt x="3433" y="6334"/>
                  </a:cubicBezTo>
                  <a:cubicBezTo>
                    <a:pt x="3679" y="6656"/>
                    <a:pt x="3983" y="6978"/>
                    <a:pt x="4305" y="7244"/>
                  </a:cubicBezTo>
                  <a:cubicBezTo>
                    <a:pt x="4476" y="7414"/>
                    <a:pt x="4590" y="7642"/>
                    <a:pt x="4571" y="7870"/>
                  </a:cubicBezTo>
                  <a:lnTo>
                    <a:pt x="4571" y="9481"/>
                  </a:lnTo>
                  <a:lnTo>
                    <a:pt x="4040" y="9481"/>
                  </a:lnTo>
                  <a:cubicBezTo>
                    <a:pt x="3585" y="9481"/>
                    <a:pt x="3224" y="9842"/>
                    <a:pt x="3224" y="10278"/>
                  </a:cubicBezTo>
                  <a:lnTo>
                    <a:pt x="3224" y="12174"/>
                  </a:lnTo>
                  <a:lnTo>
                    <a:pt x="2959" y="12174"/>
                  </a:lnTo>
                  <a:cubicBezTo>
                    <a:pt x="2504" y="12174"/>
                    <a:pt x="2144" y="12534"/>
                    <a:pt x="2144" y="12989"/>
                  </a:cubicBezTo>
                  <a:lnTo>
                    <a:pt x="2144" y="13520"/>
                  </a:lnTo>
                  <a:cubicBezTo>
                    <a:pt x="2144" y="13672"/>
                    <a:pt x="2276" y="13805"/>
                    <a:pt x="2409" y="13805"/>
                  </a:cubicBezTo>
                  <a:lnTo>
                    <a:pt x="8894" y="13805"/>
                  </a:lnTo>
                  <a:cubicBezTo>
                    <a:pt x="9046" y="13805"/>
                    <a:pt x="9159" y="13672"/>
                    <a:pt x="9159" y="13520"/>
                  </a:cubicBezTo>
                  <a:lnTo>
                    <a:pt x="9159" y="12989"/>
                  </a:lnTo>
                  <a:cubicBezTo>
                    <a:pt x="9159" y="12534"/>
                    <a:pt x="8799" y="12174"/>
                    <a:pt x="8344" y="12174"/>
                  </a:cubicBezTo>
                  <a:lnTo>
                    <a:pt x="8079" y="12174"/>
                  </a:lnTo>
                  <a:lnTo>
                    <a:pt x="8079" y="10278"/>
                  </a:lnTo>
                  <a:cubicBezTo>
                    <a:pt x="8079" y="9842"/>
                    <a:pt x="7718" y="9481"/>
                    <a:pt x="7263" y="9481"/>
                  </a:cubicBezTo>
                  <a:lnTo>
                    <a:pt x="6732" y="9481"/>
                  </a:lnTo>
                  <a:lnTo>
                    <a:pt x="6732" y="7851"/>
                  </a:lnTo>
                  <a:cubicBezTo>
                    <a:pt x="6732" y="7623"/>
                    <a:pt x="6827" y="7396"/>
                    <a:pt x="6998" y="7225"/>
                  </a:cubicBezTo>
                  <a:cubicBezTo>
                    <a:pt x="7320" y="6959"/>
                    <a:pt x="7623" y="6637"/>
                    <a:pt x="7889" y="6315"/>
                  </a:cubicBezTo>
                  <a:cubicBezTo>
                    <a:pt x="9899" y="5784"/>
                    <a:pt x="11302" y="3964"/>
                    <a:pt x="11321" y="1897"/>
                  </a:cubicBezTo>
                  <a:lnTo>
                    <a:pt x="11321" y="1347"/>
                  </a:lnTo>
                  <a:cubicBezTo>
                    <a:pt x="11321" y="921"/>
                    <a:pt x="10978" y="550"/>
                    <a:pt x="10538" y="550"/>
                  </a:cubicBezTo>
                  <a:cubicBezTo>
                    <a:pt x="10527" y="550"/>
                    <a:pt x="10517" y="550"/>
                    <a:pt x="10506" y="550"/>
                  </a:cubicBezTo>
                  <a:lnTo>
                    <a:pt x="9159" y="550"/>
                  </a:lnTo>
                  <a:lnTo>
                    <a:pt x="9159" y="266"/>
                  </a:lnTo>
                  <a:cubicBezTo>
                    <a:pt x="9159" y="114"/>
                    <a:pt x="9046" y="1"/>
                    <a:pt x="88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3710138" y="2557050"/>
              <a:ext cx="44775" cy="13375"/>
            </a:xfrm>
            <a:custGeom>
              <a:rect b="b" l="l" r="r" t="t"/>
              <a:pathLst>
                <a:path extrusionOk="0" h="535" w="1791">
                  <a:moveTo>
                    <a:pt x="352" y="0"/>
                  </a:moveTo>
                  <a:cubicBezTo>
                    <a:pt x="1" y="0"/>
                    <a:pt x="1" y="535"/>
                    <a:pt x="352" y="535"/>
                  </a:cubicBezTo>
                  <a:cubicBezTo>
                    <a:pt x="364" y="535"/>
                    <a:pt x="375" y="534"/>
                    <a:pt x="387" y="533"/>
                  </a:cubicBezTo>
                  <a:lnTo>
                    <a:pt x="1449" y="533"/>
                  </a:lnTo>
                  <a:cubicBezTo>
                    <a:pt x="1791" y="514"/>
                    <a:pt x="1791" y="40"/>
                    <a:pt x="1449" y="2"/>
                  </a:cubicBezTo>
                  <a:lnTo>
                    <a:pt x="387" y="2"/>
                  </a:lnTo>
                  <a:cubicBezTo>
                    <a:pt x="375" y="1"/>
                    <a:pt x="364" y="0"/>
                    <a:pt x="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3678563" y="2326700"/>
              <a:ext cx="83000" cy="77200"/>
            </a:xfrm>
            <a:custGeom>
              <a:rect b="b" l="l" r="r" t="t"/>
              <a:pathLst>
                <a:path extrusionOk="0" h="3088" w="3320">
                  <a:moveTo>
                    <a:pt x="1613" y="873"/>
                  </a:moveTo>
                  <a:lnTo>
                    <a:pt x="1783" y="1233"/>
                  </a:lnTo>
                  <a:cubicBezTo>
                    <a:pt x="1821" y="1309"/>
                    <a:pt x="1897" y="1366"/>
                    <a:pt x="1992" y="1366"/>
                  </a:cubicBezTo>
                  <a:lnTo>
                    <a:pt x="2371" y="1423"/>
                  </a:lnTo>
                  <a:lnTo>
                    <a:pt x="2106" y="1707"/>
                  </a:lnTo>
                  <a:cubicBezTo>
                    <a:pt x="2030" y="1764"/>
                    <a:pt x="2011" y="1859"/>
                    <a:pt x="2030" y="1935"/>
                  </a:cubicBezTo>
                  <a:lnTo>
                    <a:pt x="2087" y="2333"/>
                  </a:lnTo>
                  <a:lnTo>
                    <a:pt x="1745" y="2143"/>
                  </a:lnTo>
                  <a:cubicBezTo>
                    <a:pt x="1707" y="2125"/>
                    <a:pt x="1665" y="2115"/>
                    <a:pt x="1622" y="2115"/>
                  </a:cubicBezTo>
                  <a:cubicBezTo>
                    <a:pt x="1579" y="2115"/>
                    <a:pt x="1537" y="2125"/>
                    <a:pt x="1499" y="2143"/>
                  </a:cubicBezTo>
                  <a:lnTo>
                    <a:pt x="1138" y="2333"/>
                  </a:lnTo>
                  <a:lnTo>
                    <a:pt x="1214" y="1935"/>
                  </a:lnTo>
                  <a:cubicBezTo>
                    <a:pt x="1214" y="1859"/>
                    <a:pt x="1195" y="1764"/>
                    <a:pt x="1138" y="1707"/>
                  </a:cubicBezTo>
                  <a:lnTo>
                    <a:pt x="854" y="1423"/>
                  </a:lnTo>
                  <a:lnTo>
                    <a:pt x="1233" y="1366"/>
                  </a:lnTo>
                  <a:cubicBezTo>
                    <a:pt x="1328" y="1366"/>
                    <a:pt x="1404" y="1309"/>
                    <a:pt x="1442" y="1233"/>
                  </a:cubicBezTo>
                  <a:lnTo>
                    <a:pt x="1613" y="873"/>
                  </a:lnTo>
                  <a:close/>
                  <a:moveTo>
                    <a:pt x="1631" y="1"/>
                  </a:moveTo>
                  <a:cubicBezTo>
                    <a:pt x="1537" y="1"/>
                    <a:pt x="1442" y="58"/>
                    <a:pt x="1385" y="153"/>
                  </a:cubicBezTo>
                  <a:lnTo>
                    <a:pt x="1044" y="854"/>
                  </a:lnTo>
                  <a:lnTo>
                    <a:pt x="247" y="968"/>
                  </a:lnTo>
                  <a:cubicBezTo>
                    <a:pt x="152" y="987"/>
                    <a:pt x="58" y="1063"/>
                    <a:pt x="39" y="1157"/>
                  </a:cubicBezTo>
                  <a:cubicBezTo>
                    <a:pt x="1" y="1252"/>
                    <a:pt x="39" y="1366"/>
                    <a:pt x="96" y="1442"/>
                  </a:cubicBezTo>
                  <a:lnTo>
                    <a:pt x="645" y="1992"/>
                  </a:lnTo>
                  <a:lnTo>
                    <a:pt x="513" y="2769"/>
                  </a:lnTo>
                  <a:cubicBezTo>
                    <a:pt x="494" y="2864"/>
                    <a:pt x="551" y="2978"/>
                    <a:pt x="627" y="3035"/>
                  </a:cubicBezTo>
                  <a:cubicBezTo>
                    <a:pt x="671" y="3068"/>
                    <a:pt x="727" y="3088"/>
                    <a:pt x="786" y="3088"/>
                  </a:cubicBezTo>
                  <a:cubicBezTo>
                    <a:pt x="828" y="3088"/>
                    <a:pt x="871" y="3077"/>
                    <a:pt x="911" y="3054"/>
                  </a:cubicBezTo>
                  <a:lnTo>
                    <a:pt x="1613" y="2693"/>
                  </a:lnTo>
                  <a:lnTo>
                    <a:pt x="2333" y="3054"/>
                  </a:lnTo>
                  <a:cubicBezTo>
                    <a:pt x="2373" y="3077"/>
                    <a:pt x="2412" y="3088"/>
                    <a:pt x="2452" y="3088"/>
                  </a:cubicBezTo>
                  <a:cubicBezTo>
                    <a:pt x="2507" y="3088"/>
                    <a:pt x="2562" y="3068"/>
                    <a:pt x="2617" y="3035"/>
                  </a:cubicBezTo>
                  <a:cubicBezTo>
                    <a:pt x="2693" y="2978"/>
                    <a:pt x="2731" y="2864"/>
                    <a:pt x="2712" y="2769"/>
                  </a:cubicBezTo>
                  <a:lnTo>
                    <a:pt x="2580" y="1992"/>
                  </a:lnTo>
                  <a:lnTo>
                    <a:pt x="3167" y="1442"/>
                  </a:lnTo>
                  <a:cubicBezTo>
                    <a:pt x="3319" y="1271"/>
                    <a:pt x="3224" y="1006"/>
                    <a:pt x="3016" y="968"/>
                  </a:cubicBezTo>
                  <a:lnTo>
                    <a:pt x="2219" y="854"/>
                  </a:lnTo>
                  <a:lnTo>
                    <a:pt x="1859" y="153"/>
                  </a:lnTo>
                  <a:cubicBezTo>
                    <a:pt x="1821" y="58"/>
                    <a:pt x="1726" y="1"/>
                    <a:pt x="1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35"/>
          <p:cNvGrpSpPr/>
          <p:nvPr/>
        </p:nvGrpSpPr>
        <p:grpSpPr>
          <a:xfrm>
            <a:off x="5403956" y="3319762"/>
            <a:ext cx="365741" cy="365742"/>
            <a:chOff x="4910113" y="2257300"/>
            <a:chExt cx="388425" cy="381100"/>
          </a:xfrm>
        </p:grpSpPr>
        <p:sp>
          <p:nvSpPr>
            <p:cNvPr id="741" name="Google Shape;741;p35"/>
            <p:cNvSpPr/>
            <p:nvPr/>
          </p:nvSpPr>
          <p:spPr>
            <a:xfrm>
              <a:off x="5121538" y="2467975"/>
              <a:ext cx="177000" cy="162125"/>
            </a:xfrm>
            <a:custGeom>
              <a:rect b="b" l="l" r="r" t="t"/>
              <a:pathLst>
                <a:path extrusionOk="0" h="6485" w="7080">
                  <a:moveTo>
                    <a:pt x="1745" y="0"/>
                  </a:moveTo>
                  <a:lnTo>
                    <a:pt x="1" y="1745"/>
                  </a:lnTo>
                  <a:lnTo>
                    <a:pt x="3964" y="6068"/>
                  </a:lnTo>
                  <a:cubicBezTo>
                    <a:pt x="4282" y="6361"/>
                    <a:pt x="4632" y="6484"/>
                    <a:pt x="4967" y="6484"/>
                  </a:cubicBezTo>
                  <a:cubicBezTo>
                    <a:pt x="6108" y="6484"/>
                    <a:pt x="7080" y="5048"/>
                    <a:pt x="6068" y="3963"/>
                  </a:cubicBezTo>
                  <a:lnTo>
                    <a:pt x="17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5101163" y="2447575"/>
              <a:ext cx="64025" cy="64025"/>
            </a:xfrm>
            <a:custGeom>
              <a:rect b="b" l="l" r="r" t="t"/>
              <a:pathLst>
                <a:path extrusionOk="0" h="2561" w="2561">
                  <a:moveTo>
                    <a:pt x="1688" y="1"/>
                  </a:moveTo>
                  <a:lnTo>
                    <a:pt x="0" y="1689"/>
                  </a:lnTo>
                  <a:lnTo>
                    <a:pt x="816" y="2561"/>
                  </a:lnTo>
                  <a:lnTo>
                    <a:pt x="2560" y="816"/>
                  </a:lnTo>
                  <a:lnTo>
                    <a:pt x="16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4918188" y="2264600"/>
              <a:ext cx="365975" cy="366225"/>
            </a:xfrm>
            <a:custGeom>
              <a:rect b="b" l="l" r="r" t="t"/>
              <a:pathLst>
                <a:path extrusionOk="0" h="14649" w="14639">
                  <a:moveTo>
                    <a:pt x="853" y="1"/>
                  </a:moveTo>
                  <a:lnTo>
                    <a:pt x="19" y="854"/>
                  </a:lnTo>
                  <a:lnTo>
                    <a:pt x="1271" y="2959"/>
                  </a:lnTo>
                  <a:lnTo>
                    <a:pt x="2124" y="2959"/>
                  </a:lnTo>
                  <a:lnTo>
                    <a:pt x="6068" y="6903"/>
                  </a:lnTo>
                  <a:lnTo>
                    <a:pt x="3546" y="9425"/>
                  </a:lnTo>
                  <a:cubicBezTo>
                    <a:pt x="3256" y="9327"/>
                    <a:pt x="2965" y="9281"/>
                    <a:pt x="2681" y="9281"/>
                  </a:cubicBezTo>
                  <a:cubicBezTo>
                    <a:pt x="1258" y="9281"/>
                    <a:pt x="19" y="10432"/>
                    <a:pt x="19" y="11966"/>
                  </a:cubicBezTo>
                  <a:cubicBezTo>
                    <a:pt x="0" y="12250"/>
                    <a:pt x="57" y="12534"/>
                    <a:pt x="152" y="12819"/>
                  </a:cubicBezTo>
                  <a:lnTo>
                    <a:pt x="1479" y="11492"/>
                  </a:lnTo>
                  <a:lnTo>
                    <a:pt x="2313" y="11492"/>
                  </a:lnTo>
                  <a:lnTo>
                    <a:pt x="3148" y="12345"/>
                  </a:lnTo>
                  <a:lnTo>
                    <a:pt x="3148" y="13179"/>
                  </a:lnTo>
                  <a:lnTo>
                    <a:pt x="1839" y="14506"/>
                  </a:lnTo>
                  <a:cubicBezTo>
                    <a:pt x="2129" y="14604"/>
                    <a:pt x="2417" y="14649"/>
                    <a:pt x="2696" y="14649"/>
                  </a:cubicBezTo>
                  <a:cubicBezTo>
                    <a:pt x="4431" y="14649"/>
                    <a:pt x="5838" y="12909"/>
                    <a:pt x="5234" y="11112"/>
                  </a:cubicBezTo>
                  <a:lnTo>
                    <a:pt x="11112" y="5215"/>
                  </a:lnTo>
                  <a:cubicBezTo>
                    <a:pt x="11399" y="5313"/>
                    <a:pt x="11688" y="5359"/>
                    <a:pt x="11970" y="5359"/>
                  </a:cubicBezTo>
                  <a:cubicBezTo>
                    <a:pt x="13387" y="5359"/>
                    <a:pt x="14638" y="4208"/>
                    <a:pt x="14638" y="2674"/>
                  </a:cubicBezTo>
                  <a:cubicBezTo>
                    <a:pt x="14638" y="2390"/>
                    <a:pt x="14601" y="2106"/>
                    <a:pt x="14506" y="1821"/>
                  </a:cubicBezTo>
                  <a:lnTo>
                    <a:pt x="13178" y="3167"/>
                  </a:lnTo>
                  <a:lnTo>
                    <a:pt x="12344" y="3167"/>
                  </a:lnTo>
                  <a:lnTo>
                    <a:pt x="11529" y="2314"/>
                  </a:lnTo>
                  <a:lnTo>
                    <a:pt x="11529" y="1461"/>
                  </a:lnTo>
                  <a:lnTo>
                    <a:pt x="12818" y="153"/>
                  </a:lnTo>
                  <a:cubicBezTo>
                    <a:pt x="12520" y="51"/>
                    <a:pt x="12224" y="3"/>
                    <a:pt x="11938" y="3"/>
                  </a:cubicBezTo>
                  <a:cubicBezTo>
                    <a:pt x="10203" y="3"/>
                    <a:pt x="8822" y="1740"/>
                    <a:pt x="9424" y="3547"/>
                  </a:cubicBezTo>
                  <a:lnTo>
                    <a:pt x="6902" y="6069"/>
                  </a:lnTo>
                  <a:lnTo>
                    <a:pt x="2958" y="2106"/>
                  </a:lnTo>
                  <a:lnTo>
                    <a:pt x="2958" y="1271"/>
                  </a:lnTo>
                  <a:lnTo>
                    <a:pt x="8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5158988" y="2372700"/>
              <a:ext cx="17575" cy="15050"/>
            </a:xfrm>
            <a:custGeom>
              <a:rect b="b" l="l" r="r" t="t"/>
              <a:pathLst>
                <a:path extrusionOk="0" h="602" w="703">
                  <a:moveTo>
                    <a:pt x="399" y="0"/>
                  </a:moveTo>
                  <a:cubicBezTo>
                    <a:pt x="133" y="0"/>
                    <a:pt x="1" y="322"/>
                    <a:pt x="190" y="512"/>
                  </a:cubicBezTo>
                  <a:cubicBezTo>
                    <a:pt x="252" y="574"/>
                    <a:pt x="328" y="601"/>
                    <a:pt x="402" y="601"/>
                  </a:cubicBezTo>
                  <a:cubicBezTo>
                    <a:pt x="555" y="601"/>
                    <a:pt x="702" y="483"/>
                    <a:pt x="702" y="303"/>
                  </a:cubicBezTo>
                  <a:cubicBezTo>
                    <a:pt x="702" y="133"/>
                    <a:pt x="550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5023888" y="2507800"/>
              <a:ext cx="17575" cy="15050"/>
            </a:xfrm>
            <a:custGeom>
              <a:rect b="b" l="l" r="r" t="t"/>
              <a:pathLst>
                <a:path extrusionOk="0" h="602" w="703">
                  <a:moveTo>
                    <a:pt x="399" y="0"/>
                  </a:moveTo>
                  <a:cubicBezTo>
                    <a:pt x="133" y="0"/>
                    <a:pt x="1" y="322"/>
                    <a:pt x="190" y="512"/>
                  </a:cubicBezTo>
                  <a:cubicBezTo>
                    <a:pt x="252" y="574"/>
                    <a:pt x="328" y="601"/>
                    <a:pt x="402" y="601"/>
                  </a:cubicBezTo>
                  <a:cubicBezTo>
                    <a:pt x="555" y="601"/>
                    <a:pt x="702" y="483"/>
                    <a:pt x="702" y="303"/>
                  </a:cubicBezTo>
                  <a:cubicBezTo>
                    <a:pt x="702" y="133"/>
                    <a:pt x="569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4910113" y="2257300"/>
              <a:ext cx="385900" cy="381100"/>
            </a:xfrm>
            <a:custGeom>
              <a:rect b="b" l="l" r="r" t="t"/>
              <a:pathLst>
                <a:path extrusionOk="0" h="15244" w="15436">
                  <a:moveTo>
                    <a:pt x="1214" y="672"/>
                  </a:moveTo>
                  <a:lnTo>
                    <a:pt x="2978" y="1734"/>
                  </a:lnTo>
                  <a:lnTo>
                    <a:pt x="2978" y="2398"/>
                  </a:lnTo>
                  <a:cubicBezTo>
                    <a:pt x="2978" y="2473"/>
                    <a:pt x="3016" y="2549"/>
                    <a:pt x="3073" y="2606"/>
                  </a:cubicBezTo>
                  <a:lnTo>
                    <a:pt x="6808" y="6361"/>
                  </a:lnTo>
                  <a:lnTo>
                    <a:pt x="6372" y="6778"/>
                  </a:lnTo>
                  <a:lnTo>
                    <a:pt x="2655" y="3023"/>
                  </a:lnTo>
                  <a:cubicBezTo>
                    <a:pt x="2580" y="2985"/>
                    <a:pt x="2523" y="2947"/>
                    <a:pt x="2428" y="2947"/>
                  </a:cubicBezTo>
                  <a:lnTo>
                    <a:pt x="1764" y="2947"/>
                  </a:lnTo>
                  <a:lnTo>
                    <a:pt x="702" y="1184"/>
                  </a:lnTo>
                  <a:lnTo>
                    <a:pt x="1214" y="672"/>
                  </a:lnTo>
                  <a:close/>
                  <a:moveTo>
                    <a:pt x="9330" y="8029"/>
                  </a:moveTo>
                  <a:lnTo>
                    <a:pt x="9766" y="8427"/>
                  </a:lnTo>
                  <a:lnTo>
                    <a:pt x="8458" y="9736"/>
                  </a:lnTo>
                  <a:lnTo>
                    <a:pt x="8059" y="9300"/>
                  </a:lnTo>
                  <a:lnTo>
                    <a:pt x="9330" y="8029"/>
                  </a:lnTo>
                  <a:close/>
                  <a:moveTo>
                    <a:pt x="12288" y="577"/>
                  </a:moveTo>
                  <a:cubicBezTo>
                    <a:pt x="12383" y="577"/>
                    <a:pt x="12459" y="596"/>
                    <a:pt x="12553" y="596"/>
                  </a:cubicBezTo>
                  <a:lnTo>
                    <a:pt x="11624" y="1544"/>
                  </a:lnTo>
                  <a:cubicBezTo>
                    <a:pt x="11567" y="1601"/>
                    <a:pt x="11548" y="1677"/>
                    <a:pt x="11548" y="1753"/>
                  </a:cubicBezTo>
                  <a:lnTo>
                    <a:pt x="11548" y="2606"/>
                  </a:lnTo>
                  <a:cubicBezTo>
                    <a:pt x="11548" y="2682"/>
                    <a:pt x="11567" y="2758"/>
                    <a:pt x="11624" y="2815"/>
                  </a:cubicBezTo>
                  <a:lnTo>
                    <a:pt x="12459" y="3668"/>
                  </a:lnTo>
                  <a:cubicBezTo>
                    <a:pt x="12515" y="3725"/>
                    <a:pt x="12591" y="3763"/>
                    <a:pt x="12667" y="3763"/>
                  </a:cubicBezTo>
                  <a:lnTo>
                    <a:pt x="13501" y="3763"/>
                  </a:lnTo>
                  <a:cubicBezTo>
                    <a:pt x="13577" y="3763"/>
                    <a:pt x="13653" y="3725"/>
                    <a:pt x="13710" y="3668"/>
                  </a:cubicBezTo>
                  <a:lnTo>
                    <a:pt x="14658" y="2720"/>
                  </a:lnTo>
                  <a:lnTo>
                    <a:pt x="14658" y="2720"/>
                  </a:lnTo>
                  <a:cubicBezTo>
                    <a:pt x="14827" y="4131"/>
                    <a:pt x="13727" y="5356"/>
                    <a:pt x="12320" y="5356"/>
                  </a:cubicBezTo>
                  <a:cubicBezTo>
                    <a:pt x="12309" y="5356"/>
                    <a:pt x="12299" y="5356"/>
                    <a:pt x="12288" y="5356"/>
                  </a:cubicBezTo>
                  <a:cubicBezTo>
                    <a:pt x="12022" y="5356"/>
                    <a:pt x="11776" y="5299"/>
                    <a:pt x="11529" y="5223"/>
                  </a:cubicBezTo>
                  <a:cubicBezTo>
                    <a:pt x="11499" y="5213"/>
                    <a:pt x="11468" y="5208"/>
                    <a:pt x="11439" y="5208"/>
                  </a:cubicBezTo>
                  <a:cubicBezTo>
                    <a:pt x="11357" y="5208"/>
                    <a:pt x="11282" y="5243"/>
                    <a:pt x="11226" y="5299"/>
                  </a:cubicBezTo>
                  <a:lnTo>
                    <a:pt x="5329" y="11196"/>
                  </a:lnTo>
                  <a:cubicBezTo>
                    <a:pt x="5253" y="11272"/>
                    <a:pt x="5234" y="11385"/>
                    <a:pt x="5272" y="11499"/>
                  </a:cubicBezTo>
                  <a:cubicBezTo>
                    <a:pt x="5784" y="13035"/>
                    <a:pt x="4627" y="14628"/>
                    <a:pt x="3016" y="14628"/>
                  </a:cubicBezTo>
                  <a:cubicBezTo>
                    <a:pt x="2921" y="14628"/>
                    <a:pt x="2845" y="14628"/>
                    <a:pt x="2750" y="14609"/>
                  </a:cubicBezTo>
                  <a:lnTo>
                    <a:pt x="3698" y="13661"/>
                  </a:lnTo>
                  <a:cubicBezTo>
                    <a:pt x="3755" y="13623"/>
                    <a:pt x="3793" y="13547"/>
                    <a:pt x="3793" y="13452"/>
                  </a:cubicBezTo>
                  <a:lnTo>
                    <a:pt x="3793" y="12618"/>
                  </a:lnTo>
                  <a:cubicBezTo>
                    <a:pt x="3793" y="12542"/>
                    <a:pt x="3755" y="12466"/>
                    <a:pt x="3698" y="12409"/>
                  </a:cubicBezTo>
                  <a:lnTo>
                    <a:pt x="2845" y="11556"/>
                  </a:lnTo>
                  <a:cubicBezTo>
                    <a:pt x="2788" y="11499"/>
                    <a:pt x="2712" y="11461"/>
                    <a:pt x="2636" y="11461"/>
                  </a:cubicBezTo>
                  <a:lnTo>
                    <a:pt x="1802" y="11461"/>
                  </a:lnTo>
                  <a:cubicBezTo>
                    <a:pt x="1726" y="11461"/>
                    <a:pt x="1631" y="11499"/>
                    <a:pt x="1594" y="11556"/>
                  </a:cubicBezTo>
                  <a:lnTo>
                    <a:pt x="646" y="12504"/>
                  </a:lnTo>
                  <a:cubicBezTo>
                    <a:pt x="469" y="11045"/>
                    <a:pt x="1635" y="9858"/>
                    <a:pt x="2996" y="9858"/>
                  </a:cubicBezTo>
                  <a:cubicBezTo>
                    <a:pt x="3245" y="9858"/>
                    <a:pt x="3500" y="9897"/>
                    <a:pt x="3755" y="9982"/>
                  </a:cubicBezTo>
                  <a:cubicBezTo>
                    <a:pt x="3793" y="9995"/>
                    <a:pt x="3831" y="10001"/>
                    <a:pt x="3868" y="10001"/>
                  </a:cubicBezTo>
                  <a:cubicBezTo>
                    <a:pt x="3943" y="10001"/>
                    <a:pt x="4014" y="9976"/>
                    <a:pt x="4078" y="9925"/>
                  </a:cubicBezTo>
                  <a:lnTo>
                    <a:pt x="9956" y="4028"/>
                  </a:lnTo>
                  <a:cubicBezTo>
                    <a:pt x="10050" y="3952"/>
                    <a:pt x="10069" y="3839"/>
                    <a:pt x="10031" y="3725"/>
                  </a:cubicBezTo>
                  <a:cubicBezTo>
                    <a:pt x="9519" y="2189"/>
                    <a:pt x="10657" y="577"/>
                    <a:pt x="12288" y="577"/>
                  </a:cubicBezTo>
                  <a:close/>
                  <a:moveTo>
                    <a:pt x="10221" y="8826"/>
                  </a:moveTo>
                  <a:lnTo>
                    <a:pt x="14317" y="12599"/>
                  </a:lnTo>
                  <a:cubicBezTo>
                    <a:pt x="15191" y="13459"/>
                    <a:pt x="14397" y="14654"/>
                    <a:pt x="13475" y="14654"/>
                  </a:cubicBezTo>
                  <a:cubicBezTo>
                    <a:pt x="13197" y="14654"/>
                    <a:pt x="12907" y="14545"/>
                    <a:pt x="12648" y="14286"/>
                  </a:cubicBezTo>
                  <a:lnTo>
                    <a:pt x="8856" y="10191"/>
                  </a:lnTo>
                  <a:lnTo>
                    <a:pt x="10221" y="8826"/>
                  </a:lnTo>
                  <a:close/>
                  <a:moveTo>
                    <a:pt x="1179" y="1"/>
                  </a:moveTo>
                  <a:cubicBezTo>
                    <a:pt x="1102" y="1"/>
                    <a:pt x="1025" y="35"/>
                    <a:pt x="968" y="103"/>
                  </a:cubicBezTo>
                  <a:lnTo>
                    <a:pt x="134" y="938"/>
                  </a:lnTo>
                  <a:cubicBezTo>
                    <a:pt x="20" y="1032"/>
                    <a:pt x="1" y="1184"/>
                    <a:pt x="77" y="1298"/>
                  </a:cubicBezTo>
                  <a:lnTo>
                    <a:pt x="1347" y="3403"/>
                  </a:lnTo>
                  <a:cubicBezTo>
                    <a:pt x="1404" y="3497"/>
                    <a:pt x="1499" y="3554"/>
                    <a:pt x="1594" y="3554"/>
                  </a:cubicBezTo>
                  <a:lnTo>
                    <a:pt x="2314" y="3554"/>
                  </a:lnTo>
                  <a:lnTo>
                    <a:pt x="5955" y="7214"/>
                  </a:lnTo>
                  <a:lnTo>
                    <a:pt x="3774" y="9394"/>
                  </a:lnTo>
                  <a:cubicBezTo>
                    <a:pt x="3510" y="9323"/>
                    <a:pt x="3247" y="9289"/>
                    <a:pt x="2989" y="9289"/>
                  </a:cubicBezTo>
                  <a:cubicBezTo>
                    <a:pt x="1401" y="9289"/>
                    <a:pt x="39" y="10577"/>
                    <a:pt x="39" y="12258"/>
                  </a:cubicBezTo>
                  <a:cubicBezTo>
                    <a:pt x="20" y="12580"/>
                    <a:pt x="77" y="12902"/>
                    <a:pt x="190" y="13206"/>
                  </a:cubicBezTo>
                  <a:cubicBezTo>
                    <a:pt x="209" y="13300"/>
                    <a:pt x="304" y="13376"/>
                    <a:pt x="399" y="13414"/>
                  </a:cubicBezTo>
                  <a:cubicBezTo>
                    <a:pt x="415" y="13417"/>
                    <a:pt x="432" y="13419"/>
                    <a:pt x="449" y="13419"/>
                  </a:cubicBezTo>
                  <a:cubicBezTo>
                    <a:pt x="532" y="13419"/>
                    <a:pt x="621" y="13382"/>
                    <a:pt x="683" y="13319"/>
                  </a:cubicBezTo>
                  <a:lnTo>
                    <a:pt x="1916" y="12087"/>
                  </a:lnTo>
                  <a:lnTo>
                    <a:pt x="2504" y="12087"/>
                  </a:lnTo>
                  <a:lnTo>
                    <a:pt x="3186" y="12770"/>
                  </a:lnTo>
                  <a:lnTo>
                    <a:pt x="3186" y="13357"/>
                  </a:lnTo>
                  <a:lnTo>
                    <a:pt x="1954" y="14590"/>
                  </a:lnTo>
                  <a:cubicBezTo>
                    <a:pt x="1783" y="14742"/>
                    <a:pt x="1840" y="15007"/>
                    <a:pt x="2068" y="15083"/>
                  </a:cubicBezTo>
                  <a:cubicBezTo>
                    <a:pt x="2391" y="15193"/>
                    <a:pt x="2714" y="15244"/>
                    <a:pt x="3028" y="15244"/>
                  </a:cubicBezTo>
                  <a:cubicBezTo>
                    <a:pt x="4882" y="15244"/>
                    <a:pt x="6414" y="13461"/>
                    <a:pt x="5879" y="11499"/>
                  </a:cubicBezTo>
                  <a:lnTo>
                    <a:pt x="7642" y="9736"/>
                  </a:lnTo>
                  <a:lnTo>
                    <a:pt x="8040" y="10172"/>
                  </a:lnTo>
                  <a:lnTo>
                    <a:pt x="7851" y="10361"/>
                  </a:lnTo>
                  <a:cubicBezTo>
                    <a:pt x="7634" y="10579"/>
                    <a:pt x="7837" y="10874"/>
                    <a:pt x="8064" y="10874"/>
                  </a:cubicBezTo>
                  <a:cubicBezTo>
                    <a:pt x="8133" y="10874"/>
                    <a:pt x="8205" y="10846"/>
                    <a:pt x="8268" y="10779"/>
                  </a:cubicBezTo>
                  <a:lnTo>
                    <a:pt x="8439" y="10608"/>
                  </a:lnTo>
                  <a:lnTo>
                    <a:pt x="12212" y="14704"/>
                  </a:lnTo>
                  <a:cubicBezTo>
                    <a:pt x="12560" y="15043"/>
                    <a:pt x="13012" y="15213"/>
                    <a:pt x="13464" y="15213"/>
                  </a:cubicBezTo>
                  <a:cubicBezTo>
                    <a:pt x="13922" y="15213"/>
                    <a:pt x="14381" y="15038"/>
                    <a:pt x="14734" y="14685"/>
                  </a:cubicBezTo>
                  <a:cubicBezTo>
                    <a:pt x="15435" y="14002"/>
                    <a:pt x="15435" y="12864"/>
                    <a:pt x="14734" y="12163"/>
                  </a:cubicBezTo>
                  <a:lnTo>
                    <a:pt x="10638" y="8408"/>
                  </a:lnTo>
                  <a:lnTo>
                    <a:pt x="10809" y="8257"/>
                  </a:lnTo>
                  <a:cubicBezTo>
                    <a:pt x="11001" y="8035"/>
                    <a:pt x="10801" y="7743"/>
                    <a:pt x="10568" y="7743"/>
                  </a:cubicBezTo>
                  <a:cubicBezTo>
                    <a:pt x="10503" y="7743"/>
                    <a:pt x="10435" y="7766"/>
                    <a:pt x="10373" y="7821"/>
                  </a:cubicBezTo>
                  <a:lnTo>
                    <a:pt x="10202" y="8010"/>
                  </a:lnTo>
                  <a:lnTo>
                    <a:pt x="9766" y="7612"/>
                  </a:lnTo>
                  <a:lnTo>
                    <a:pt x="11529" y="5849"/>
                  </a:lnTo>
                  <a:cubicBezTo>
                    <a:pt x="11776" y="5905"/>
                    <a:pt x="12022" y="5943"/>
                    <a:pt x="12288" y="5943"/>
                  </a:cubicBezTo>
                  <a:cubicBezTo>
                    <a:pt x="13938" y="5943"/>
                    <a:pt x="15265" y="4616"/>
                    <a:pt x="15265" y="2966"/>
                  </a:cubicBezTo>
                  <a:cubicBezTo>
                    <a:pt x="15265" y="2644"/>
                    <a:pt x="15208" y="2322"/>
                    <a:pt x="15113" y="2018"/>
                  </a:cubicBezTo>
                  <a:cubicBezTo>
                    <a:pt x="15075" y="1924"/>
                    <a:pt x="14999" y="1848"/>
                    <a:pt x="14905" y="1829"/>
                  </a:cubicBezTo>
                  <a:lnTo>
                    <a:pt x="14886" y="1829"/>
                  </a:lnTo>
                  <a:cubicBezTo>
                    <a:pt x="14863" y="1824"/>
                    <a:pt x="14840" y="1822"/>
                    <a:pt x="14816" y="1822"/>
                  </a:cubicBezTo>
                  <a:cubicBezTo>
                    <a:pt x="14740" y="1822"/>
                    <a:pt x="14664" y="1847"/>
                    <a:pt x="14620" y="1905"/>
                  </a:cubicBezTo>
                  <a:lnTo>
                    <a:pt x="13388" y="3156"/>
                  </a:lnTo>
                  <a:lnTo>
                    <a:pt x="12800" y="3156"/>
                  </a:lnTo>
                  <a:lnTo>
                    <a:pt x="12136" y="2473"/>
                  </a:lnTo>
                  <a:lnTo>
                    <a:pt x="12136" y="1886"/>
                  </a:lnTo>
                  <a:lnTo>
                    <a:pt x="13350" y="653"/>
                  </a:lnTo>
                  <a:cubicBezTo>
                    <a:pt x="13501" y="482"/>
                    <a:pt x="13445" y="217"/>
                    <a:pt x="13236" y="160"/>
                  </a:cubicBezTo>
                  <a:cubicBezTo>
                    <a:pt x="12933" y="46"/>
                    <a:pt x="12610" y="8"/>
                    <a:pt x="12288" y="8"/>
                  </a:cubicBezTo>
                  <a:cubicBezTo>
                    <a:pt x="10335" y="8"/>
                    <a:pt x="8913" y="1848"/>
                    <a:pt x="9425" y="3744"/>
                  </a:cubicBezTo>
                  <a:lnTo>
                    <a:pt x="7225" y="5924"/>
                  </a:lnTo>
                  <a:lnTo>
                    <a:pt x="3585" y="2284"/>
                  </a:lnTo>
                  <a:lnTo>
                    <a:pt x="3585" y="1563"/>
                  </a:lnTo>
                  <a:cubicBezTo>
                    <a:pt x="3566" y="1468"/>
                    <a:pt x="3528" y="1374"/>
                    <a:pt x="3433" y="1317"/>
                  </a:cubicBezTo>
                  <a:lnTo>
                    <a:pt x="1328" y="46"/>
                  </a:lnTo>
                  <a:cubicBezTo>
                    <a:pt x="1283" y="16"/>
                    <a:pt x="1231" y="1"/>
                    <a:pt x="11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5044063" y="2392950"/>
              <a:ext cx="115325" cy="108700"/>
            </a:xfrm>
            <a:custGeom>
              <a:rect b="b" l="l" r="r" t="t"/>
              <a:pathLst>
                <a:path extrusionOk="0" h="4348" w="4613">
                  <a:moveTo>
                    <a:pt x="4164" y="0"/>
                  </a:moveTo>
                  <a:cubicBezTo>
                    <a:pt x="4086" y="0"/>
                    <a:pt x="4004" y="35"/>
                    <a:pt x="3934" y="119"/>
                  </a:cubicBezTo>
                  <a:lnTo>
                    <a:pt x="217" y="3836"/>
                  </a:lnTo>
                  <a:cubicBezTo>
                    <a:pt x="0" y="4053"/>
                    <a:pt x="204" y="4348"/>
                    <a:pt x="430" y="4348"/>
                  </a:cubicBezTo>
                  <a:cubicBezTo>
                    <a:pt x="500" y="4348"/>
                    <a:pt x="572" y="4320"/>
                    <a:pt x="635" y="4253"/>
                  </a:cubicBezTo>
                  <a:lnTo>
                    <a:pt x="4370" y="536"/>
                  </a:lnTo>
                  <a:cubicBezTo>
                    <a:pt x="4613" y="322"/>
                    <a:pt x="4404" y="0"/>
                    <a:pt x="41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5166563" y="2513725"/>
              <a:ext cx="85100" cy="81625"/>
            </a:xfrm>
            <a:custGeom>
              <a:rect b="b" l="l" r="r" t="t"/>
              <a:pathLst>
                <a:path extrusionOk="0" h="3265" w="3404">
                  <a:moveTo>
                    <a:pt x="323" y="0"/>
                  </a:moveTo>
                  <a:cubicBezTo>
                    <a:pt x="247" y="0"/>
                    <a:pt x="172" y="29"/>
                    <a:pt x="115" y="85"/>
                  </a:cubicBezTo>
                  <a:cubicBezTo>
                    <a:pt x="1" y="199"/>
                    <a:pt x="1" y="389"/>
                    <a:pt x="115" y="522"/>
                  </a:cubicBezTo>
                  <a:lnTo>
                    <a:pt x="2807" y="3195"/>
                  </a:lnTo>
                  <a:cubicBezTo>
                    <a:pt x="2864" y="3244"/>
                    <a:pt x="2926" y="3265"/>
                    <a:pt x="2986" y="3265"/>
                  </a:cubicBezTo>
                  <a:cubicBezTo>
                    <a:pt x="3207" y="3265"/>
                    <a:pt x="3403" y="2983"/>
                    <a:pt x="3224" y="2759"/>
                  </a:cubicBezTo>
                  <a:lnTo>
                    <a:pt x="532" y="85"/>
                  </a:lnTo>
                  <a:cubicBezTo>
                    <a:pt x="475" y="29"/>
                    <a:pt x="399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54" name="Google Shape;754;p36"/>
          <p:cNvSpPr txBox="1"/>
          <p:nvPr>
            <p:ph idx="2" type="subTitle"/>
          </p:nvPr>
        </p:nvSpPr>
        <p:spPr>
          <a:xfrm>
            <a:off x="1335700" y="1554825"/>
            <a:ext cx="7808400" cy="301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// </a:t>
            </a:r>
            <a:r>
              <a:rPr lang="en" sz="800"/>
              <a:t>Datasaur. (2023). Using NLP to Keep YouTube Comments Safe. Retrieved from </a:t>
            </a:r>
            <a:r>
              <a:rPr lang="en" sz="800" u="sng">
                <a:solidFill>
                  <a:schemeClr val="hlink"/>
                </a:solidFill>
                <a:hlinkClick r:id="rId3"/>
              </a:rPr>
              <a:t>https://datasaur.ai/blog-posts/nlp-keep-youtube-comments-safe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// Jain, D., Kumar, A., &amp; Garg, G. (2020). Sarcasm detection in mash-up language using soft-attention based bi-directional LSTM and feature-rich CNN. Applied Soft Computing, 91, 106198. https://doi.org/10.1016/j.asoc.2020.106198:contentReference[oaicite:0]{index=0}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//González-Ibáñez, R., Muresan, S., &amp; Wacholder, N. (2011). Identifying sarcasm in Twitter: A closer look. In Proceedings of the 49th Annual Meeting of the Association for Computational Linguistics: Shortpapers (pp. 581–586). Association for Computational Linguistics. https://www.researchgate.net/publication/220874376:contentReference[oaicite:1]{index=1}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//Kataria, A., &amp; Rathod, S. (2023). Sarcasm detection using natural language processing. SSRN Electronic Journal. https://ssrn.com/abstract=4451909:contentReference[oaicite:2]{index=2}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//Anup, A., G., S., H. R., S., Upadhyaya, M., Ray, A. P., &amp; Manjunath, T. C. (2020). Sarcasm detection in natural language processing. Materials Today: Proceedings, 37, 3324–3331.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https://doi.org/10.1016/j.matpr.2020.09.124:contentReference[oaicite:3]{index=3</a:t>
            </a:r>
            <a:r>
              <a:rPr lang="en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//TLC. (2013, March 25). This Woman Can't Stop Drinking Paint [Video]. YouTube. https://www.youtube.com/watch?v=K3TqdG4_7oc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//TLC. (2013, April 3). Woman Eats More Than 100 Bars Of Soap Every Year [Video]. YouTube. https://www.youtube.com/watch?v=TWkH1xZp3Gs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//TLC. (2014, August 27). I'm Addicted To Eating BEDS [Video]. YouTube. https://www.youtube.com/watch?v=OqsBuxCk4L8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//TLC. (2014, August 20). Addicted to Bathing In Bleach [Video]. YouTube. https://www.youtube.com/watch?v=E_5kX-5I3M8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755" name="Google Shape;755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56" name="Google Shape;756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57" name="Google Shape;757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type="title"/>
          </p:nvPr>
        </p:nvSpPr>
        <p:spPr>
          <a:xfrm>
            <a:off x="1162350" y="89155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and Goals;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66" name="Google Shape;466;p26"/>
          <p:cNvSpPr txBox="1"/>
          <p:nvPr>
            <p:ph idx="1" type="subTitle"/>
          </p:nvPr>
        </p:nvSpPr>
        <p:spPr>
          <a:xfrm>
            <a:off x="3462850" y="3930126"/>
            <a:ext cx="5010300" cy="7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</a:t>
            </a:r>
            <a:r>
              <a:rPr lang="en"/>
              <a:t>web scraping, Transformer models,Sarcasm in NLP</a:t>
            </a:r>
            <a:r>
              <a:rPr lang="en"/>
              <a:t> &gt;</a:t>
            </a:r>
            <a:endParaRPr/>
          </a:p>
        </p:txBody>
      </p:sp>
      <p:sp>
        <p:nvSpPr>
          <p:cNvPr id="467" name="Google Shape;467;p26"/>
          <p:cNvSpPr txBox="1"/>
          <p:nvPr>
            <p:ph idx="2" type="subTitle"/>
          </p:nvPr>
        </p:nvSpPr>
        <p:spPr>
          <a:xfrm>
            <a:off x="3070350" y="294720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Little literature on Youtube comments &gt;</a:t>
            </a:r>
            <a:endParaRPr/>
          </a:p>
        </p:txBody>
      </p:sp>
      <p:sp>
        <p:nvSpPr>
          <p:cNvPr id="468" name="Google Shape;468;p26"/>
          <p:cNvSpPr txBox="1"/>
          <p:nvPr>
            <p:ph idx="3" type="subTitle"/>
          </p:nvPr>
        </p:nvSpPr>
        <p:spPr>
          <a:xfrm>
            <a:off x="3070350" y="263927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YouTube Comments</a:t>
            </a:r>
            <a:endParaRPr/>
          </a:p>
        </p:txBody>
      </p:sp>
      <p:sp>
        <p:nvSpPr>
          <p:cNvPr id="469" name="Google Shape;469;p26"/>
          <p:cNvSpPr txBox="1"/>
          <p:nvPr>
            <p:ph idx="4" type="subTitle"/>
          </p:nvPr>
        </p:nvSpPr>
        <p:spPr>
          <a:xfrm>
            <a:off x="2643825" y="196430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‘</a:t>
            </a:r>
            <a:r>
              <a:rPr lang="en"/>
              <a:t>the use of irony to mock or convey contempt’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- hard to detect by humans as well</a:t>
            </a:r>
            <a:r>
              <a:rPr lang="en"/>
              <a:t> &gt;</a:t>
            </a:r>
            <a:endParaRPr/>
          </a:p>
        </p:txBody>
      </p:sp>
      <p:sp>
        <p:nvSpPr>
          <p:cNvPr id="470" name="Google Shape;470;p26"/>
          <p:cNvSpPr txBox="1"/>
          <p:nvPr>
            <p:ph idx="5" type="subTitle"/>
          </p:nvPr>
        </p:nvSpPr>
        <p:spPr>
          <a:xfrm>
            <a:off x="2643825" y="165637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Sarcasm and Context Dependency</a:t>
            </a:r>
            <a:endParaRPr/>
          </a:p>
        </p:txBody>
      </p:sp>
      <p:sp>
        <p:nvSpPr>
          <p:cNvPr id="471" name="Google Shape;471;p26"/>
          <p:cNvSpPr txBox="1"/>
          <p:nvPr>
            <p:ph idx="6" type="subTitle"/>
          </p:nvPr>
        </p:nvSpPr>
        <p:spPr>
          <a:xfrm>
            <a:off x="3462850" y="362220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to Text Mining</a:t>
            </a:r>
            <a:endParaRPr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1103925" y="1462575"/>
            <a:ext cx="506100" cy="3416300"/>
            <a:chOff x="1084825" y="1153725"/>
            <a:chExt cx="506100" cy="3416300"/>
          </a:xfrm>
        </p:grpSpPr>
        <p:sp>
          <p:nvSpPr>
            <p:cNvPr id="473" name="Google Shape;473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4" name="Google Shape;474;p26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26"/>
          <p:cNvGrpSpPr/>
          <p:nvPr/>
        </p:nvGrpSpPr>
        <p:grpSpPr>
          <a:xfrm>
            <a:off x="1790775" y="1853975"/>
            <a:ext cx="578325" cy="487500"/>
            <a:chOff x="4764875" y="1706700"/>
            <a:chExt cx="578325" cy="487500"/>
          </a:xfrm>
        </p:grpSpPr>
        <p:sp>
          <p:nvSpPr>
            <p:cNvPr id="476" name="Google Shape;476;p2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2217288" y="2836888"/>
            <a:ext cx="578325" cy="487500"/>
            <a:chOff x="4764875" y="1706700"/>
            <a:chExt cx="578325" cy="487500"/>
          </a:xfrm>
        </p:grpSpPr>
        <p:sp>
          <p:nvSpPr>
            <p:cNvPr id="479" name="Google Shape;479;p2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6"/>
          <p:cNvGrpSpPr/>
          <p:nvPr/>
        </p:nvGrpSpPr>
        <p:grpSpPr>
          <a:xfrm>
            <a:off x="2643825" y="3819800"/>
            <a:ext cx="578325" cy="487500"/>
            <a:chOff x="4764875" y="1706700"/>
            <a:chExt cx="578325" cy="487500"/>
          </a:xfrm>
        </p:grpSpPr>
        <p:sp>
          <p:nvSpPr>
            <p:cNvPr id="482" name="Google Shape;482;p2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6"/>
          <p:cNvGrpSpPr/>
          <p:nvPr/>
        </p:nvGrpSpPr>
        <p:grpSpPr>
          <a:xfrm>
            <a:off x="2323597" y="2897755"/>
            <a:ext cx="365742" cy="365754"/>
            <a:chOff x="3826463" y="1356825"/>
            <a:chExt cx="366475" cy="366450"/>
          </a:xfrm>
        </p:grpSpPr>
        <p:sp>
          <p:nvSpPr>
            <p:cNvPr id="485" name="Google Shape;485;p26"/>
            <p:cNvSpPr/>
            <p:nvPr/>
          </p:nvSpPr>
          <p:spPr>
            <a:xfrm>
              <a:off x="3833588" y="1420825"/>
              <a:ext cx="351750" cy="294875"/>
            </a:xfrm>
            <a:custGeom>
              <a:rect b="b" l="l" r="r" t="t"/>
              <a:pathLst>
                <a:path extrusionOk="0" h="11795" w="14070">
                  <a:moveTo>
                    <a:pt x="0" y="0"/>
                  </a:moveTo>
                  <a:lnTo>
                    <a:pt x="0" y="11226"/>
                  </a:lnTo>
                  <a:cubicBezTo>
                    <a:pt x="0" y="11548"/>
                    <a:pt x="247" y="11795"/>
                    <a:pt x="569" y="11795"/>
                  </a:cubicBezTo>
                  <a:lnTo>
                    <a:pt x="13501" y="11795"/>
                  </a:lnTo>
                  <a:cubicBezTo>
                    <a:pt x="13823" y="11795"/>
                    <a:pt x="14070" y="11548"/>
                    <a:pt x="14070" y="11226"/>
                  </a:cubicBezTo>
                  <a:lnTo>
                    <a:pt x="140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3833588" y="1363950"/>
              <a:ext cx="351750" cy="56900"/>
            </a:xfrm>
            <a:custGeom>
              <a:rect b="b" l="l" r="r" t="t"/>
              <a:pathLst>
                <a:path extrusionOk="0" h="2276" w="14070">
                  <a:moveTo>
                    <a:pt x="569" y="0"/>
                  </a:moveTo>
                  <a:cubicBezTo>
                    <a:pt x="247" y="0"/>
                    <a:pt x="0" y="247"/>
                    <a:pt x="0" y="569"/>
                  </a:cubicBezTo>
                  <a:lnTo>
                    <a:pt x="0" y="2275"/>
                  </a:lnTo>
                  <a:lnTo>
                    <a:pt x="14070" y="2275"/>
                  </a:lnTo>
                  <a:lnTo>
                    <a:pt x="14070" y="569"/>
                  </a:lnTo>
                  <a:cubicBezTo>
                    <a:pt x="14070" y="247"/>
                    <a:pt x="13823" y="0"/>
                    <a:pt x="13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3876238" y="1468225"/>
              <a:ext cx="266450" cy="128975"/>
            </a:xfrm>
            <a:custGeom>
              <a:rect b="b" l="l" r="r" t="t"/>
              <a:pathLst>
                <a:path extrusionOk="0" h="5159" w="10658">
                  <a:moveTo>
                    <a:pt x="589" y="1"/>
                  </a:moveTo>
                  <a:cubicBezTo>
                    <a:pt x="266" y="1"/>
                    <a:pt x="1" y="266"/>
                    <a:pt x="1" y="569"/>
                  </a:cubicBezTo>
                  <a:lnTo>
                    <a:pt x="1" y="4589"/>
                  </a:lnTo>
                  <a:cubicBezTo>
                    <a:pt x="20" y="4893"/>
                    <a:pt x="266" y="5158"/>
                    <a:pt x="589" y="5158"/>
                  </a:cubicBezTo>
                  <a:lnTo>
                    <a:pt x="10088" y="5158"/>
                  </a:lnTo>
                  <a:cubicBezTo>
                    <a:pt x="10392" y="5158"/>
                    <a:pt x="10657" y="4893"/>
                    <a:pt x="10657" y="4589"/>
                  </a:cubicBezTo>
                  <a:lnTo>
                    <a:pt x="10657" y="569"/>
                  </a:lnTo>
                  <a:cubicBezTo>
                    <a:pt x="10657" y="266"/>
                    <a:pt x="10411" y="1"/>
                    <a:pt x="10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/>
            <p:nvPr/>
          </p:nvSpPr>
          <p:spPr>
            <a:xfrm>
              <a:off x="3981013" y="1504250"/>
              <a:ext cx="64475" cy="56925"/>
            </a:xfrm>
            <a:custGeom>
              <a:rect b="b" l="l" r="r" t="t"/>
              <a:pathLst>
                <a:path extrusionOk="0" h="2277" w="2579">
                  <a:moveTo>
                    <a:pt x="0" y="1"/>
                  </a:moveTo>
                  <a:lnTo>
                    <a:pt x="0" y="2276"/>
                  </a:lnTo>
                  <a:lnTo>
                    <a:pt x="2579" y="11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937863" y="1639825"/>
              <a:ext cx="33700" cy="28825"/>
            </a:xfrm>
            <a:custGeom>
              <a:rect b="b" l="l" r="r" t="t"/>
              <a:pathLst>
                <a:path extrusionOk="0" h="1153" w="1348">
                  <a:moveTo>
                    <a:pt x="570" y="1"/>
                  </a:moveTo>
                  <a:cubicBezTo>
                    <a:pt x="266" y="1"/>
                    <a:pt x="1" y="266"/>
                    <a:pt x="1" y="570"/>
                  </a:cubicBezTo>
                  <a:cubicBezTo>
                    <a:pt x="1" y="918"/>
                    <a:pt x="282" y="1153"/>
                    <a:pt x="582" y="1153"/>
                  </a:cubicBezTo>
                  <a:cubicBezTo>
                    <a:pt x="722" y="1153"/>
                    <a:pt x="866" y="1101"/>
                    <a:pt x="987" y="987"/>
                  </a:cubicBezTo>
                  <a:cubicBezTo>
                    <a:pt x="1347" y="626"/>
                    <a:pt x="1082" y="1"/>
                    <a:pt x="5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/>
            <p:nvPr/>
          </p:nvSpPr>
          <p:spPr>
            <a:xfrm>
              <a:off x="4032688" y="1385275"/>
              <a:ext cx="17075" cy="14375"/>
            </a:xfrm>
            <a:custGeom>
              <a:rect b="b" l="l" r="r" t="t"/>
              <a:pathLst>
                <a:path extrusionOk="0" h="575" w="683">
                  <a:moveTo>
                    <a:pt x="398" y="0"/>
                  </a:moveTo>
                  <a:cubicBezTo>
                    <a:pt x="133" y="0"/>
                    <a:pt x="0" y="304"/>
                    <a:pt x="190" y="493"/>
                  </a:cubicBezTo>
                  <a:cubicBezTo>
                    <a:pt x="245" y="549"/>
                    <a:pt x="314" y="574"/>
                    <a:pt x="384" y="574"/>
                  </a:cubicBezTo>
                  <a:cubicBezTo>
                    <a:pt x="527" y="574"/>
                    <a:pt x="670" y="464"/>
                    <a:pt x="683" y="285"/>
                  </a:cubicBezTo>
                  <a:cubicBezTo>
                    <a:pt x="683" y="133"/>
                    <a:pt x="550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4061588" y="1385275"/>
              <a:ext cx="47425" cy="14250"/>
            </a:xfrm>
            <a:custGeom>
              <a:rect b="b" l="l" r="r" t="t"/>
              <a:pathLst>
                <a:path extrusionOk="0" h="570" w="1897">
                  <a:moveTo>
                    <a:pt x="380" y="0"/>
                  </a:moveTo>
                  <a:cubicBezTo>
                    <a:pt x="1" y="0"/>
                    <a:pt x="1" y="569"/>
                    <a:pt x="380" y="569"/>
                  </a:cubicBezTo>
                  <a:lnTo>
                    <a:pt x="1518" y="569"/>
                  </a:lnTo>
                  <a:cubicBezTo>
                    <a:pt x="1897" y="569"/>
                    <a:pt x="1897" y="0"/>
                    <a:pt x="1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4118963" y="1385275"/>
              <a:ext cx="47900" cy="14250"/>
            </a:xfrm>
            <a:custGeom>
              <a:rect b="b" l="l" r="r" t="t"/>
              <a:pathLst>
                <a:path extrusionOk="0" h="570" w="1916">
                  <a:moveTo>
                    <a:pt x="379" y="0"/>
                  </a:moveTo>
                  <a:cubicBezTo>
                    <a:pt x="0" y="0"/>
                    <a:pt x="0" y="569"/>
                    <a:pt x="379" y="569"/>
                  </a:cubicBezTo>
                  <a:lnTo>
                    <a:pt x="1517" y="569"/>
                  </a:lnTo>
                  <a:cubicBezTo>
                    <a:pt x="1915" y="569"/>
                    <a:pt x="1915" y="0"/>
                    <a:pt x="1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826463" y="1356825"/>
              <a:ext cx="366475" cy="366450"/>
            </a:xfrm>
            <a:custGeom>
              <a:rect b="b" l="l" r="r" t="t"/>
              <a:pathLst>
                <a:path extrusionOk="0" h="14658" w="14659">
                  <a:moveTo>
                    <a:pt x="13786" y="570"/>
                  </a:moveTo>
                  <a:cubicBezTo>
                    <a:pt x="13956" y="570"/>
                    <a:pt x="14070" y="702"/>
                    <a:pt x="14070" y="854"/>
                  </a:cubicBezTo>
                  <a:lnTo>
                    <a:pt x="14070" y="2276"/>
                  </a:lnTo>
                  <a:lnTo>
                    <a:pt x="570" y="2276"/>
                  </a:lnTo>
                  <a:lnTo>
                    <a:pt x="570" y="854"/>
                  </a:lnTo>
                  <a:cubicBezTo>
                    <a:pt x="570" y="702"/>
                    <a:pt x="683" y="570"/>
                    <a:pt x="854" y="570"/>
                  </a:cubicBezTo>
                  <a:close/>
                  <a:moveTo>
                    <a:pt x="14070" y="2864"/>
                  </a:moveTo>
                  <a:lnTo>
                    <a:pt x="14070" y="13786"/>
                  </a:lnTo>
                  <a:cubicBezTo>
                    <a:pt x="14070" y="13956"/>
                    <a:pt x="13956" y="14070"/>
                    <a:pt x="13786" y="14070"/>
                  </a:cubicBezTo>
                  <a:lnTo>
                    <a:pt x="854" y="14070"/>
                  </a:lnTo>
                  <a:cubicBezTo>
                    <a:pt x="683" y="14070"/>
                    <a:pt x="570" y="13956"/>
                    <a:pt x="570" y="13786"/>
                  </a:cubicBezTo>
                  <a:lnTo>
                    <a:pt x="570" y="2864"/>
                  </a:lnTo>
                  <a:close/>
                  <a:moveTo>
                    <a:pt x="854" y="1"/>
                  </a:moveTo>
                  <a:cubicBezTo>
                    <a:pt x="380" y="1"/>
                    <a:pt x="1" y="380"/>
                    <a:pt x="1" y="854"/>
                  </a:cubicBezTo>
                  <a:lnTo>
                    <a:pt x="1" y="13786"/>
                  </a:lnTo>
                  <a:cubicBezTo>
                    <a:pt x="1" y="14260"/>
                    <a:pt x="380" y="14639"/>
                    <a:pt x="854" y="14658"/>
                  </a:cubicBezTo>
                  <a:lnTo>
                    <a:pt x="13786" y="14658"/>
                  </a:lnTo>
                  <a:cubicBezTo>
                    <a:pt x="14260" y="14639"/>
                    <a:pt x="14639" y="14260"/>
                    <a:pt x="14658" y="13786"/>
                  </a:cubicBezTo>
                  <a:lnTo>
                    <a:pt x="14658" y="854"/>
                  </a:lnTo>
                  <a:cubicBezTo>
                    <a:pt x="14639" y="380"/>
                    <a:pt x="14260" y="1"/>
                    <a:pt x="137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3869138" y="1461125"/>
              <a:ext cx="280650" cy="143175"/>
            </a:xfrm>
            <a:custGeom>
              <a:rect b="b" l="l" r="r" t="t"/>
              <a:pathLst>
                <a:path extrusionOk="0" h="5727" w="11226">
                  <a:moveTo>
                    <a:pt x="10372" y="569"/>
                  </a:moveTo>
                  <a:cubicBezTo>
                    <a:pt x="10524" y="569"/>
                    <a:pt x="10657" y="702"/>
                    <a:pt x="10657" y="853"/>
                  </a:cubicBezTo>
                  <a:lnTo>
                    <a:pt x="10657" y="4873"/>
                  </a:lnTo>
                  <a:cubicBezTo>
                    <a:pt x="10657" y="5025"/>
                    <a:pt x="10524" y="5158"/>
                    <a:pt x="10372" y="5158"/>
                  </a:cubicBezTo>
                  <a:lnTo>
                    <a:pt x="873" y="5158"/>
                  </a:lnTo>
                  <a:cubicBezTo>
                    <a:pt x="702" y="5158"/>
                    <a:pt x="588" y="5025"/>
                    <a:pt x="588" y="4873"/>
                  </a:cubicBezTo>
                  <a:lnTo>
                    <a:pt x="569" y="853"/>
                  </a:lnTo>
                  <a:cubicBezTo>
                    <a:pt x="569" y="702"/>
                    <a:pt x="702" y="569"/>
                    <a:pt x="854" y="569"/>
                  </a:cubicBezTo>
                  <a:close/>
                  <a:moveTo>
                    <a:pt x="873" y="0"/>
                  </a:moveTo>
                  <a:cubicBezTo>
                    <a:pt x="399" y="0"/>
                    <a:pt x="0" y="379"/>
                    <a:pt x="19" y="853"/>
                  </a:cubicBezTo>
                  <a:lnTo>
                    <a:pt x="19" y="4873"/>
                  </a:lnTo>
                  <a:cubicBezTo>
                    <a:pt x="19" y="5347"/>
                    <a:pt x="399" y="5727"/>
                    <a:pt x="873" y="5727"/>
                  </a:cubicBezTo>
                  <a:lnTo>
                    <a:pt x="10372" y="5727"/>
                  </a:lnTo>
                  <a:cubicBezTo>
                    <a:pt x="10846" y="5727"/>
                    <a:pt x="11226" y="5347"/>
                    <a:pt x="11226" y="4873"/>
                  </a:cubicBezTo>
                  <a:lnTo>
                    <a:pt x="11226" y="853"/>
                  </a:lnTo>
                  <a:cubicBezTo>
                    <a:pt x="11226" y="379"/>
                    <a:pt x="10846" y="0"/>
                    <a:pt x="103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3867713" y="1632825"/>
              <a:ext cx="285100" cy="43050"/>
            </a:xfrm>
            <a:custGeom>
              <a:rect b="b" l="l" r="r" t="t"/>
              <a:pathLst>
                <a:path extrusionOk="0" h="1722" w="11404">
                  <a:moveTo>
                    <a:pt x="3376" y="565"/>
                  </a:moveTo>
                  <a:cubicBezTo>
                    <a:pt x="3641" y="565"/>
                    <a:pt x="3755" y="868"/>
                    <a:pt x="3584" y="1058"/>
                  </a:cubicBezTo>
                  <a:cubicBezTo>
                    <a:pt x="3523" y="1113"/>
                    <a:pt x="3449" y="1139"/>
                    <a:pt x="3378" y="1139"/>
                  </a:cubicBezTo>
                  <a:cubicBezTo>
                    <a:pt x="3230" y="1139"/>
                    <a:pt x="3091" y="1029"/>
                    <a:pt x="3091" y="850"/>
                  </a:cubicBezTo>
                  <a:cubicBezTo>
                    <a:pt x="3091" y="698"/>
                    <a:pt x="3224" y="565"/>
                    <a:pt x="3376" y="565"/>
                  </a:cubicBezTo>
                  <a:close/>
                  <a:moveTo>
                    <a:pt x="3385" y="1"/>
                  </a:moveTo>
                  <a:cubicBezTo>
                    <a:pt x="3049" y="1"/>
                    <a:pt x="2712" y="195"/>
                    <a:pt x="2579" y="584"/>
                  </a:cubicBezTo>
                  <a:lnTo>
                    <a:pt x="342" y="584"/>
                  </a:lnTo>
                  <a:cubicBezTo>
                    <a:pt x="0" y="603"/>
                    <a:pt x="0" y="1115"/>
                    <a:pt x="342" y="1153"/>
                  </a:cubicBezTo>
                  <a:lnTo>
                    <a:pt x="2579" y="1153"/>
                  </a:lnTo>
                  <a:cubicBezTo>
                    <a:pt x="2712" y="1532"/>
                    <a:pt x="3049" y="1722"/>
                    <a:pt x="3385" y="1722"/>
                  </a:cubicBezTo>
                  <a:cubicBezTo>
                    <a:pt x="3722" y="1722"/>
                    <a:pt x="4058" y="1532"/>
                    <a:pt x="4191" y="1153"/>
                  </a:cubicBezTo>
                  <a:lnTo>
                    <a:pt x="10998" y="1153"/>
                  </a:lnTo>
                  <a:cubicBezTo>
                    <a:pt x="11010" y="1154"/>
                    <a:pt x="11021" y="1154"/>
                    <a:pt x="11032" y="1154"/>
                  </a:cubicBezTo>
                  <a:cubicBezTo>
                    <a:pt x="11399" y="1154"/>
                    <a:pt x="11404" y="581"/>
                    <a:pt x="11047" y="581"/>
                  </a:cubicBezTo>
                  <a:cubicBezTo>
                    <a:pt x="11032" y="581"/>
                    <a:pt x="11015" y="582"/>
                    <a:pt x="10998" y="584"/>
                  </a:cubicBezTo>
                  <a:lnTo>
                    <a:pt x="4191" y="584"/>
                  </a:lnTo>
                  <a:cubicBezTo>
                    <a:pt x="4058" y="195"/>
                    <a:pt x="3722" y="1"/>
                    <a:pt x="3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973888" y="1496900"/>
              <a:ext cx="78725" cy="71550"/>
            </a:xfrm>
            <a:custGeom>
              <a:rect b="b" l="l" r="r" t="t"/>
              <a:pathLst>
                <a:path extrusionOk="0" h="2862" w="3149">
                  <a:moveTo>
                    <a:pt x="570" y="731"/>
                  </a:moveTo>
                  <a:lnTo>
                    <a:pt x="2143" y="1432"/>
                  </a:lnTo>
                  <a:lnTo>
                    <a:pt x="570" y="2153"/>
                  </a:lnTo>
                  <a:lnTo>
                    <a:pt x="570" y="731"/>
                  </a:lnTo>
                  <a:close/>
                  <a:moveTo>
                    <a:pt x="280" y="0"/>
                  </a:moveTo>
                  <a:cubicBezTo>
                    <a:pt x="131" y="0"/>
                    <a:pt x="1" y="130"/>
                    <a:pt x="1" y="295"/>
                  </a:cubicBezTo>
                  <a:lnTo>
                    <a:pt x="1" y="2570"/>
                  </a:lnTo>
                  <a:cubicBezTo>
                    <a:pt x="1" y="2665"/>
                    <a:pt x="39" y="2760"/>
                    <a:pt x="115" y="2817"/>
                  </a:cubicBezTo>
                  <a:cubicBezTo>
                    <a:pt x="167" y="2848"/>
                    <a:pt x="219" y="2862"/>
                    <a:pt x="271" y="2862"/>
                  </a:cubicBezTo>
                  <a:cubicBezTo>
                    <a:pt x="314" y="2862"/>
                    <a:pt x="356" y="2853"/>
                    <a:pt x="399" y="2836"/>
                  </a:cubicBezTo>
                  <a:lnTo>
                    <a:pt x="2978" y="1698"/>
                  </a:lnTo>
                  <a:cubicBezTo>
                    <a:pt x="3073" y="1641"/>
                    <a:pt x="3148" y="1546"/>
                    <a:pt x="3148" y="1432"/>
                  </a:cubicBezTo>
                  <a:cubicBezTo>
                    <a:pt x="3148" y="1319"/>
                    <a:pt x="3073" y="1224"/>
                    <a:pt x="2978" y="1167"/>
                  </a:cubicBezTo>
                  <a:lnTo>
                    <a:pt x="399" y="29"/>
                  </a:lnTo>
                  <a:cubicBezTo>
                    <a:pt x="359" y="9"/>
                    <a:pt x="319" y="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26"/>
          <p:cNvGrpSpPr/>
          <p:nvPr/>
        </p:nvGrpSpPr>
        <p:grpSpPr>
          <a:xfrm>
            <a:off x="2750097" y="3880664"/>
            <a:ext cx="365776" cy="365763"/>
            <a:chOff x="4193363" y="2293000"/>
            <a:chExt cx="381175" cy="380725"/>
          </a:xfrm>
        </p:grpSpPr>
        <p:sp>
          <p:nvSpPr>
            <p:cNvPr id="498" name="Google Shape;498;p26"/>
            <p:cNvSpPr/>
            <p:nvPr/>
          </p:nvSpPr>
          <p:spPr>
            <a:xfrm>
              <a:off x="4537538" y="2636725"/>
              <a:ext cx="29400" cy="29425"/>
            </a:xfrm>
            <a:custGeom>
              <a:rect b="b" l="l" r="r" t="t"/>
              <a:pathLst>
                <a:path extrusionOk="0" h="1177" w="1176">
                  <a:moveTo>
                    <a:pt x="0" y="1"/>
                  </a:moveTo>
                  <a:lnTo>
                    <a:pt x="0" y="1176"/>
                  </a:lnTo>
                  <a:lnTo>
                    <a:pt x="1176" y="117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4537538" y="2468450"/>
              <a:ext cx="29400" cy="29400"/>
            </a:xfrm>
            <a:custGeom>
              <a:rect b="b" l="l" r="r" t="t"/>
              <a:pathLst>
                <a:path extrusionOk="0" h="1176" w="1176">
                  <a:moveTo>
                    <a:pt x="0" y="0"/>
                  </a:moveTo>
                  <a:lnTo>
                    <a:pt x="0" y="1176"/>
                  </a:lnTo>
                  <a:lnTo>
                    <a:pt x="1176" y="1176"/>
                  </a:lnTo>
                  <a:lnTo>
                    <a:pt x="1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4537538" y="2300150"/>
              <a:ext cx="29400" cy="29900"/>
            </a:xfrm>
            <a:custGeom>
              <a:rect b="b" l="l" r="r" t="t"/>
              <a:pathLst>
                <a:path extrusionOk="0" h="1196" w="1176">
                  <a:moveTo>
                    <a:pt x="0" y="1"/>
                  </a:moveTo>
                  <a:lnTo>
                    <a:pt x="0" y="1196"/>
                  </a:lnTo>
                  <a:lnTo>
                    <a:pt x="1176" y="119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4260688" y="2374575"/>
              <a:ext cx="247000" cy="217150"/>
            </a:xfrm>
            <a:custGeom>
              <a:rect b="b" l="l" r="r" t="t"/>
              <a:pathLst>
                <a:path extrusionOk="0" h="8686" w="9880">
                  <a:moveTo>
                    <a:pt x="1" y="1"/>
                  </a:moveTo>
                  <a:lnTo>
                    <a:pt x="1" y="3149"/>
                  </a:lnTo>
                  <a:cubicBezTo>
                    <a:pt x="1" y="2485"/>
                    <a:pt x="531" y="1973"/>
                    <a:pt x="1176" y="1973"/>
                  </a:cubicBezTo>
                  <a:lnTo>
                    <a:pt x="3736" y="1973"/>
                  </a:lnTo>
                  <a:lnTo>
                    <a:pt x="3736" y="7491"/>
                  </a:lnTo>
                  <a:cubicBezTo>
                    <a:pt x="3736" y="8154"/>
                    <a:pt x="3205" y="8685"/>
                    <a:pt x="2560" y="8685"/>
                  </a:cubicBezTo>
                  <a:lnTo>
                    <a:pt x="7301" y="8685"/>
                  </a:lnTo>
                  <a:cubicBezTo>
                    <a:pt x="6656" y="8685"/>
                    <a:pt x="6125" y="8154"/>
                    <a:pt x="6125" y="7491"/>
                  </a:cubicBezTo>
                  <a:lnTo>
                    <a:pt x="6125" y="1973"/>
                  </a:lnTo>
                  <a:lnTo>
                    <a:pt x="8704" y="1973"/>
                  </a:lnTo>
                  <a:cubicBezTo>
                    <a:pt x="9349" y="1973"/>
                    <a:pt x="9879" y="2485"/>
                    <a:pt x="9879" y="3149"/>
                  </a:cubicBezTo>
                  <a:lnTo>
                    <a:pt x="9879" y="1973"/>
                  </a:lnTo>
                  <a:lnTo>
                    <a:pt x="9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4369238" y="2636725"/>
              <a:ext cx="29425" cy="29425"/>
            </a:xfrm>
            <a:custGeom>
              <a:rect b="b" l="l" r="r" t="t"/>
              <a:pathLst>
                <a:path extrusionOk="0" h="1177" w="1177">
                  <a:moveTo>
                    <a:pt x="1" y="1"/>
                  </a:moveTo>
                  <a:lnTo>
                    <a:pt x="1" y="1176"/>
                  </a:lnTo>
                  <a:lnTo>
                    <a:pt x="1176" y="117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4369238" y="2300150"/>
              <a:ext cx="29425" cy="29900"/>
            </a:xfrm>
            <a:custGeom>
              <a:rect b="b" l="l" r="r" t="t"/>
              <a:pathLst>
                <a:path extrusionOk="0" h="1196" w="1177">
                  <a:moveTo>
                    <a:pt x="1" y="1"/>
                  </a:moveTo>
                  <a:lnTo>
                    <a:pt x="1" y="1196"/>
                  </a:lnTo>
                  <a:lnTo>
                    <a:pt x="1176" y="1196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4200963" y="2636250"/>
              <a:ext cx="29875" cy="29900"/>
            </a:xfrm>
            <a:custGeom>
              <a:rect b="b" l="l" r="r" t="t"/>
              <a:pathLst>
                <a:path extrusionOk="0" h="1196" w="1195">
                  <a:moveTo>
                    <a:pt x="0" y="1"/>
                  </a:moveTo>
                  <a:lnTo>
                    <a:pt x="0" y="1195"/>
                  </a:lnTo>
                  <a:lnTo>
                    <a:pt x="1195" y="1195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200963" y="2468450"/>
              <a:ext cx="29875" cy="29400"/>
            </a:xfrm>
            <a:custGeom>
              <a:rect b="b" l="l" r="r" t="t"/>
              <a:pathLst>
                <a:path extrusionOk="0" h="1176" w="1195">
                  <a:moveTo>
                    <a:pt x="0" y="0"/>
                  </a:moveTo>
                  <a:lnTo>
                    <a:pt x="0" y="1176"/>
                  </a:lnTo>
                  <a:lnTo>
                    <a:pt x="1195" y="1176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4200963" y="2300150"/>
              <a:ext cx="29875" cy="29900"/>
            </a:xfrm>
            <a:custGeom>
              <a:rect b="b" l="l" r="r" t="t"/>
              <a:pathLst>
                <a:path extrusionOk="0" h="1196" w="1195">
                  <a:moveTo>
                    <a:pt x="0" y="1"/>
                  </a:moveTo>
                  <a:lnTo>
                    <a:pt x="0" y="1196"/>
                  </a:lnTo>
                  <a:lnTo>
                    <a:pt x="1195" y="1196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4373988" y="2446175"/>
              <a:ext cx="19925" cy="14950"/>
            </a:xfrm>
            <a:custGeom>
              <a:rect b="b" l="l" r="r" t="t"/>
              <a:pathLst>
                <a:path extrusionOk="0" h="598" w="797">
                  <a:moveTo>
                    <a:pt x="399" y="0"/>
                  </a:moveTo>
                  <a:cubicBezTo>
                    <a:pt x="133" y="0"/>
                    <a:pt x="0" y="322"/>
                    <a:pt x="190" y="512"/>
                  </a:cubicBezTo>
                  <a:cubicBezTo>
                    <a:pt x="247" y="569"/>
                    <a:pt x="323" y="597"/>
                    <a:pt x="399" y="597"/>
                  </a:cubicBezTo>
                  <a:cubicBezTo>
                    <a:pt x="474" y="597"/>
                    <a:pt x="550" y="569"/>
                    <a:pt x="607" y="512"/>
                  </a:cubicBezTo>
                  <a:cubicBezTo>
                    <a:pt x="797" y="322"/>
                    <a:pt x="664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4193363" y="2293000"/>
              <a:ext cx="381175" cy="380725"/>
            </a:xfrm>
            <a:custGeom>
              <a:rect b="b" l="l" r="r" t="t"/>
              <a:pathLst>
                <a:path extrusionOk="0" h="15229" w="15247">
                  <a:moveTo>
                    <a:pt x="1196" y="590"/>
                  </a:moveTo>
                  <a:lnTo>
                    <a:pt x="1196" y="1178"/>
                  </a:lnTo>
                  <a:lnTo>
                    <a:pt x="608" y="1178"/>
                  </a:lnTo>
                  <a:lnTo>
                    <a:pt x="608" y="590"/>
                  </a:lnTo>
                  <a:close/>
                  <a:moveTo>
                    <a:pt x="7927" y="590"/>
                  </a:moveTo>
                  <a:lnTo>
                    <a:pt x="7927" y="1178"/>
                  </a:lnTo>
                  <a:lnTo>
                    <a:pt x="7339" y="1178"/>
                  </a:lnTo>
                  <a:lnTo>
                    <a:pt x="7339" y="590"/>
                  </a:lnTo>
                  <a:close/>
                  <a:moveTo>
                    <a:pt x="14639" y="590"/>
                  </a:moveTo>
                  <a:lnTo>
                    <a:pt x="14639" y="1197"/>
                  </a:lnTo>
                  <a:lnTo>
                    <a:pt x="14051" y="1197"/>
                  </a:lnTo>
                  <a:lnTo>
                    <a:pt x="14051" y="590"/>
                  </a:lnTo>
                  <a:close/>
                  <a:moveTo>
                    <a:pt x="1196" y="7303"/>
                  </a:moveTo>
                  <a:lnTo>
                    <a:pt x="1196" y="7909"/>
                  </a:lnTo>
                  <a:lnTo>
                    <a:pt x="608" y="7909"/>
                  </a:lnTo>
                  <a:lnTo>
                    <a:pt x="608" y="7303"/>
                  </a:lnTo>
                  <a:close/>
                  <a:moveTo>
                    <a:pt x="14639" y="7322"/>
                  </a:moveTo>
                  <a:lnTo>
                    <a:pt x="14639" y="7909"/>
                  </a:lnTo>
                  <a:lnTo>
                    <a:pt x="14051" y="7909"/>
                  </a:lnTo>
                  <a:lnTo>
                    <a:pt x="14051" y="7322"/>
                  </a:lnTo>
                  <a:close/>
                  <a:moveTo>
                    <a:pt x="13445" y="1178"/>
                  </a:moveTo>
                  <a:lnTo>
                    <a:pt x="13445" y="1482"/>
                  </a:lnTo>
                  <a:cubicBezTo>
                    <a:pt x="13445" y="1633"/>
                    <a:pt x="13577" y="1766"/>
                    <a:pt x="13748" y="1766"/>
                  </a:cubicBezTo>
                  <a:lnTo>
                    <a:pt x="14033" y="1766"/>
                  </a:lnTo>
                  <a:lnTo>
                    <a:pt x="14033" y="6715"/>
                  </a:lnTo>
                  <a:lnTo>
                    <a:pt x="13767" y="6715"/>
                  </a:lnTo>
                  <a:cubicBezTo>
                    <a:pt x="13596" y="6715"/>
                    <a:pt x="13464" y="6848"/>
                    <a:pt x="13464" y="6999"/>
                  </a:cubicBezTo>
                  <a:lnTo>
                    <a:pt x="13464" y="8194"/>
                  </a:lnTo>
                  <a:cubicBezTo>
                    <a:pt x="13464" y="8365"/>
                    <a:pt x="13596" y="8497"/>
                    <a:pt x="13767" y="8497"/>
                  </a:cubicBezTo>
                  <a:lnTo>
                    <a:pt x="14051" y="8497"/>
                  </a:lnTo>
                  <a:lnTo>
                    <a:pt x="14051" y="13427"/>
                  </a:lnTo>
                  <a:lnTo>
                    <a:pt x="13767" y="13427"/>
                  </a:lnTo>
                  <a:cubicBezTo>
                    <a:pt x="13596" y="13427"/>
                    <a:pt x="13464" y="13560"/>
                    <a:pt x="13464" y="13731"/>
                  </a:cubicBezTo>
                  <a:lnTo>
                    <a:pt x="13464" y="13750"/>
                  </a:lnTo>
                  <a:lnTo>
                    <a:pt x="13464" y="14034"/>
                  </a:lnTo>
                  <a:lnTo>
                    <a:pt x="8515" y="14034"/>
                  </a:lnTo>
                  <a:lnTo>
                    <a:pt x="8515" y="13750"/>
                  </a:lnTo>
                  <a:cubicBezTo>
                    <a:pt x="8515" y="13579"/>
                    <a:pt x="8382" y="13446"/>
                    <a:pt x="8211" y="13446"/>
                  </a:cubicBezTo>
                  <a:lnTo>
                    <a:pt x="7036" y="13446"/>
                  </a:lnTo>
                  <a:cubicBezTo>
                    <a:pt x="6865" y="13446"/>
                    <a:pt x="6732" y="13579"/>
                    <a:pt x="6732" y="13750"/>
                  </a:cubicBezTo>
                  <a:lnTo>
                    <a:pt x="6732" y="14034"/>
                  </a:lnTo>
                  <a:lnTo>
                    <a:pt x="1802" y="14034"/>
                  </a:lnTo>
                  <a:lnTo>
                    <a:pt x="1802" y="13750"/>
                  </a:lnTo>
                  <a:cubicBezTo>
                    <a:pt x="1802" y="13579"/>
                    <a:pt x="1670" y="13446"/>
                    <a:pt x="1499" y="13446"/>
                  </a:cubicBezTo>
                  <a:lnTo>
                    <a:pt x="1196" y="13446"/>
                  </a:lnTo>
                  <a:lnTo>
                    <a:pt x="1196" y="8497"/>
                  </a:lnTo>
                  <a:lnTo>
                    <a:pt x="1499" y="8497"/>
                  </a:lnTo>
                  <a:cubicBezTo>
                    <a:pt x="1651" y="8497"/>
                    <a:pt x="1783" y="8365"/>
                    <a:pt x="1783" y="8194"/>
                  </a:cubicBezTo>
                  <a:lnTo>
                    <a:pt x="1783" y="7018"/>
                  </a:lnTo>
                  <a:cubicBezTo>
                    <a:pt x="1783" y="6848"/>
                    <a:pt x="1651" y="6715"/>
                    <a:pt x="1499" y="6715"/>
                  </a:cubicBezTo>
                  <a:lnTo>
                    <a:pt x="1196" y="6715"/>
                  </a:lnTo>
                  <a:lnTo>
                    <a:pt x="1196" y="1785"/>
                  </a:lnTo>
                  <a:lnTo>
                    <a:pt x="1499" y="1785"/>
                  </a:lnTo>
                  <a:cubicBezTo>
                    <a:pt x="1651" y="1785"/>
                    <a:pt x="1783" y="1652"/>
                    <a:pt x="1783" y="1482"/>
                  </a:cubicBezTo>
                  <a:lnTo>
                    <a:pt x="1783" y="1178"/>
                  </a:lnTo>
                  <a:lnTo>
                    <a:pt x="6732" y="1178"/>
                  </a:lnTo>
                  <a:lnTo>
                    <a:pt x="6732" y="1482"/>
                  </a:lnTo>
                  <a:cubicBezTo>
                    <a:pt x="6732" y="1633"/>
                    <a:pt x="6865" y="1766"/>
                    <a:pt x="7017" y="1766"/>
                  </a:cubicBezTo>
                  <a:lnTo>
                    <a:pt x="8211" y="1766"/>
                  </a:lnTo>
                  <a:cubicBezTo>
                    <a:pt x="8382" y="1766"/>
                    <a:pt x="8515" y="1633"/>
                    <a:pt x="8515" y="1482"/>
                  </a:cubicBezTo>
                  <a:lnTo>
                    <a:pt x="8515" y="1178"/>
                  </a:lnTo>
                  <a:close/>
                  <a:moveTo>
                    <a:pt x="1196" y="14034"/>
                  </a:moveTo>
                  <a:lnTo>
                    <a:pt x="1196" y="14622"/>
                  </a:lnTo>
                  <a:lnTo>
                    <a:pt x="608" y="14622"/>
                  </a:lnTo>
                  <a:lnTo>
                    <a:pt x="608" y="14034"/>
                  </a:lnTo>
                  <a:close/>
                  <a:moveTo>
                    <a:pt x="7927" y="14034"/>
                  </a:moveTo>
                  <a:lnTo>
                    <a:pt x="7927" y="14622"/>
                  </a:lnTo>
                  <a:lnTo>
                    <a:pt x="7320" y="14622"/>
                  </a:lnTo>
                  <a:lnTo>
                    <a:pt x="7320" y="14034"/>
                  </a:lnTo>
                  <a:close/>
                  <a:moveTo>
                    <a:pt x="14639" y="14034"/>
                  </a:moveTo>
                  <a:lnTo>
                    <a:pt x="14639" y="14641"/>
                  </a:lnTo>
                  <a:lnTo>
                    <a:pt x="14051" y="14641"/>
                  </a:lnTo>
                  <a:lnTo>
                    <a:pt x="14051" y="14034"/>
                  </a:lnTo>
                  <a:close/>
                  <a:moveTo>
                    <a:pt x="1531" y="1"/>
                  </a:moveTo>
                  <a:cubicBezTo>
                    <a:pt x="1521" y="1"/>
                    <a:pt x="1510" y="1"/>
                    <a:pt x="1499" y="3"/>
                  </a:cubicBezTo>
                  <a:lnTo>
                    <a:pt x="304" y="3"/>
                  </a:lnTo>
                  <a:cubicBezTo>
                    <a:pt x="153" y="3"/>
                    <a:pt x="20" y="116"/>
                    <a:pt x="20" y="287"/>
                  </a:cubicBezTo>
                  <a:lnTo>
                    <a:pt x="20" y="1482"/>
                  </a:lnTo>
                  <a:cubicBezTo>
                    <a:pt x="20" y="1633"/>
                    <a:pt x="153" y="1766"/>
                    <a:pt x="304" y="1766"/>
                  </a:cubicBezTo>
                  <a:lnTo>
                    <a:pt x="608" y="1766"/>
                  </a:lnTo>
                  <a:lnTo>
                    <a:pt x="608" y="6715"/>
                  </a:lnTo>
                  <a:lnTo>
                    <a:pt x="304" y="6715"/>
                  </a:lnTo>
                  <a:cubicBezTo>
                    <a:pt x="153" y="6715"/>
                    <a:pt x="20" y="6848"/>
                    <a:pt x="20" y="6999"/>
                  </a:cubicBezTo>
                  <a:lnTo>
                    <a:pt x="20" y="8194"/>
                  </a:lnTo>
                  <a:cubicBezTo>
                    <a:pt x="20" y="8365"/>
                    <a:pt x="153" y="8497"/>
                    <a:pt x="304" y="8497"/>
                  </a:cubicBezTo>
                  <a:lnTo>
                    <a:pt x="608" y="8497"/>
                  </a:lnTo>
                  <a:lnTo>
                    <a:pt x="608" y="13427"/>
                  </a:lnTo>
                  <a:lnTo>
                    <a:pt x="304" y="13427"/>
                  </a:lnTo>
                  <a:cubicBezTo>
                    <a:pt x="134" y="13427"/>
                    <a:pt x="1" y="13560"/>
                    <a:pt x="20" y="13750"/>
                  </a:cubicBezTo>
                  <a:lnTo>
                    <a:pt x="20" y="14925"/>
                  </a:lnTo>
                  <a:cubicBezTo>
                    <a:pt x="1" y="15096"/>
                    <a:pt x="134" y="15229"/>
                    <a:pt x="304" y="15229"/>
                  </a:cubicBezTo>
                  <a:lnTo>
                    <a:pt x="1499" y="15229"/>
                  </a:lnTo>
                  <a:cubicBezTo>
                    <a:pt x="1651" y="15229"/>
                    <a:pt x="1783" y="15096"/>
                    <a:pt x="1783" y="14925"/>
                  </a:cubicBezTo>
                  <a:lnTo>
                    <a:pt x="1783" y="14622"/>
                  </a:lnTo>
                  <a:lnTo>
                    <a:pt x="6732" y="14622"/>
                  </a:lnTo>
                  <a:lnTo>
                    <a:pt x="6732" y="14925"/>
                  </a:lnTo>
                  <a:cubicBezTo>
                    <a:pt x="6732" y="15096"/>
                    <a:pt x="6865" y="15229"/>
                    <a:pt x="7017" y="15229"/>
                  </a:cubicBezTo>
                  <a:lnTo>
                    <a:pt x="8211" y="15229"/>
                  </a:lnTo>
                  <a:cubicBezTo>
                    <a:pt x="8382" y="15229"/>
                    <a:pt x="8515" y="15096"/>
                    <a:pt x="8515" y="14925"/>
                  </a:cubicBezTo>
                  <a:lnTo>
                    <a:pt x="8515" y="14622"/>
                  </a:lnTo>
                  <a:lnTo>
                    <a:pt x="13445" y="14622"/>
                  </a:lnTo>
                  <a:lnTo>
                    <a:pt x="13445" y="14925"/>
                  </a:lnTo>
                  <a:cubicBezTo>
                    <a:pt x="13445" y="15096"/>
                    <a:pt x="13577" y="15229"/>
                    <a:pt x="13748" y="15229"/>
                  </a:cubicBezTo>
                  <a:lnTo>
                    <a:pt x="14924" y="15229"/>
                  </a:lnTo>
                  <a:cubicBezTo>
                    <a:pt x="15094" y="15229"/>
                    <a:pt x="15227" y="15096"/>
                    <a:pt x="15227" y="14925"/>
                  </a:cubicBezTo>
                  <a:lnTo>
                    <a:pt x="15227" y="13750"/>
                  </a:lnTo>
                  <a:cubicBezTo>
                    <a:pt x="15227" y="13579"/>
                    <a:pt x="15094" y="13446"/>
                    <a:pt x="14924" y="13446"/>
                  </a:cubicBezTo>
                  <a:lnTo>
                    <a:pt x="14639" y="13446"/>
                  </a:lnTo>
                  <a:lnTo>
                    <a:pt x="14639" y="8497"/>
                  </a:lnTo>
                  <a:lnTo>
                    <a:pt x="14943" y="8497"/>
                  </a:lnTo>
                  <a:cubicBezTo>
                    <a:pt x="15113" y="8497"/>
                    <a:pt x="15246" y="8365"/>
                    <a:pt x="15246" y="8194"/>
                  </a:cubicBezTo>
                  <a:lnTo>
                    <a:pt x="15246" y="7018"/>
                  </a:lnTo>
                  <a:cubicBezTo>
                    <a:pt x="15246" y="6848"/>
                    <a:pt x="15113" y="6715"/>
                    <a:pt x="14943" y="6715"/>
                  </a:cubicBezTo>
                  <a:lnTo>
                    <a:pt x="14639" y="6715"/>
                  </a:lnTo>
                  <a:lnTo>
                    <a:pt x="14639" y="1785"/>
                  </a:lnTo>
                  <a:lnTo>
                    <a:pt x="14943" y="1785"/>
                  </a:lnTo>
                  <a:cubicBezTo>
                    <a:pt x="15113" y="1785"/>
                    <a:pt x="15246" y="1652"/>
                    <a:pt x="15246" y="1482"/>
                  </a:cubicBezTo>
                  <a:lnTo>
                    <a:pt x="15246" y="287"/>
                  </a:lnTo>
                  <a:cubicBezTo>
                    <a:pt x="15246" y="144"/>
                    <a:pt x="15128" y="1"/>
                    <a:pt x="14972" y="1"/>
                  </a:cubicBezTo>
                  <a:cubicBezTo>
                    <a:pt x="14962" y="1"/>
                    <a:pt x="14952" y="1"/>
                    <a:pt x="14943" y="3"/>
                  </a:cubicBezTo>
                  <a:lnTo>
                    <a:pt x="13767" y="3"/>
                  </a:lnTo>
                  <a:cubicBezTo>
                    <a:pt x="13596" y="3"/>
                    <a:pt x="13464" y="116"/>
                    <a:pt x="13464" y="287"/>
                  </a:cubicBezTo>
                  <a:lnTo>
                    <a:pt x="13464" y="590"/>
                  </a:lnTo>
                  <a:lnTo>
                    <a:pt x="8515" y="590"/>
                  </a:lnTo>
                  <a:lnTo>
                    <a:pt x="8515" y="287"/>
                  </a:lnTo>
                  <a:cubicBezTo>
                    <a:pt x="8515" y="127"/>
                    <a:pt x="8398" y="1"/>
                    <a:pt x="8244" y="1"/>
                  </a:cubicBezTo>
                  <a:cubicBezTo>
                    <a:pt x="8233" y="1"/>
                    <a:pt x="8222" y="1"/>
                    <a:pt x="8211" y="3"/>
                  </a:cubicBezTo>
                  <a:lnTo>
                    <a:pt x="7036" y="3"/>
                  </a:lnTo>
                  <a:cubicBezTo>
                    <a:pt x="6865" y="3"/>
                    <a:pt x="6732" y="116"/>
                    <a:pt x="6732" y="287"/>
                  </a:cubicBezTo>
                  <a:lnTo>
                    <a:pt x="6732" y="590"/>
                  </a:lnTo>
                  <a:lnTo>
                    <a:pt x="1802" y="590"/>
                  </a:lnTo>
                  <a:lnTo>
                    <a:pt x="1802" y="287"/>
                  </a:lnTo>
                  <a:cubicBezTo>
                    <a:pt x="1802" y="127"/>
                    <a:pt x="1686" y="1"/>
                    <a:pt x="1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4375888" y="2475550"/>
              <a:ext cx="16125" cy="79775"/>
            </a:xfrm>
            <a:custGeom>
              <a:rect b="b" l="l" r="r" t="t"/>
              <a:pathLst>
                <a:path extrusionOk="0" h="3191" w="645">
                  <a:moveTo>
                    <a:pt x="323" y="1"/>
                  </a:moveTo>
                  <a:cubicBezTo>
                    <a:pt x="152" y="1"/>
                    <a:pt x="19" y="133"/>
                    <a:pt x="19" y="304"/>
                  </a:cubicBezTo>
                  <a:lnTo>
                    <a:pt x="19" y="2864"/>
                  </a:lnTo>
                  <a:cubicBezTo>
                    <a:pt x="0" y="3082"/>
                    <a:pt x="161" y="3191"/>
                    <a:pt x="323" y="3191"/>
                  </a:cubicBezTo>
                  <a:cubicBezTo>
                    <a:pt x="484" y="3191"/>
                    <a:pt x="645" y="3082"/>
                    <a:pt x="626" y="2864"/>
                  </a:cubicBezTo>
                  <a:lnTo>
                    <a:pt x="626" y="304"/>
                  </a:lnTo>
                  <a:cubicBezTo>
                    <a:pt x="626" y="133"/>
                    <a:pt x="493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4252388" y="2367000"/>
              <a:ext cx="262875" cy="232350"/>
            </a:xfrm>
            <a:custGeom>
              <a:rect b="b" l="l" r="r" t="t"/>
              <a:pathLst>
                <a:path extrusionOk="0" h="9294" w="10515">
                  <a:moveTo>
                    <a:pt x="9908" y="607"/>
                  </a:moveTo>
                  <a:lnTo>
                    <a:pt x="9908" y="2276"/>
                  </a:lnTo>
                  <a:cubicBezTo>
                    <a:pt x="9662" y="2067"/>
                    <a:pt x="9339" y="1973"/>
                    <a:pt x="9017" y="1973"/>
                  </a:cubicBezTo>
                  <a:lnTo>
                    <a:pt x="6457" y="1973"/>
                  </a:lnTo>
                  <a:cubicBezTo>
                    <a:pt x="6286" y="1973"/>
                    <a:pt x="6154" y="2105"/>
                    <a:pt x="6154" y="2276"/>
                  </a:cubicBezTo>
                  <a:lnTo>
                    <a:pt x="6154" y="7794"/>
                  </a:lnTo>
                  <a:cubicBezTo>
                    <a:pt x="6154" y="8116"/>
                    <a:pt x="6267" y="8438"/>
                    <a:pt x="6457" y="8685"/>
                  </a:cubicBezTo>
                  <a:lnTo>
                    <a:pt x="4087" y="8685"/>
                  </a:lnTo>
                  <a:cubicBezTo>
                    <a:pt x="4277" y="8438"/>
                    <a:pt x="4390" y="8116"/>
                    <a:pt x="4390" y="7794"/>
                  </a:cubicBezTo>
                  <a:lnTo>
                    <a:pt x="4390" y="2276"/>
                  </a:lnTo>
                  <a:cubicBezTo>
                    <a:pt x="4390" y="2105"/>
                    <a:pt x="4258" y="1973"/>
                    <a:pt x="4087" y="1973"/>
                  </a:cubicBezTo>
                  <a:lnTo>
                    <a:pt x="1508" y="1973"/>
                  </a:lnTo>
                  <a:cubicBezTo>
                    <a:pt x="1186" y="1973"/>
                    <a:pt x="882" y="2067"/>
                    <a:pt x="617" y="2276"/>
                  </a:cubicBezTo>
                  <a:lnTo>
                    <a:pt x="617" y="607"/>
                  </a:lnTo>
                  <a:close/>
                  <a:moveTo>
                    <a:pt x="333" y="1"/>
                  </a:moveTo>
                  <a:cubicBezTo>
                    <a:pt x="162" y="1"/>
                    <a:pt x="10" y="133"/>
                    <a:pt x="29" y="304"/>
                  </a:cubicBezTo>
                  <a:lnTo>
                    <a:pt x="29" y="3452"/>
                  </a:lnTo>
                  <a:cubicBezTo>
                    <a:pt x="1" y="3670"/>
                    <a:pt x="157" y="3779"/>
                    <a:pt x="316" y="3779"/>
                  </a:cubicBezTo>
                  <a:cubicBezTo>
                    <a:pt x="475" y="3779"/>
                    <a:pt x="636" y="3670"/>
                    <a:pt x="617" y="3452"/>
                  </a:cubicBezTo>
                  <a:cubicBezTo>
                    <a:pt x="617" y="2959"/>
                    <a:pt x="1015" y="2560"/>
                    <a:pt x="1508" y="2560"/>
                  </a:cubicBezTo>
                  <a:lnTo>
                    <a:pt x="3765" y="2560"/>
                  </a:lnTo>
                  <a:lnTo>
                    <a:pt x="3765" y="7794"/>
                  </a:lnTo>
                  <a:cubicBezTo>
                    <a:pt x="3765" y="8287"/>
                    <a:pt x="3366" y="8685"/>
                    <a:pt x="2873" y="8685"/>
                  </a:cubicBezTo>
                  <a:cubicBezTo>
                    <a:pt x="2513" y="8723"/>
                    <a:pt x="2513" y="9254"/>
                    <a:pt x="2873" y="9292"/>
                  </a:cubicBezTo>
                  <a:lnTo>
                    <a:pt x="7633" y="9292"/>
                  </a:lnTo>
                  <a:cubicBezTo>
                    <a:pt x="7645" y="9293"/>
                    <a:pt x="7656" y="9293"/>
                    <a:pt x="7667" y="9293"/>
                  </a:cubicBezTo>
                  <a:cubicBezTo>
                    <a:pt x="8057" y="9293"/>
                    <a:pt x="8057" y="8683"/>
                    <a:pt x="7667" y="8683"/>
                  </a:cubicBezTo>
                  <a:cubicBezTo>
                    <a:pt x="7656" y="8683"/>
                    <a:pt x="7645" y="8684"/>
                    <a:pt x="7633" y="8685"/>
                  </a:cubicBezTo>
                  <a:cubicBezTo>
                    <a:pt x="7140" y="8685"/>
                    <a:pt x="6742" y="8287"/>
                    <a:pt x="6742" y="7794"/>
                  </a:cubicBezTo>
                  <a:lnTo>
                    <a:pt x="6742" y="2560"/>
                  </a:lnTo>
                  <a:lnTo>
                    <a:pt x="8998" y="2560"/>
                  </a:lnTo>
                  <a:cubicBezTo>
                    <a:pt x="9491" y="2560"/>
                    <a:pt x="9889" y="2959"/>
                    <a:pt x="9889" y="3452"/>
                  </a:cubicBezTo>
                  <a:cubicBezTo>
                    <a:pt x="9870" y="3670"/>
                    <a:pt x="10031" y="3779"/>
                    <a:pt x="10193" y="3779"/>
                  </a:cubicBezTo>
                  <a:cubicBezTo>
                    <a:pt x="10354" y="3779"/>
                    <a:pt x="10515" y="3670"/>
                    <a:pt x="10496" y="3452"/>
                  </a:cubicBezTo>
                  <a:lnTo>
                    <a:pt x="10496" y="304"/>
                  </a:lnTo>
                  <a:cubicBezTo>
                    <a:pt x="10496" y="133"/>
                    <a:pt x="10363" y="1"/>
                    <a:pt x="10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26"/>
          <p:cNvGrpSpPr/>
          <p:nvPr/>
        </p:nvGrpSpPr>
        <p:grpSpPr>
          <a:xfrm>
            <a:off x="1897077" y="1923562"/>
            <a:ext cx="365714" cy="348340"/>
            <a:chOff x="7447163" y="5136800"/>
            <a:chExt cx="929625" cy="895475"/>
          </a:xfrm>
        </p:grpSpPr>
        <p:sp>
          <p:nvSpPr>
            <p:cNvPr id="512" name="Google Shape;512;p26"/>
            <p:cNvSpPr/>
            <p:nvPr/>
          </p:nvSpPr>
          <p:spPr>
            <a:xfrm>
              <a:off x="7877113" y="5154575"/>
              <a:ext cx="480700" cy="451525"/>
            </a:xfrm>
            <a:custGeom>
              <a:rect b="b" l="l" r="r" t="t"/>
              <a:pathLst>
                <a:path extrusionOk="0" h="18061" w="19228">
                  <a:moveTo>
                    <a:pt x="12309" y="0"/>
                  </a:moveTo>
                  <a:cubicBezTo>
                    <a:pt x="10700" y="0"/>
                    <a:pt x="9093" y="617"/>
                    <a:pt x="7870" y="1849"/>
                  </a:cubicBezTo>
                  <a:lnTo>
                    <a:pt x="2390" y="7310"/>
                  </a:lnTo>
                  <a:cubicBezTo>
                    <a:pt x="494" y="9206"/>
                    <a:pt x="1" y="12069"/>
                    <a:pt x="1158" y="14477"/>
                  </a:cubicBezTo>
                  <a:lnTo>
                    <a:pt x="4059" y="11595"/>
                  </a:lnTo>
                  <a:cubicBezTo>
                    <a:pt x="4097" y="10913"/>
                    <a:pt x="4381" y="10268"/>
                    <a:pt x="4855" y="9794"/>
                  </a:cubicBezTo>
                  <a:lnTo>
                    <a:pt x="10885" y="3878"/>
                  </a:lnTo>
                  <a:cubicBezTo>
                    <a:pt x="11328" y="3615"/>
                    <a:pt x="11817" y="3488"/>
                    <a:pt x="12302" y="3488"/>
                  </a:cubicBezTo>
                  <a:cubicBezTo>
                    <a:pt x="13144" y="3488"/>
                    <a:pt x="13972" y="3870"/>
                    <a:pt x="14525" y="4580"/>
                  </a:cubicBezTo>
                  <a:cubicBezTo>
                    <a:pt x="15379" y="5698"/>
                    <a:pt x="15284" y="7272"/>
                    <a:pt x="14298" y="8277"/>
                  </a:cubicBezTo>
                  <a:lnTo>
                    <a:pt x="8818" y="13738"/>
                  </a:lnTo>
                  <a:cubicBezTo>
                    <a:pt x="8344" y="14231"/>
                    <a:pt x="7699" y="14515"/>
                    <a:pt x="7017" y="14553"/>
                  </a:cubicBezTo>
                  <a:lnTo>
                    <a:pt x="4135" y="17454"/>
                  </a:lnTo>
                  <a:cubicBezTo>
                    <a:pt x="4998" y="17862"/>
                    <a:pt x="5920" y="18061"/>
                    <a:pt x="6835" y="18061"/>
                  </a:cubicBezTo>
                  <a:cubicBezTo>
                    <a:pt x="8472" y="18061"/>
                    <a:pt x="10086" y="17426"/>
                    <a:pt x="11302" y="16222"/>
                  </a:cubicBezTo>
                  <a:lnTo>
                    <a:pt x="16763" y="10742"/>
                  </a:lnTo>
                  <a:cubicBezTo>
                    <a:pt x="19228" y="8277"/>
                    <a:pt x="19228" y="4295"/>
                    <a:pt x="16763" y="1849"/>
                  </a:cubicBezTo>
                  <a:cubicBezTo>
                    <a:pt x="15530" y="617"/>
                    <a:pt x="13919" y="0"/>
                    <a:pt x="12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7730638" y="5408775"/>
              <a:ext cx="362675" cy="352000"/>
            </a:xfrm>
            <a:custGeom>
              <a:rect b="b" l="l" r="r" t="t"/>
              <a:pathLst>
                <a:path extrusionOk="0" h="14080" w="14507">
                  <a:moveTo>
                    <a:pt x="12210" y="0"/>
                  </a:moveTo>
                  <a:cubicBezTo>
                    <a:pt x="11672" y="0"/>
                    <a:pt x="11131" y="204"/>
                    <a:pt x="10714" y="612"/>
                  </a:cubicBezTo>
                  <a:lnTo>
                    <a:pt x="835" y="10491"/>
                  </a:lnTo>
                  <a:cubicBezTo>
                    <a:pt x="1" y="11325"/>
                    <a:pt x="1" y="12653"/>
                    <a:pt x="835" y="13468"/>
                  </a:cubicBezTo>
                  <a:cubicBezTo>
                    <a:pt x="1243" y="13876"/>
                    <a:pt x="1778" y="14079"/>
                    <a:pt x="2314" y="14079"/>
                  </a:cubicBezTo>
                  <a:cubicBezTo>
                    <a:pt x="2850" y="14079"/>
                    <a:pt x="3385" y="13876"/>
                    <a:pt x="3793" y="13468"/>
                  </a:cubicBezTo>
                  <a:cubicBezTo>
                    <a:pt x="5253" y="12008"/>
                    <a:pt x="12212" y="5049"/>
                    <a:pt x="13691" y="3570"/>
                  </a:cubicBezTo>
                  <a:cubicBezTo>
                    <a:pt x="14506" y="2755"/>
                    <a:pt x="14506" y="1427"/>
                    <a:pt x="13691" y="612"/>
                  </a:cubicBezTo>
                  <a:cubicBezTo>
                    <a:pt x="13283" y="204"/>
                    <a:pt x="12748" y="0"/>
                    <a:pt x="12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466613" y="5563125"/>
              <a:ext cx="480225" cy="451850"/>
            </a:xfrm>
            <a:custGeom>
              <a:rect b="b" l="l" r="r" t="t"/>
              <a:pathLst>
                <a:path extrusionOk="0" h="18074" w="19209">
                  <a:moveTo>
                    <a:pt x="12380" y="0"/>
                  </a:moveTo>
                  <a:cubicBezTo>
                    <a:pt x="10748" y="0"/>
                    <a:pt x="9139" y="639"/>
                    <a:pt x="7926" y="1852"/>
                  </a:cubicBezTo>
                  <a:lnTo>
                    <a:pt x="2465" y="7332"/>
                  </a:lnTo>
                  <a:cubicBezTo>
                    <a:pt x="0" y="9778"/>
                    <a:pt x="0" y="13760"/>
                    <a:pt x="2446" y="16225"/>
                  </a:cubicBezTo>
                  <a:cubicBezTo>
                    <a:pt x="3679" y="17457"/>
                    <a:pt x="5291" y="18073"/>
                    <a:pt x="6902" y="18073"/>
                  </a:cubicBezTo>
                  <a:cubicBezTo>
                    <a:pt x="8514" y="18073"/>
                    <a:pt x="10126" y="17457"/>
                    <a:pt x="11358" y="16225"/>
                  </a:cubicBezTo>
                  <a:lnTo>
                    <a:pt x="16838" y="10764"/>
                  </a:lnTo>
                  <a:cubicBezTo>
                    <a:pt x="18715" y="8868"/>
                    <a:pt x="19208" y="6004"/>
                    <a:pt x="18071" y="3596"/>
                  </a:cubicBezTo>
                  <a:lnTo>
                    <a:pt x="18071" y="3596"/>
                  </a:lnTo>
                  <a:lnTo>
                    <a:pt x="15169" y="6479"/>
                  </a:lnTo>
                  <a:cubicBezTo>
                    <a:pt x="15132" y="7161"/>
                    <a:pt x="14847" y="7806"/>
                    <a:pt x="14354" y="8280"/>
                  </a:cubicBezTo>
                  <a:lnTo>
                    <a:pt x="8893" y="13760"/>
                  </a:lnTo>
                  <a:cubicBezTo>
                    <a:pt x="8341" y="14341"/>
                    <a:pt x="7597" y="14635"/>
                    <a:pt x="6852" y="14635"/>
                  </a:cubicBezTo>
                  <a:cubicBezTo>
                    <a:pt x="6137" y="14635"/>
                    <a:pt x="5421" y="14364"/>
                    <a:pt x="4873" y="13817"/>
                  </a:cubicBezTo>
                  <a:cubicBezTo>
                    <a:pt x="3755" y="12698"/>
                    <a:pt x="3774" y="10878"/>
                    <a:pt x="4930" y="9797"/>
                  </a:cubicBezTo>
                  <a:lnTo>
                    <a:pt x="10410" y="4317"/>
                  </a:lnTo>
                  <a:cubicBezTo>
                    <a:pt x="10884" y="3843"/>
                    <a:pt x="11529" y="3558"/>
                    <a:pt x="12193" y="3502"/>
                  </a:cubicBezTo>
                  <a:lnTo>
                    <a:pt x="15094" y="619"/>
                  </a:lnTo>
                  <a:cubicBezTo>
                    <a:pt x="14226" y="203"/>
                    <a:pt x="13299" y="0"/>
                    <a:pt x="12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8072763" y="5281225"/>
              <a:ext cx="47325" cy="34675"/>
            </a:xfrm>
            <a:custGeom>
              <a:rect b="b" l="l" r="r" t="t"/>
              <a:pathLst>
                <a:path extrusionOk="0" h="1387" w="1893">
                  <a:moveTo>
                    <a:pt x="1022" y="1"/>
                  </a:moveTo>
                  <a:cubicBezTo>
                    <a:pt x="473" y="1"/>
                    <a:pt x="0" y="727"/>
                    <a:pt x="537" y="1220"/>
                  </a:cubicBezTo>
                  <a:lnTo>
                    <a:pt x="556" y="1258"/>
                  </a:lnTo>
                  <a:cubicBezTo>
                    <a:pt x="688" y="1348"/>
                    <a:pt x="826" y="1387"/>
                    <a:pt x="958" y="1387"/>
                  </a:cubicBezTo>
                  <a:cubicBezTo>
                    <a:pt x="1469" y="1387"/>
                    <a:pt x="1892" y="799"/>
                    <a:pt x="1561" y="272"/>
                  </a:cubicBezTo>
                  <a:cubicBezTo>
                    <a:pt x="1542" y="253"/>
                    <a:pt x="1523" y="253"/>
                    <a:pt x="1523" y="234"/>
                  </a:cubicBezTo>
                  <a:cubicBezTo>
                    <a:pt x="1367" y="69"/>
                    <a:pt x="1191" y="1"/>
                    <a:pt x="1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447163" y="5136800"/>
              <a:ext cx="929625" cy="895475"/>
            </a:xfrm>
            <a:custGeom>
              <a:rect b="b" l="l" r="r" t="t"/>
              <a:pathLst>
                <a:path extrusionOk="0" h="35819" w="37185">
                  <a:moveTo>
                    <a:pt x="29495" y="1418"/>
                  </a:moveTo>
                  <a:cubicBezTo>
                    <a:pt x="30927" y="1418"/>
                    <a:pt x="32359" y="1963"/>
                    <a:pt x="33449" y="3053"/>
                  </a:cubicBezTo>
                  <a:cubicBezTo>
                    <a:pt x="35630" y="5234"/>
                    <a:pt x="35630" y="8780"/>
                    <a:pt x="33449" y="10960"/>
                  </a:cubicBezTo>
                  <a:lnTo>
                    <a:pt x="28007" y="16440"/>
                  </a:lnTo>
                  <a:cubicBezTo>
                    <a:pt x="26936" y="17496"/>
                    <a:pt x="25500" y="18069"/>
                    <a:pt x="24030" y="18069"/>
                  </a:cubicBezTo>
                  <a:cubicBezTo>
                    <a:pt x="23548" y="18069"/>
                    <a:pt x="23062" y="18007"/>
                    <a:pt x="22584" y="17881"/>
                  </a:cubicBezTo>
                  <a:lnTo>
                    <a:pt x="24537" y="15928"/>
                  </a:lnTo>
                  <a:cubicBezTo>
                    <a:pt x="25277" y="15833"/>
                    <a:pt x="25978" y="15473"/>
                    <a:pt x="26509" y="14942"/>
                  </a:cubicBezTo>
                  <a:lnTo>
                    <a:pt x="31989" y="9481"/>
                  </a:lnTo>
                  <a:cubicBezTo>
                    <a:pt x="33221" y="8230"/>
                    <a:pt x="33354" y="6258"/>
                    <a:pt x="32273" y="4854"/>
                  </a:cubicBezTo>
                  <a:cubicBezTo>
                    <a:pt x="31587" y="3975"/>
                    <a:pt x="30548" y="3501"/>
                    <a:pt x="29492" y="3501"/>
                  </a:cubicBezTo>
                  <a:cubicBezTo>
                    <a:pt x="28887" y="3501"/>
                    <a:pt x="28276" y="3657"/>
                    <a:pt x="27723" y="3982"/>
                  </a:cubicBezTo>
                  <a:cubicBezTo>
                    <a:pt x="27191" y="4447"/>
                    <a:pt x="27562" y="5247"/>
                    <a:pt x="28172" y="5247"/>
                  </a:cubicBezTo>
                  <a:cubicBezTo>
                    <a:pt x="28258" y="5247"/>
                    <a:pt x="28349" y="5231"/>
                    <a:pt x="28443" y="5196"/>
                  </a:cubicBezTo>
                  <a:cubicBezTo>
                    <a:pt x="28813" y="4974"/>
                    <a:pt x="29185" y="4877"/>
                    <a:pt x="29538" y="4877"/>
                  </a:cubicBezTo>
                  <a:cubicBezTo>
                    <a:pt x="31207" y="4877"/>
                    <a:pt x="32440" y="7055"/>
                    <a:pt x="30984" y="8495"/>
                  </a:cubicBezTo>
                  <a:lnTo>
                    <a:pt x="26338" y="13141"/>
                  </a:lnTo>
                  <a:cubicBezTo>
                    <a:pt x="26433" y="11529"/>
                    <a:pt x="25163" y="10164"/>
                    <a:pt x="23532" y="10164"/>
                  </a:cubicBezTo>
                  <a:lnTo>
                    <a:pt x="23361" y="10164"/>
                  </a:lnTo>
                  <a:lnTo>
                    <a:pt x="24556" y="8988"/>
                  </a:lnTo>
                  <a:cubicBezTo>
                    <a:pt x="25093" y="8615"/>
                    <a:pt x="24456" y="7796"/>
                    <a:pt x="23930" y="7796"/>
                  </a:cubicBezTo>
                  <a:cubicBezTo>
                    <a:pt x="23787" y="7796"/>
                    <a:pt x="23652" y="7856"/>
                    <a:pt x="23551" y="8002"/>
                  </a:cubicBezTo>
                  <a:lnTo>
                    <a:pt x="21541" y="10012"/>
                  </a:lnTo>
                  <a:cubicBezTo>
                    <a:pt x="21010" y="10543"/>
                    <a:pt x="20669" y="11226"/>
                    <a:pt x="20555" y="11984"/>
                  </a:cubicBezTo>
                  <a:lnTo>
                    <a:pt x="18621" y="13937"/>
                  </a:lnTo>
                  <a:cubicBezTo>
                    <a:pt x="18109" y="12003"/>
                    <a:pt x="18659" y="9936"/>
                    <a:pt x="20062" y="8514"/>
                  </a:cubicBezTo>
                  <a:lnTo>
                    <a:pt x="25542" y="3053"/>
                  </a:lnTo>
                  <a:cubicBezTo>
                    <a:pt x="26632" y="1963"/>
                    <a:pt x="28064" y="1418"/>
                    <a:pt x="29495" y="1418"/>
                  </a:cubicBezTo>
                  <a:close/>
                  <a:moveTo>
                    <a:pt x="23536" y="11546"/>
                  </a:moveTo>
                  <a:cubicBezTo>
                    <a:pt x="24613" y="11546"/>
                    <a:pt x="25541" y="12952"/>
                    <a:pt x="24537" y="13956"/>
                  </a:cubicBezTo>
                  <a:lnTo>
                    <a:pt x="15454" y="23039"/>
                  </a:lnTo>
                  <a:lnTo>
                    <a:pt x="14639" y="23854"/>
                  </a:lnTo>
                  <a:cubicBezTo>
                    <a:pt x="14336" y="24157"/>
                    <a:pt x="13997" y="24284"/>
                    <a:pt x="13670" y="24284"/>
                  </a:cubicBezTo>
                  <a:cubicBezTo>
                    <a:pt x="12587" y="24284"/>
                    <a:pt x="11647" y="22883"/>
                    <a:pt x="12667" y="21863"/>
                  </a:cubicBezTo>
                  <a:lnTo>
                    <a:pt x="22565" y="11984"/>
                  </a:lnTo>
                  <a:cubicBezTo>
                    <a:pt x="22869" y="11675"/>
                    <a:pt x="23210" y="11546"/>
                    <a:pt x="23536" y="11546"/>
                  </a:cubicBezTo>
                  <a:close/>
                  <a:moveTo>
                    <a:pt x="10847" y="22678"/>
                  </a:moveTo>
                  <a:lnTo>
                    <a:pt x="10847" y="22678"/>
                  </a:lnTo>
                  <a:cubicBezTo>
                    <a:pt x="10790" y="23494"/>
                    <a:pt x="11093" y="24271"/>
                    <a:pt x="11662" y="24840"/>
                  </a:cubicBezTo>
                  <a:cubicBezTo>
                    <a:pt x="12186" y="25363"/>
                    <a:pt x="12886" y="25662"/>
                    <a:pt x="13629" y="25662"/>
                  </a:cubicBezTo>
                  <a:cubicBezTo>
                    <a:pt x="13694" y="25662"/>
                    <a:pt x="13759" y="25660"/>
                    <a:pt x="13824" y="25655"/>
                  </a:cubicBezTo>
                  <a:lnTo>
                    <a:pt x="13824" y="25655"/>
                  </a:lnTo>
                  <a:lnTo>
                    <a:pt x="9159" y="30320"/>
                  </a:lnTo>
                  <a:cubicBezTo>
                    <a:pt x="8752" y="30727"/>
                    <a:pt x="8216" y="30931"/>
                    <a:pt x="7678" y="30931"/>
                  </a:cubicBezTo>
                  <a:cubicBezTo>
                    <a:pt x="7140" y="30931"/>
                    <a:pt x="6599" y="30727"/>
                    <a:pt x="6182" y="30320"/>
                  </a:cubicBezTo>
                  <a:cubicBezTo>
                    <a:pt x="5367" y="29485"/>
                    <a:pt x="5367" y="28158"/>
                    <a:pt x="6182" y="27343"/>
                  </a:cubicBezTo>
                  <a:lnTo>
                    <a:pt x="10847" y="22678"/>
                  </a:lnTo>
                  <a:close/>
                  <a:moveTo>
                    <a:pt x="13148" y="17761"/>
                  </a:moveTo>
                  <a:cubicBezTo>
                    <a:pt x="13632" y="17761"/>
                    <a:pt x="14120" y="17825"/>
                    <a:pt x="14601" y="17957"/>
                  </a:cubicBezTo>
                  <a:lnTo>
                    <a:pt x="12667" y="19891"/>
                  </a:lnTo>
                  <a:cubicBezTo>
                    <a:pt x="11909" y="20005"/>
                    <a:pt x="11226" y="20346"/>
                    <a:pt x="10676" y="20877"/>
                  </a:cubicBezTo>
                  <a:lnTo>
                    <a:pt x="5215" y="26357"/>
                  </a:lnTo>
                  <a:cubicBezTo>
                    <a:pt x="3926" y="27741"/>
                    <a:pt x="3964" y="29884"/>
                    <a:pt x="5310" y="31211"/>
                  </a:cubicBezTo>
                  <a:cubicBezTo>
                    <a:pt x="5991" y="31892"/>
                    <a:pt x="6886" y="32233"/>
                    <a:pt x="7783" y="32233"/>
                  </a:cubicBezTo>
                  <a:cubicBezTo>
                    <a:pt x="8635" y="32233"/>
                    <a:pt x="9490" y="31925"/>
                    <a:pt x="10164" y="31306"/>
                  </a:cubicBezTo>
                  <a:lnTo>
                    <a:pt x="15625" y="25826"/>
                  </a:lnTo>
                  <a:cubicBezTo>
                    <a:pt x="16156" y="25295"/>
                    <a:pt x="16516" y="24593"/>
                    <a:pt x="16611" y="23854"/>
                  </a:cubicBezTo>
                  <a:lnTo>
                    <a:pt x="18564" y="21901"/>
                  </a:lnTo>
                  <a:lnTo>
                    <a:pt x="18564" y="21901"/>
                  </a:lnTo>
                  <a:cubicBezTo>
                    <a:pt x="19076" y="23835"/>
                    <a:pt x="18526" y="25902"/>
                    <a:pt x="17104" y="27324"/>
                  </a:cubicBezTo>
                  <a:lnTo>
                    <a:pt x="17123" y="27324"/>
                  </a:lnTo>
                  <a:lnTo>
                    <a:pt x="11643" y="32785"/>
                  </a:lnTo>
                  <a:cubicBezTo>
                    <a:pt x="10553" y="33875"/>
                    <a:pt x="9121" y="34420"/>
                    <a:pt x="7690" y="34420"/>
                  </a:cubicBezTo>
                  <a:cubicBezTo>
                    <a:pt x="6258" y="34420"/>
                    <a:pt x="4827" y="33875"/>
                    <a:pt x="3736" y="32785"/>
                  </a:cubicBezTo>
                  <a:cubicBezTo>
                    <a:pt x="1537" y="30604"/>
                    <a:pt x="1537" y="27058"/>
                    <a:pt x="3736" y="24878"/>
                  </a:cubicBezTo>
                  <a:lnTo>
                    <a:pt x="9197" y="19398"/>
                  </a:lnTo>
                  <a:cubicBezTo>
                    <a:pt x="10265" y="18344"/>
                    <a:pt x="11687" y="17761"/>
                    <a:pt x="13148" y="17761"/>
                  </a:cubicBezTo>
                  <a:close/>
                  <a:moveTo>
                    <a:pt x="29514" y="0"/>
                  </a:moveTo>
                  <a:cubicBezTo>
                    <a:pt x="27727" y="0"/>
                    <a:pt x="25940" y="683"/>
                    <a:pt x="24575" y="2048"/>
                  </a:cubicBezTo>
                  <a:lnTo>
                    <a:pt x="19095" y="7528"/>
                  </a:lnTo>
                  <a:cubicBezTo>
                    <a:pt x="17123" y="9500"/>
                    <a:pt x="16516" y="12439"/>
                    <a:pt x="17521" y="15037"/>
                  </a:cubicBezTo>
                  <a:lnTo>
                    <a:pt x="15720" y="16838"/>
                  </a:lnTo>
                  <a:cubicBezTo>
                    <a:pt x="14890" y="16517"/>
                    <a:pt x="14025" y="16360"/>
                    <a:pt x="13168" y="16360"/>
                  </a:cubicBezTo>
                  <a:cubicBezTo>
                    <a:pt x="11342" y="16360"/>
                    <a:pt x="9553" y="17070"/>
                    <a:pt x="8211" y="18412"/>
                  </a:cubicBezTo>
                  <a:lnTo>
                    <a:pt x="2731" y="23892"/>
                  </a:lnTo>
                  <a:cubicBezTo>
                    <a:pt x="1" y="26622"/>
                    <a:pt x="1" y="31040"/>
                    <a:pt x="2731" y="33771"/>
                  </a:cubicBezTo>
                  <a:cubicBezTo>
                    <a:pt x="4097" y="35136"/>
                    <a:pt x="5888" y="35819"/>
                    <a:pt x="7680" y="35819"/>
                  </a:cubicBezTo>
                  <a:cubicBezTo>
                    <a:pt x="9472" y="35819"/>
                    <a:pt x="11264" y="35136"/>
                    <a:pt x="12629" y="33771"/>
                  </a:cubicBezTo>
                  <a:lnTo>
                    <a:pt x="18109" y="28310"/>
                  </a:lnTo>
                  <a:cubicBezTo>
                    <a:pt x="20062" y="26338"/>
                    <a:pt x="20688" y="23399"/>
                    <a:pt x="19664" y="20801"/>
                  </a:cubicBezTo>
                  <a:lnTo>
                    <a:pt x="21484" y="18981"/>
                  </a:lnTo>
                  <a:cubicBezTo>
                    <a:pt x="22316" y="19309"/>
                    <a:pt x="23184" y="19468"/>
                    <a:pt x="24043" y="19468"/>
                  </a:cubicBezTo>
                  <a:cubicBezTo>
                    <a:pt x="25866" y="19468"/>
                    <a:pt x="27653" y="18753"/>
                    <a:pt x="28993" y="17426"/>
                  </a:cubicBezTo>
                  <a:lnTo>
                    <a:pt x="34454" y="11946"/>
                  </a:lnTo>
                  <a:cubicBezTo>
                    <a:pt x="37184" y="9216"/>
                    <a:pt x="37184" y="4798"/>
                    <a:pt x="34454" y="2048"/>
                  </a:cubicBezTo>
                  <a:cubicBezTo>
                    <a:pt x="33089" y="683"/>
                    <a:pt x="31302" y="0"/>
                    <a:pt x="29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640388" y="5319875"/>
              <a:ext cx="117775" cy="109200"/>
            </a:xfrm>
            <a:custGeom>
              <a:rect b="b" l="l" r="r" t="t"/>
              <a:pathLst>
                <a:path extrusionOk="0" h="4368" w="4711">
                  <a:moveTo>
                    <a:pt x="988" y="0"/>
                  </a:moveTo>
                  <a:cubicBezTo>
                    <a:pt x="452" y="0"/>
                    <a:pt x="0" y="680"/>
                    <a:pt x="482" y="1191"/>
                  </a:cubicBezTo>
                  <a:lnTo>
                    <a:pt x="3459" y="4168"/>
                  </a:lnTo>
                  <a:cubicBezTo>
                    <a:pt x="3592" y="4301"/>
                    <a:pt x="3767" y="4367"/>
                    <a:pt x="3945" y="4367"/>
                  </a:cubicBezTo>
                  <a:cubicBezTo>
                    <a:pt x="4123" y="4367"/>
                    <a:pt x="4303" y="4301"/>
                    <a:pt x="4445" y="4168"/>
                  </a:cubicBezTo>
                  <a:cubicBezTo>
                    <a:pt x="4711" y="3884"/>
                    <a:pt x="4711" y="3447"/>
                    <a:pt x="4445" y="3182"/>
                  </a:cubicBezTo>
                  <a:lnTo>
                    <a:pt x="1468" y="205"/>
                  </a:lnTo>
                  <a:cubicBezTo>
                    <a:pt x="1316" y="61"/>
                    <a:pt x="1148" y="0"/>
                    <a:pt x="9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557613" y="5481425"/>
              <a:ext cx="142250" cy="35100"/>
            </a:xfrm>
            <a:custGeom>
              <a:rect b="b" l="l" r="r" t="t"/>
              <a:pathLst>
                <a:path extrusionOk="0" h="1404" w="5690">
                  <a:moveTo>
                    <a:pt x="1" y="702"/>
                  </a:moveTo>
                  <a:lnTo>
                    <a:pt x="1" y="721"/>
                  </a:lnTo>
                  <a:cubicBezTo>
                    <a:pt x="1" y="716"/>
                    <a:pt x="1" y="710"/>
                    <a:pt x="1" y="705"/>
                  </a:cubicBezTo>
                  <a:lnTo>
                    <a:pt x="1" y="705"/>
                  </a:lnTo>
                  <a:cubicBezTo>
                    <a:pt x="1" y="704"/>
                    <a:pt x="1" y="703"/>
                    <a:pt x="1" y="702"/>
                  </a:cubicBezTo>
                  <a:close/>
                  <a:moveTo>
                    <a:pt x="721" y="0"/>
                  </a:moveTo>
                  <a:cubicBezTo>
                    <a:pt x="328" y="0"/>
                    <a:pt x="9" y="314"/>
                    <a:pt x="1" y="705"/>
                  </a:cubicBezTo>
                  <a:lnTo>
                    <a:pt x="1" y="705"/>
                  </a:lnTo>
                  <a:cubicBezTo>
                    <a:pt x="22" y="1083"/>
                    <a:pt x="324" y="1403"/>
                    <a:pt x="721" y="1403"/>
                  </a:cubicBezTo>
                  <a:lnTo>
                    <a:pt x="4912" y="1403"/>
                  </a:lnTo>
                  <a:cubicBezTo>
                    <a:pt x="5689" y="1252"/>
                    <a:pt x="5689" y="152"/>
                    <a:pt x="49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7808863" y="5233150"/>
              <a:ext cx="35100" cy="137250"/>
            </a:xfrm>
            <a:custGeom>
              <a:rect b="b" l="l" r="r" t="t"/>
              <a:pathLst>
                <a:path extrusionOk="0" h="5490" w="1404">
                  <a:moveTo>
                    <a:pt x="695" y="0"/>
                  </a:moveTo>
                  <a:cubicBezTo>
                    <a:pt x="380" y="0"/>
                    <a:pt x="67" y="195"/>
                    <a:pt x="0" y="583"/>
                  </a:cubicBezTo>
                  <a:lnTo>
                    <a:pt x="0" y="4793"/>
                  </a:lnTo>
                  <a:cubicBezTo>
                    <a:pt x="0" y="5257"/>
                    <a:pt x="351" y="5490"/>
                    <a:pt x="702" y="5490"/>
                  </a:cubicBezTo>
                  <a:cubicBezTo>
                    <a:pt x="1053" y="5490"/>
                    <a:pt x="1404" y="5257"/>
                    <a:pt x="1404" y="4793"/>
                  </a:cubicBezTo>
                  <a:lnTo>
                    <a:pt x="1404" y="583"/>
                  </a:lnTo>
                  <a:cubicBezTo>
                    <a:pt x="1328" y="195"/>
                    <a:pt x="1010" y="0"/>
                    <a:pt x="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8066263" y="5740475"/>
              <a:ext cx="117475" cy="108950"/>
            </a:xfrm>
            <a:custGeom>
              <a:rect b="b" l="l" r="r" t="t"/>
              <a:pathLst>
                <a:path extrusionOk="0" h="4358" w="4699">
                  <a:moveTo>
                    <a:pt x="759" y="1"/>
                  </a:moveTo>
                  <a:cubicBezTo>
                    <a:pt x="579" y="1"/>
                    <a:pt x="399" y="67"/>
                    <a:pt x="266" y="200"/>
                  </a:cubicBezTo>
                  <a:cubicBezTo>
                    <a:pt x="1" y="465"/>
                    <a:pt x="1" y="920"/>
                    <a:pt x="266" y="1186"/>
                  </a:cubicBezTo>
                  <a:lnTo>
                    <a:pt x="3243" y="4163"/>
                  </a:lnTo>
                  <a:cubicBezTo>
                    <a:pt x="3388" y="4300"/>
                    <a:pt x="3549" y="4357"/>
                    <a:pt x="3704" y="4357"/>
                  </a:cubicBezTo>
                  <a:cubicBezTo>
                    <a:pt x="4236" y="4357"/>
                    <a:pt x="4699" y="3676"/>
                    <a:pt x="4229" y="3177"/>
                  </a:cubicBezTo>
                  <a:lnTo>
                    <a:pt x="1252" y="200"/>
                  </a:lnTo>
                  <a:cubicBezTo>
                    <a:pt x="1119" y="67"/>
                    <a:pt x="939" y="1"/>
                    <a:pt x="7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7981888" y="5802000"/>
              <a:ext cx="35100" cy="134050"/>
            </a:xfrm>
            <a:custGeom>
              <a:rect b="b" l="l" r="r" t="t"/>
              <a:pathLst>
                <a:path extrusionOk="0" h="5362" w="1404">
                  <a:moveTo>
                    <a:pt x="709" y="0"/>
                  </a:moveTo>
                  <a:cubicBezTo>
                    <a:pt x="394" y="0"/>
                    <a:pt x="76" y="194"/>
                    <a:pt x="0" y="583"/>
                  </a:cubicBezTo>
                  <a:lnTo>
                    <a:pt x="0" y="4793"/>
                  </a:lnTo>
                  <a:cubicBezTo>
                    <a:pt x="76" y="5172"/>
                    <a:pt x="394" y="5361"/>
                    <a:pt x="709" y="5361"/>
                  </a:cubicBezTo>
                  <a:cubicBezTo>
                    <a:pt x="1024" y="5361"/>
                    <a:pt x="1337" y="5172"/>
                    <a:pt x="1404" y="4793"/>
                  </a:cubicBezTo>
                  <a:lnTo>
                    <a:pt x="1404" y="583"/>
                  </a:lnTo>
                  <a:cubicBezTo>
                    <a:pt x="1337" y="194"/>
                    <a:pt x="1024" y="0"/>
                    <a:pt x="7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8123138" y="5654175"/>
              <a:ext cx="143200" cy="35650"/>
            </a:xfrm>
            <a:custGeom>
              <a:rect b="b" l="l" r="r" t="t"/>
              <a:pathLst>
                <a:path extrusionOk="0" h="1426" w="5728">
                  <a:moveTo>
                    <a:pt x="713" y="1"/>
                  </a:moveTo>
                  <a:cubicBezTo>
                    <a:pt x="328" y="1"/>
                    <a:pt x="1" y="318"/>
                    <a:pt x="1" y="713"/>
                  </a:cubicBezTo>
                  <a:cubicBezTo>
                    <a:pt x="1" y="1123"/>
                    <a:pt x="325" y="1425"/>
                    <a:pt x="708" y="1425"/>
                  </a:cubicBezTo>
                  <a:cubicBezTo>
                    <a:pt x="750" y="1425"/>
                    <a:pt x="792" y="1422"/>
                    <a:pt x="835" y="1414"/>
                  </a:cubicBezTo>
                  <a:lnTo>
                    <a:pt x="5026" y="1414"/>
                  </a:lnTo>
                  <a:cubicBezTo>
                    <a:pt x="5424" y="1414"/>
                    <a:pt x="5727" y="1092"/>
                    <a:pt x="5727" y="713"/>
                  </a:cubicBezTo>
                  <a:cubicBezTo>
                    <a:pt x="5727" y="334"/>
                    <a:pt x="5424" y="30"/>
                    <a:pt x="5026" y="11"/>
                  </a:cubicBezTo>
                  <a:lnTo>
                    <a:pt x="835" y="11"/>
                  </a:lnTo>
                  <a:cubicBezTo>
                    <a:pt x="794" y="4"/>
                    <a:pt x="753" y="1"/>
                    <a:pt x="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3" name="Google Shape;523;p26"/>
          <p:cNvSpPr txBox="1"/>
          <p:nvPr/>
        </p:nvSpPr>
        <p:spPr>
          <a:xfrm>
            <a:off x="159450" y="52325"/>
            <a:ext cx="88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9" name="Google Shape;529;p27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0" name="Google Shape;530;p27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Step 01</a:t>
            </a:r>
            <a:endParaRPr sz="2000"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1" name="Google Shape;531;p27"/>
          <p:cNvSpPr txBox="1"/>
          <p:nvPr/>
        </p:nvSpPr>
        <p:spPr>
          <a:xfrm>
            <a:off x="2888875" y="1261450"/>
            <a:ext cx="4695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Finding controversial YouTube videos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2" name="Google Shape;532;p27"/>
          <p:cNvSpPr txBox="1"/>
          <p:nvPr/>
        </p:nvSpPr>
        <p:spPr>
          <a:xfrm>
            <a:off x="2068425" y="198400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Step 02</a:t>
            </a:r>
            <a:endParaRPr sz="20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3" name="Google Shape;533;p27"/>
          <p:cNvSpPr txBox="1"/>
          <p:nvPr/>
        </p:nvSpPr>
        <p:spPr>
          <a:xfrm>
            <a:off x="3326925" y="1984000"/>
            <a:ext cx="48867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Create the dataset + Choose the models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4" name="Google Shape;534;p27"/>
          <p:cNvSpPr txBox="1"/>
          <p:nvPr/>
        </p:nvSpPr>
        <p:spPr>
          <a:xfrm>
            <a:off x="2505725" y="2706550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Step 03</a:t>
            </a:r>
            <a:endParaRPr sz="2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5" name="Google Shape;535;p27"/>
          <p:cNvSpPr txBox="1"/>
          <p:nvPr/>
        </p:nvSpPr>
        <p:spPr>
          <a:xfrm>
            <a:off x="3764225" y="2706575"/>
            <a:ext cx="48174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Train the Models! With and without Context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6" name="Google Shape;536;p27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Step 04</a:t>
            </a:r>
            <a:endParaRPr sz="2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7" name="Google Shape;537;p27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Analysis, Evaluation and Conclusion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38" name="Google Shape;538;p27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27"/>
          <p:cNvCxnSpPr>
            <a:stCxn id="540" idx="2"/>
            <a:endCxn id="530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7"/>
          <p:cNvCxnSpPr/>
          <p:nvPr/>
        </p:nvCxnSpPr>
        <p:spPr>
          <a:xfrm>
            <a:off x="1337875" y="2276200"/>
            <a:ext cx="698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27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27"/>
          <p:cNvCxnSpPr/>
          <p:nvPr/>
        </p:nvCxnSpPr>
        <p:spPr>
          <a:xfrm>
            <a:off x="1337875" y="2998763"/>
            <a:ext cx="115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27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5" name="Google Shape;545;p27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6" name="Google Shape;546;p27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 </a:t>
            </a:r>
            <a:r>
              <a:rPr lang="en">
                <a:solidFill>
                  <a:schemeClr val="accent2"/>
                </a:solidFill>
              </a:rPr>
              <a:t>Creation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2" name="Google Shape;552;p28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//scraped 300 comments out of each video and created a csv file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//p</a:t>
            </a:r>
            <a:r>
              <a:rPr lang="en" sz="1400"/>
              <a:t>reprocessing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//manually </a:t>
            </a:r>
            <a:r>
              <a:rPr lang="en" sz="1400"/>
              <a:t>classified</a:t>
            </a:r>
            <a:r>
              <a:rPr lang="en" sz="1400"/>
              <a:t> all the comments</a:t>
            </a:r>
            <a:endParaRPr sz="140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1084825" y="2246100"/>
            <a:ext cx="506100" cy="2323925"/>
            <a:chOff x="1084825" y="2246100"/>
            <a:chExt cx="506100" cy="2323925"/>
          </a:xfrm>
        </p:grpSpPr>
        <p:sp>
          <p:nvSpPr>
            <p:cNvPr id="554" name="Google Shape;554;p28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55" name="Google Shape;555;p28"/>
            <p:cNvCxnSpPr/>
            <p:nvPr/>
          </p:nvCxnSpPr>
          <p:spPr>
            <a:xfrm>
              <a:off x="1337875" y="2246100"/>
              <a:ext cx="0" cy="1687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6" name="Google Shape;556;p28"/>
          <p:cNvGrpSpPr/>
          <p:nvPr/>
        </p:nvGrpSpPr>
        <p:grpSpPr>
          <a:xfrm>
            <a:off x="4842139" y="584652"/>
            <a:ext cx="4101929" cy="3718189"/>
            <a:chOff x="4994678" y="1173377"/>
            <a:chExt cx="3439196" cy="2775803"/>
          </a:xfrm>
        </p:grpSpPr>
        <p:grpSp>
          <p:nvGrpSpPr>
            <p:cNvPr id="557" name="Google Shape;557;p28"/>
            <p:cNvGrpSpPr/>
            <p:nvPr/>
          </p:nvGrpSpPr>
          <p:grpSpPr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558" name="Google Shape;558;p28"/>
              <p:cNvGrpSpPr/>
              <p:nvPr/>
            </p:nvGrpSpPr>
            <p:grpSpPr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559" name="Google Shape;559;p28"/>
                <p:cNvGrpSpPr/>
                <p:nvPr/>
              </p:nvGrpSpPr>
              <p:grpSpPr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560" name="Google Shape;560;p28"/>
                  <p:cNvSpPr/>
                  <p:nvPr/>
                </p:nvSpPr>
                <p:spPr>
                  <a:xfrm>
                    <a:off x="518725" y="4131625"/>
                    <a:ext cx="6524250" cy="568825"/>
                  </a:xfrm>
                  <a:custGeom>
                    <a:rect b="b" l="l" r="r" t="t"/>
                    <a:pathLst>
                      <a:path extrusionOk="0" h="22753" w="26097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561" name="Google Shape;561;p28"/>
                  <p:cNvSpPr/>
                  <p:nvPr/>
                </p:nvSpPr>
                <p:spPr>
                  <a:xfrm>
                    <a:off x="518725" y="252435"/>
                    <a:ext cx="6524250" cy="3893525"/>
                  </a:xfrm>
                  <a:custGeom>
                    <a:rect b="b" l="l" r="r" t="t"/>
                    <a:pathLst>
                      <a:path extrusionOk="0" h="155741" w="26097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cap="flat" cmpd="sng" w="9525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562" name="Google Shape;562;p28"/>
                <p:cNvSpPr/>
                <p:nvPr/>
              </p:nvSpPr>
              <p:spPr>
                <a:xfrm>
                  <a:off x="5947879" y="3778845"/>
                  <a:ext cx="194076" cy="166189"/>
                </a:xfrm>
                <a:custGeom>
                  <a:rect b="b" l="l" r="r" t="t"/>
                  <a:pathLst>
                    <a:path extrusionOk="0" h="9100" w="10627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563" name="Google Shape;563;p28"/>
              <p:cNvSpPr/>
              <p:nvPr/>
            </p:nvSpPr>
            <p:spPr>
              <a:xfrm>
                <a:off x="5498909" y="3408365"/>
                <a:ext cx="1040944" cy="326273"/>
              </a:xfrm>
              <a:custGeom>
                <a:rect b="b" l="l" r="r" t="t"/>
                <a:pathLst>
                  <a:path extrusionOk="0" h="29125" w="94481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564" name="Google Shape;564;p28"/>
            <p:cNvCxnSpPr/>
            <p:nvPr/>
          </p:nvCxnSpPr>
          <p:spPr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65" name="Google Shape;565;p28" title="Screenshot 2025-05-20 at 08.20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475" y="767425"/>
            <a:ext cx="3719699" cy="24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/>
          <p:nvPr>
            <p:ph idx="2" type="subTitle"/>
          </p:nvPr>
        </p:nvSpPr>
        <p:spPr>
          <a:xfrm>
            <a:off x="2240150" y="1377525"/>
            <a:ext cx="5924700" cy="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Transformer-based model trained on general text </a:t>
            </a:r>
            <a:r>
              <a:rPr lang="en"/>
              <a:t>&gt;</a:t>
            </a:r>
            <a:endParaRPr/>
          </a:p>
        </p:txBody>
      </p:sp>
      <p:sp>
        <p:nvSpPr>
          <p:cNvPr id="571" name="Google Shape;571;p29"/>
          <p:cNvSpPr txBox="1"/>
          <p:nvPr>
            <p:ph idx="1" type="subTitle"/>
          </p:nvPr>
        </p:nvSpPr>
        <p:spPr>
          <a:xfrm>
            <a:off x="2240150" y="3218520"/>
            <a:ext cx="5137500" cy="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Pre-trained on 850 million English tweets</a:t>
            </a:r>
            <a:r>
              <a:rPr lang="en"/>
              <a:t>&gt;</a:t>
            </a:r>
            <a:endParaRPr/>
          </a:p>
        </p:txBody>
      </p:sp>
      <p:sp>
        <p:nvSpPr>
          <p:cNvPr id="572" name="Google Shape;572;p29"/>
          <p:cNvSpPr txBox="1"/>
          <p:nvPr>
            <p:ph idx="3" type="subTitle"/>
          </p:nvPr>
        </p:nvSpPr>
        <p:spPr>
          <a:xfrm>
            <a:off x="1143250" y="2727896"/>
            <a:ext cx="40572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BERTweet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73" name="Google Shape;573;p29"/>
          <p:cNvSpPr txBox="1"/>
          <p:nvPr>
            <p:ph type="title"/>
          </p:nvPr>
        </p:nvSpPr>
        <p:spPr>
          <a:xfrm>
            <a:off x="1143250" y="886900"/>
            <a:ext cx="4057200" cy="4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RoBERTa</a:t>
            </a:r>
            <a:r>
              <a:rPr lang="en"/>
              <a:t>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74" name="Google Shape;574;p29"/>
          <p:cNvGrpSpPr/>
          <p:nvPr/>
        </p:nvGrpSpPr>
        <p:grpSpPr>
          <a:xfrm>
            <a:off x="1707884" y="1623583"/>
            <a:ext cx="320076" cy="295946"/>
            <a:chOff x="1562938" y="4248450"/>
            <a:chExt cx="475950" cy="475950"/>
          </a:xfrm>
        </p:grpSpPr>
        <p:sp>
          <p:nvSpPr>
            <p:cNvPr id="575" name="Google Shape;575;p29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9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29"/>
          <p:cNvGrpSpPr/>
          <p:nvPr/>
        </p:nvGrpSpPr>
        <p:grpSpPr>
          <a:xfrm>
            <a:off x="1707878" y="3497164"/>
            <a:ext cx="320088" cy="241021"/>
            <a:chOff x="5899913" y="4248925"/>
            <a:chExt cx="639025" cy="524300"/>
          </a:xfrm>
        </p:grpSpPr>
        <p:sp>
          <p:nvSpPr>
            <p:cNvPr id="591" name="Google Shape;591;p29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9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29"/>
          <p:cNvGrpSpPr/>
          <p:nvPr/>
        </p:nvGrpSpPr>
        <p:grpSpPr>
          <a:xfrm>
            <a:off x="1614876" y="1573947"/>
            <a:ext cx="506092" cy="394388"/>
            <a:chOff x="1665363" y="1706700"/>
            <a:chExt cx="578325" cy="487500"/>
          </a:xfrm>
        </p:grpSpPr>
        <p:sp>
          <p:nvSpPr>
            <p:cNvPr id="601" name="Google Shape;601;p29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29"/>
          <p:cNvGrpSpPr/>
          <p:nvPr/>
        </p:nvGrpSpPr>
        <p:grpSpPr>
          <a:xfrm>
            <a:off x="1614876" y="3420238"/>
            <a:ext cx="506092" cy="394388"/>
            <a:chOff x="1665363" y="1706700"/>
            <a:chExt cx="578325" cy="487500"/>
          </a:xfrm>
        </p:grpSpPr>
        <p:sp>
          <p:nvSpPr>
            <p:cNvPr id="604" name="Google Shape;604;p29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9"/>
          <p:cNvGrpSpPr/>
          <p:nvPr/>
        </p:nvGrpSpPr>
        <p:grpSpPr>
          <a:xfrm>
            <a:off x="1084825" y="3273900"/>
            <a:ext cx="506100" cy="1310259"/>
            <a:chOff x="1084825" y="3203163"/>
            <a:chExt cx="506100" cy="1417263"/>
          </a:xfrm>
        </p:grpSpPr>
        <p:cxnSp>
          <p:nvCxnSpPr>
            <p:cNvPr id="607" name="Google Shape;607;p2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8" name="Google Shape;608;p29"/>
            <p:cNvSpPr txBox="1"/>
            <p:nvPr/>
          </p:nvSpPr>
          <p:spPr>
            <a:xfrm>
              <a:off x="1084825" y="3954425"/>
              <a:ext cx="506100" cy="6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609" name="Google Shape;609;p29"/>
          <p:cNvGrpSpPr/>
          <p:nvPr/>
        </p:nvGrpSpPr>
        <p:grpSpPr>
          <a:xfrm>
            <a:off x="1084825" y="1429457"/>
            <a:ext cx="506100" cy="1310259"/>
            <a:chOff x="1084825" y="3203163"/>
            <a:chExt cx="506100" cy="1417263"/>
          </a:xfrm>
        </p:grpSpPr>
        <p:cxnSp>
          <p:nvCxnSpPr>
            <p:cNvPr id="610" name="Google Shape;610;p2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1" name="Google Shape;611;p29"/>
            <p:cNvSpPr txBox="1"/>
            <p:nvPr/>
          </p:nvSpPr>
          <p:spPr>
            <a:xfrm>
              <a:off x="1084825" y="3954425"/>
              <a:ext cx="506100" cy="66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12" name="Google Shape;612;p29"/>
          <p:cNvSpPr txBox="1"/>
          <p:nvPr/>
        </p:nvSpPr>
        <p:spPr>
          <a:xfrm>
            <a:off x="0" y="-5475"/>
            <a:ext cx="485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en" sz="3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Models</a:t>
            </a:r>
            <a:r>
              <a:rPr lang="en"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]</a:t>
            </a:r>
            <a:r>
              <a:rPr lang="en" sz="3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Integration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8" name="Google Shape;618;p30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</a:t>
            </a:r>
            <a:r>
              <a:rPr lang="en">
                <a:solidFill>
                  <a:schemeClr val="accent1"/>
                </a:solidFill>
              </a:rPr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∗"/>
            </a:pPr>
            <a:r>
              <a:rPr lang="en" sz="1400"/>
              <a:t>[Woman is addicted to eating soap] [SEP] [Why doesn’t she just eat cilantro]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9" name="Google Shape;619;p30"/>
          <p:cNvSpPr txBox="1"/>
          <p:nvPr>
            <p:ph idx="2" type="subTitle"/>
          </p:nvPr>
        </p:nvSpPr>
        <p:spPr>
          <a:xfrm>
            <a:off x="1664975" y="14417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[Video Context] [SEP] [User Comment]</a:t>
            </a:r>
            <a:endParaRPr sz="1600"/>
          </a:p>
        </p:txBody>
      </p:sp>
      <p:grpSp>
        <p:nvGrpSpPr>
          <p:cNvPr id="620" name="Google Shape;620;p30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621" name="Google Shape;621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22" name="Google Shape;622;p30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1"/>
          <p:cNvSpPr txBox="1"/>
          <p:nvPr>
            <p:ph type="title"/>
          </p:nvPr>
        </p:nvSpPr>
        <p:spPr>
          <a:xfrm>
            <a:off x="83200" y="0"/>
            <a:ext cx="74889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15% test 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{</a:t>
            </a:r>
            <a:r>
              <a:rPr lang="en">
                <a:solidFill>
                  <a:schemeClr val="accent6"/>
                </a:solidFill>
              </a:rPr>
              <a:t>RoBERTa (with / without context)</a:t>
            </a:r>
            <a:r>
              <a:rPr lang="en">
                <a:solidFill>
                  <a:schemeClr val="accent6"/>
                </a:solidFill>
              </a:rPr>
              <a:t>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28" name="Google Shape;62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5" y="1473700"/>
            <a:ext cx="4295525" cy="22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250" y="1486742"/>
            <a:ext cx="4295525" cy="2270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2"/>
          <p:cNvSpPr txBox="1"/>
          <p:nvPr>
            <p:ph type="title"/>
          </p:nvPr>
        </p:nvSpPr>
        <p:spPr>
          <a:xfrm>
            <a:off x="178175" y="0"/>
            <a:ext cx="87837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15% test set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{BERTweet (with / without context)}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35" name="Google Shape;63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08" y="1529163"/>
            <a:ext cx="4299066" cy="22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25" y="1544909"/>
            <a:ext cx="4300850" cy="219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42" name="Google Shape;642;p33" title="outpu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75" y="0"/>
            <a:ext cx="86262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