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65" r:id="rId19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8D05EF-3968-4477-9685-4A74BBEA25C0}" type="datetimeFigureOut">
              <a:rPr lang="bg-BG" smtClean="0"/>
              <a:t>13.11.2022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5B1E6-364F-4D11-B96A-495E6C9DFC2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0145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55B1E6-364F-4D11-B96A-495E6C9DFC2A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25493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3CD13-FC22-7FC2-8B24-00E2C1567C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6FC05-0FF5-2406-7830-C19D315E6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97080-E056-15DD-424F-3C7726B4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E8CC-9D01-4302-8EA9-B422147934DA}" type="datetimeFigureOut">
              <a:rPr lang="bg-BG" smtClean="0"/>
              <a:t>13.11.2022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97B61-BAA7-9F86-EC78-D5CC26427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1AF4E-46F3-F205-B309-F12AC46AA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98D5-7DFB-498C-9FCC-0E75ECAF421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6942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A5CC5-2B37-A7B4-B5EA-3534FC24D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D4EA0-692F-6B22-C7C3-645AC3CB1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66D93-E712-1854-6F88-67556796B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E8CC-9D01-4302-8EA9-B422147934DA}" type="datetimeFigureOut">
              <a:rPr lang="bg-BG" smtClean="0"/>
              <a:t>13.11.2022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AB8D0-D7E4-2B56-D13E-EFEE32B6A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8799A-1AF4-58CF-7282-DC41A5DD5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98D5-7DFB-498C-9FCC-0E75ECAF421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71182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7E0ED0-014B-8519-4262-BF5B1F5437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013AB3-67B5-AC71-9E63-CCF25C2F1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E7E32-6C39-8EFB-B504-7B6837B37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E8CC-9D01-4302-8EA9-B422147934DA}" type="datetimeFigureOut">
              <a:rPr lang="bg-BG" smtClean="0"/>
              <a:t>13.11.2022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AD69E-56EC-B3CF-D00F-C3ACC2FC4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6E5D7-116C-E7CF-F1B4-90ED6BA28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98D5-7DFB-498C-9FCC-0E75ECAF421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30989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DFDBC-189A-FC65-F851-FA9459709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BFA22-27FA-12DB-1887-CFC7C7889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E8270-2076-7A52-D008-1A90FA75B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E8CC-9D01-4302-8EA9-B422147934DA}" type="datetimeFigureOut">
              <a:rPr lang="bg-BG" smtClean="0"/>
              <a:t>13.11.2022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67569-C59B-3471-1607-9316B2B12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32B1D-0AC9-E897-0797-FEFFEE2B3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98D5-7DFB-498C-9FCC-0E75ECAF421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72298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9AF21-54E1-93B6-40E7-1D9D5B328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F5264-EC7C-F570-8D9F-165D29321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C3E4F-AF14-FFA4-CF87-5C32098AE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E8CC-9D01-4302-8EA9-B422147934DA}" type="datetimeFigureOut">
              <a:rPr lang="bg-BG" smtClean="0"/>
              <a:t>13.11.2022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80B65-81AE-FA84-F032-AD3BE8453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F4A7E-7D45-42C3-A501-2230E75D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98D5-7DFB-498C-9FCC-0E75ECAF421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98696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90A2A-11C7-402C-8FC3-35E1E9756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D59EA-BD6F-71C3-4A31-254F65716B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26407-EC31-A0F6-55E9-ED08EF75A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A183E-9F6F-ED05-29CD-5B24FC3D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E8CC-9D01-4302-8EA9-B422147934DA}" type="datetimeFigureOut">
              <a:rPr lang="bg-BG" smtClean="0"/>
              <a:t>13.11.2022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5808A-82CB-040C-6B2C-B7C054731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44EDC-8CF5-8356-F2A4-9279EB915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98D5-7DFB-498C-9FCC-0E75ECAF421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01609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7EAFF-532F-5EDB-2EE5-D56A213A3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9817F-2011-D637-6C5B-4449CF4EB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D8D6E-67EF-E430-1BAA-E1AAB8775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DD2DF1-1AB9-6F4C-8230-B316311295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9FA72D-EDD4-1114-A275-D9C4852B8C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EE030F-0496-A349-CC87-A0D04CDAF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E8CC-9D01-4302-8EA9-B422147934DA}" type="datetimeFigureOut">
              <a:rPr lang="bg-BG" smtClean="0"/>
              <a:t>13.11.2022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914C99-3D19-C65E-AAB7-390EEEE9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B250A5-86B3-C59C-E4B9-77EFAFE6D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98D5-7DFB-498C-9FCC-0E75ECAF421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39454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9D7DA-6AA4-09AE-74C8-DFA1D9E8F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BF82A-6260-7323-E652-CE164C295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E8CC-9D01-4302-8EA9-B422147934DA}" type="datetimeFigureOut">
              <a:rPr lang="bg-BG" smtClean="0"/>
              <a:t>13.11.2022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368843-CEE0-470D-502A-46C657D66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DAEE2-154C-3592-F9CE-BD897915E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98D5-7DFB-498C-9FCC-0E75ECAF421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9107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0CAFF8-1E58-3404-FBE7-8EA80303A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E8CC-9D01-4302-8EA9-B422147934DA}" type="datetimeFigureOut">
              <a:rPr lang="bg-BG" smtClean="0"/>
              <a:t>13.11.2022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8726EA-DF49-9383-7CD0-78792F7D1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32DE99-0A72-0711-E6CA-56A08E7FE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98D5-7DFB-498C-9FCC-0E75ECAF421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62346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22912-DE5E-A8D0-D2B9-FF8BB555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9D7BE-4FC7-AF12-6896-0D7A4EEDE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35BC5-28F2-48FD-9A8D-14618EF6B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742F5-6539-692E-4977-877B0439A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E8CC-9D01-4302-8EA9-B422147934DA}" type="datetimeFigureOut">
              <a:rPr lang="bg-BG" smtClean="0"/>
              <a:t>13.11.2022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5C4F5-E823-3690-1D30-DED41AC2F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F7B6E-FD69-9EB2-B68D-FE02967EC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98D5-7DFB-498C-9FCC-0E75ECAF421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99187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FA13E-A29B-E36C-5945-E4A2E7AD9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EF5530-B784-296E-C191-CEC5000767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7EA2BD-3044-C897-1B9F-DC8C46A28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7DE552-A936-FC7F-CC32-B9468770A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E8CC-9D01-4302-8EA9-B422147934DA}" type="datetimeFigureOut">
              <a:rPr lang="bg-BG" smtClean="0"/>
              <a:t>13.11.2022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43E85-88D7-460D-6077-AB90D994A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6B224-784C-B138-AADB-527E7D13E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898D5-7DFB-498C-9FCC-0E75ECAF421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13503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DC3EA1-3506-21B6-C77D-1082E6502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D4A44-8705-35A0-A3B7-D1C9DB758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EEDCE-62BD-7669-41E1-239651D9D7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8E8CC-9D01-4302-8EA9-B422147934DA}" type="datetimeFigureOut">
              <a:rPr lang="bg-BG" smtClean="0"/>
              <a:t>13.11.2022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B1677-6A20-0AF3-4BFC-F3016456F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E7DD2-6C9C-5205-86D6-3A466C3A1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898D5-7DFB-498C-9FCC-0E75ECAF421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6680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8D3AFF-6725-CA67-8A54-15E63883D9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1132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CDB470-9792-5D68-E822-1D757075CA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sz="8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Суперкомпютри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00508-2E14-E57E-BA02-AD7D55CF0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20445"/>
            <a:ext cx="9144000" cy="1655762"/>
          </a:xfrm>
        </p:spPr>
        <p:txBody>
          <a:bodyPr/>
          <a:lstStyle/>
          <a:p>
            <a:endParaRPr lang="en-US" dirty="0"/>
          </a:p>
          <a:p>
            <a:r>
              <a:rPr lang="bg-BG" sz="3200" b="1" dirty="0">
                <a:solidFill>
                  <a:schemeClr val="bg1"/>
                </a:solidFill>
              </a:rPr>
              <a:t>Иво, Павлин, Вяра</a:t>
            </a:r>
            <a:endParaRPr lang="en-US" sz="3200" b="1" dirty="0">
              <a:solidFill>
                <a:schemeClr val="bg1"/>
              </a:solidFill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88094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4397E3-A167-A97B-01A6-2E3537219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2619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D9182A-49E9-9203-5ABB-76930F486075}"/>
              </a:ext>
            </a:extLst>
          </p:cNvPr>
          <p:cNvSpPr txBox="1"/>
          <p:nvPr/>
        </p:nvSpPr>
        <p:spPr>
          <a:xfrm>
            <a:off x="822036" y="498764"/>
            <a:ext cx="88626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са суперкомпютрите?</a:t>
            </a:r>
          </a:p>
        </p:txBody>
      </p:sp>
    </p:spTree>
    <p:extLst>
      <p:ext uri="{BB962C8B-B14F-4D97-AF65-F5344CB8AC3E}">
        <p14:creationId xmlns:p14="http://schemas.microsoft.com/office/powerpoint/2010/main" val="1106364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4397E3-A167-A97B-01A6-2E3537219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2619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D9182A-49E9-9203-5ABB-76930F486075}"/>
              </a:ext>
            </a:extLst>
          </p:cNvPr>
          <p:cNvSpPr txBox="1"/>
          <p:nvPr/>
        </p:nvSpPr>
        <p:spPr>
          <a:xfrm>
            <a:off x="822036" y="498764"/>
            <a:ext cx="88626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са суперкомпютрите?</a:t>
            </a:r>
          </a:p>
        </p:txBody>
      </p:sp>
    </p:spTree>
    <p:extLst>
      <p:ext uri="{BB962C8B-B14F-4D97-AF65-F5344CB8AC3E}">
        <p14:creationId xmlns:p14="http://schemas.microsoft.com/office/powerpoint/2010/main" val="2329083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4397E3-A167-A97B-01A6-2E3537219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2619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D9182A-49E9-9203-5ABB-76930F486075}"/>
              </a:ext>
            </a:extLst>
          </p:cNvPr>
          <p:cNvSpPr txBox="1"/>
          <p:nvPr/>
        </p:nvSpPr>
        <p:spPr>
          <a:xfrm>
            <a:off x="822036" y="498764"/>
            <a:ext cx="88626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са суперкомпютрите?</a:t>
            </a:r>
          </a:p>
        </p:txBody>
      </p:sp>
    </p:spTree>
    <p:extLst>
      <p:ext uri="{BB962C8B-B14F-4D97-AF65-F5344CB8AC3E}">
        <p14:creationId xmlns:p14="http://schemas.microsoft.com/office/powerpoint/2010/main" val="113610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C2A53B-1A58-C3A4-AB0F-A0900FD6E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D9182A-49E9-9203-5ABB-76930F486075}"/>
              </a:ext>
            </a:extLst>
          </p:cNvPr>
          <p:cNvSpPr txBox="1"/>
          <p:nvPr/>
        </p:nvSpPr>
        <p:spPr>
          <a:xfrm>
            <a:off x="465259" y="2644170"/>
            <a:ext cx="112614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Приложение на суперкомпютрите в </a:t>
            </a:r>
          </a:p>
          <a:p>
            <a:pPr algn="ctr"/>
            <a:r>
              <a:rPr lang="bg-BG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математиката</a:t>
            </a:r>
          </a:p>
        </p:txBody>
      </p:sp>
    </p:spTree>
    <p:extLst>
      <p:ext uri="{BB962C8B-B14F-4D97-AF65-F5344CB8AC3E}">
        <p14:creationId xmlns:p14="http://schemas.microsoft.com/office/powerpoint/2010/main" val="4144246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4397E3-A167-A97B-01A6-2E3537219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2619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D9182A-49E9-9203-5ABB-76930F486075}"/>
              </a:ext>
            </a:extLst>
          </p:cNvPr>
          <p:cNvSpPr txBox="1"/>
          <p:nvPr/>
        </p:nvSpPr>
        <p:spPr>
          <a:xfrm>
            <a:off x="822036" y="498764"/>
            <a:ext cx="88626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са суперкомпютрите?</a:t>
            </a:r>
          </a:p>
        </p:txBody>
      </p:sp>
    </p:spTree>
    <p:extLst>
      <p:ext uri="{BB962C8B-B14F-4D97-AF65-F5344CB8AC3E}">
        <p14:creationId xmlns:p14="http://schemas.microsoft.com/office/powerpoint/2010/main" val="1217609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4397E3-A167-A97B-01A6-2E3537219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2619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D9182A-49E9-9203-5ABB-76930F486075}"/>
              </a:ext>
            </a:extLst>
          </p:cNvPr>
          <p:cNvSpPr txBox="1"/>
          <p:nvPr/>
        </p:nvSpPr>
        <p:spPr>
          <a:xfrm>
            <a:off x="822036" y="498764"/>
            <a:ext cx="88626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са суперкомпютрите?</a:t>
            </a:r>
          </a:p>
        </p:txBody>
      </p:sp>
    </p:spTree>
    <p:extLst>
      <p:ext uri="{BB962C8B-B14F-4D97-AF65-F5344CB8AC3E}">
        <p14:creationId xmlns:p14="http://schemas.microsoft.com/office/powerpoint/2010/main" val="3077153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4397E3-A167-A97B-01A6-2E3537219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2619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D9182A-49E9-9203-5ABB-76930F486075}"/>
              </a:ext>
            </a:extLst>
          </p:cNvPr>
          <p:cNvSpPr txBox="1"/>
          <p:nvPr/>
        </p:nvSpPr>
        <p:spPr>
          <a:xfrm>
            <a:off x="822036" y="498764"/>
            <a:ext cx="88626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са суперкомпютрите?</a:t>
            </a:r>
          </a:p>
        </p:txBody>
      </p:sp>
    </p:spTree>
    <p:extLst>
      <p:ext uri="{BB962C8B-B14F-4D97-AF65-F5344CB8AC3E}">
        <p14:creationId xmlns:p14="http://schemas.microsoft.com/office/powerpoint/2010/main" val="3613081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4397E3-A167-A97B-01A6-2E3537219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2619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D9182A-49E9-9203-5ABB-76930F486075}"/>
              </a:ext>
            </a:extLst>
          </p:cNvPr>
          <p:cNvSpPr txBox="1"/>
          <p:nvPr/>
        </p:nvSpPr>
        <p:spPr>
          <a:xfrm>
            <a:off x="822036" y="498764"/>
            <a:ext cx="88626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са суперкомпютрите?</a:t>
            </a:r>
          </a:p>
        </p:txBody>
      </p:sp>
    </p:spTree>
    <p:extLst>
      <p:ext uri="{BB962C8B-B14F-4D97-AF65-F5344CB8AC3E}">
        <p14:creationId xmlns:p14="http://schemas.microsoft.com/office/powerpoint/2010/main" val="3493367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4397E3-A167-A97B-01A6-2E3537219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4826"/>
            <a:ext cx="12192000" cy="82619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D9182A-49E9-9203-5ABB-76930F486075}"/>
              </a:ext>
            </a:extLst>
          </p:cNvPr>
          <p:cNvSpPr txBox="1"/>
          <p:nvPr/>
        </p:nvSpPr>
        <p:spPr>
          <a:xfrm>
            <a:off x="1703195" y="2366956"/>
            <a:ext cx="87856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Благодарим за вниманието!</a:t>
            </a:r>
          </a:p>
        </p:txBody>
      </p:sp>
      <p:pic>
        <p:nvPicPr>
          <p:cNvPr id="2050" name="Picture 2" descr="3,570 Big Smile Emoji Stock Photos, Pictures &amp; Royalty-Free Images - iStock">
            <a:extLst>
              <a:ext uri="{FF2B5EF4-FFF2-40B4-BE49-F238E27FC236}">
                <a16:creationId xmlns:a16="http://schemas.microsoft.com/office/drawing/2014/main" id="{41FBA823-9356-881E-01D7-757DC011B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607" y="4112490"/>
            <a:ext cx="249555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36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4397E3-A167-A97B-01A6-2E3537219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D9182A-49E9-9203-5ABB-76930F486075}"/>
              </a:ext>
            </a:extLst>
          </p:cNvPr>
          <p:cNvSpPr txBox="1"/>
          <p:nvPr/>
        </p:nvSpPr>
        <p:spPr>
          <a:xfrm>
            <a:off x="822036" y="498764"/>
            <a:ext cx="88626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са суперкомпютрите?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480558-2B83-83DD-8504-81B2E68346B2}"/>
              </a:ext>
            </a:extLst>
          </p:cNvPr>
          <p:cNvSpPr txBox="1"/>
          <p:nvPr/>
        </p:nvSpPr>
        <p:spPr>
          <a:xfrm>
            <a:off x="822036" y="1597692"/>
            <a:ext cx="96584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bg-BG" sz="2400" b="1" dirty="0">
                <a:solidFill>
                  <a:schemeClr val="bg1"/>
                </a:solidFill>
              </a:rPr>
              <a:t>Компютър, който в момента на излизането си има много по-голяма </a:t>
            </a:r>
          </a:p>
          <a:p>
            <a:r>
              <a:rPr lang="bg-BG" sz="2400" b="1" dirty="0">
                <a:solidFill>
                  <a:schemeClr val="bg1"/>
                </a:solidFill>
              </a:rPr>
              <a:t>    мощност от нормалните компютри.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F34B86-8490-45B0-91E0-90165708E4F1}"/>
              </a:ext>
            </a:extLst>
          </p:cNvPr>
          <p:cNvSpPr txBox="1"/>
          <p:nvPr/>
        </p:nvSpPr>
        <p:spPr>
          <a:xfrm>
            <a:off x="822036" y="2851919"/>
            <a:ext cx="8174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bg-BG" sz="2400" b="1" dirty="0">
                <a:solidFill>
                  <a:schemeClr val="bg1"/>
                </a:solidFill>
              </a:rPr>
              <a:t>Приложения на суперкомпютрите, които ще разгледаме: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323FDE-13E3-423E-0AAC-9FBA71B4AA91}"/>
              </a:ext>
            </a:extLst>
          </p:cNvPr>
          <p:cNvSpPr txBox="1"/>
          <p:nvPr/>
        </p:nvSpPr>
        <p:spPr>
          <a:xfrm>
            <a:off x="1246909" y="3814618"/>
            <a:ext cx="765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>
                <a:solidFill>
                  <a:schemeClr val="bg1"/>
                </a:solidFill>
              </a:rPr>
              <a:t>….(Вяра)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F2EF27-9688-C1F7-4AD8-CCEEB1D6468C}"/>
              </a:ext>
            </a:extLst>
          </p:cNvPr>
          <p:cNvSpPr txBox="1"/>
          <p:nvPr/>
        </p:nvSpPr>
        <p:spPr>
          <a:xfrm>
            <a:off x="1246909" y="4315652"/>
            <a:ext cx="765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>
                <a:solidFill>
                  <a:schemeClr val="bg1"/>
                </a:solidFill>
              </a:rPr>
              <a:t>….(Иво)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F876C6-8CB1-5D42-81BC-9731619E7286}"/>
              </a:ext>
            </a:extLst>
          </p:cNvPr>
          <p:cNvSpPr txBox="1"/>
          <p:nvPr/>
        </p:nvSpPr>
        <p:spPr>
          <a:xfrm>
            <a:off x="1246909" y="4816686"/>
            <a:ext cx="765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>
                <a:solidFill>
                  <a:schemeClr val="bg1"/>
                </a:solidFill>
              </a:rPr>
              <a:t>….(</a:t>
            </a:r>
            <a:r>
              <a:rPr lang="bg-BG" dirty="0" err="1">
                <a:solidFill>
                  <a:schemeClr val="bg1"/>
                </a:solidFill>
              </a:rPr>
              <a:t>Павка</a:t>
            </a:r>
            <a:r>
              <a:rPr lang="bg-BG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40128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98D6C6-7ABA-0AF8-D706-E7ED15E2D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D9182A-49E9-9203-5ABB-76930F486075}"/>
              </a:ext>
            </a:extLst>
          </p:cNvPr>
          <p:cNvSpPr txBox="1"/>
          <p:nvPr/>
        </p:nvSpPr>
        <p:spPr>
          <a:xfrm>
            <a:off x="465259" y="2644170"/>
            <a:ext cx="112614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Приложение на суперкомпютрите в </a:t>
            </a:r>
          </a:p>
          <a:p>
            <a:pPr algn="ctr"/>
            <a:r>
              <a:rPr lang="bg-BG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метеорологията</a:t>
            </a:r>
          </a:p>
        </p:txBody>
      </p:sp>
    </p:spTree>
    <p:extLst>
      <p:ext uri="{BB962C8B-B14F-4D97-AF65-F5344CB8AC3E}">
        <p14:creationId xmlns:p14="http://schemas.microsoft.com/office/powerpoint/2010/main" val="2828293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4397E3-A167-A97B-01A6-2E3537219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2619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D9182A-49E9-9203-5ABB-76930F486075}"/>
              </a:ext>
            </a:extLst>
          </p:cNvPr>
          <p:cNvSpPr txBox="1"/>
          <p:nvPr/>
        </p:nvSpPr>
        <p:spPr>
          <a:xfrm>
            <a:off x="822036" y="498764"/>
            <a:ext cx="88626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са суперкомпютрите?</a:t>
            </a:r>
          </a:p>
        </p:txBody>
      </p:sp>
    </p:spTree>
    <p:extLst>
      <p:ext uri="{BB962C8B-B14F-4D97-AF65-F5344CB8AC3E}">
        <p14:creationId xmlns:p14="http://schemas.microsoft.com/office/powerpoint/2010/main" val="2457152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4397E3-A167-A97B-01A6-2E3537219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2619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D9182A-49E9-9203-5ABB-76930F486075}"/>
              </a:ext>
            </a:extLst>
          </p:cNvPr>
          <p:cNvSpPr txBox="1"/>
          <p:nvPr/>
        </p:nvSpPr>
        <p:spPr>
          <a:xfrm>
            <a:off x="822036" y="498764"/>
            <a:ext cx="88626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са суперкомпютрите?</a:t>
            </a:r>
          </a:p>
        </p:txBody>
      </p:sp>
    </p:spTree>
    <p:extLst>
      <p:ext uri="{BB962C8B-B14F-4D97-AF65-F5344CB8AC3E}">
        <p14:creationId xmlns:p14="http://schemas.microsoft.com/office/powerpoint/2010/main" val="3262385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4397E3-A167-A97B-01A6-2E3537219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2619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D9182A-49E9-9203-5ABB-76930F486075}"/>
              </a:ext>
            </a:extLst>
          </p:cNvPr>
          <p:cNvSpPr txBox="1"/>
          <p:nvPr/>
        </p:nvSpPr>
        <p:spPr>
          <a:xfrm>
            <a:off x="822036" y="498764"/>
            <a:ext cx="88626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са суперкомпютрите?</a:t>
            </a:r>
          </a:p>
        </p:txBody>
      </p:sp>
    </p:spTree>
    <p:extLst>
      <p:ext uri="{BB962C8B-B14F-4D97-AF65-F5344CB8AC3E}">
        <p14:creationId xmlns:p14="http://schemas.microsoft.com/office/powerpoint/2010/main" val="3554791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4397E3-A167-A97B-01A6-2E3537219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2619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D9182A-49E9-9203-5ABB-76930F486075}"/>
              </a:ext>
            </a:extLst>
          </p:cNvPr>
          <p:cNvSpPr txBox="1"/>
          <p:nvPr/>
        </p:nvSpPr>
        <p:spPr>
          <a:xfrm>
            <a:off x="822036" y="498764"/>
            <a:ext cx="88626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са суперкомпютрите?</a:t>
            </a:r>
          </a:p>
        </p:txBody>
      </p:sp>
    </p:spTree>
    <p:extLst>
      <p:ext uri="{BB962C8B-B14F-4D97-AF65-F5344CB8AC3E}">
        <p14:creationId xmlns:p14="http://schemas.microsoft.com/office/powerpoint/2010/main" val="2578674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B43D61-C6CE-BAB4-CCED-F50C4BF25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D9182A-49E9-9203-5ABB-76930F486075}"/>
              </a:ext>
            </a:extLst>
          </p:cNvPr>
          <p:cNvSpPr txBox="1"/>
          <p:nvPr/>
        </p:nvSpPr>
        <p:spPr>
          <a:xfrm>
            <a:off x="465259" y="2644170"/>
            <a:ext cx="1126148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Приложение на суперкомпютрите в </a:t>
            </a:r>
          </a:p>
          <a:p>
            <a:pPr algn="ctr"/>
            <a:r>
              <a:rPr lang="bg-BG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медицината</a:t>
            </a:r>
          </a:p>
        </p:txBody>
      </p:sp>
    </p:spTree>
    <p:extLst>
      <p:ext uri="{BB962C8B-B14F-4D97-AF65-F5344CB8AC3E}">
        <p14:creationId xmlns:p14="http://schemas.microsoft.com/office/powerpoint/2010/main" val="432785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4397E3-A167-A97B-01A6-2E3537219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2619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D9182A-49E9-9203-5ABB-76930F486075}"/>
              </a:ext>
            </a:extLst>
          </p:cNvPr>
          <p:cNvSpPr txBox="1"/>
          <p:nvPr/>
        </p:nvSpPr>
        <p:spPr>
          <a:xfrm>
            <a:off x="822036" y="498764"/>
            <a:ext cx="88626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Какво са суперкомпютрите?</a:t>
            </a:r>
          </a:p>
        </p:txBody>
      </p:sp>
    </p:spTree>
    <p:extLst>
      <p:ext uri="{BB962C8B-B14F-4D97-AF65-F5344CB8AC3E}">
        <p14:creationId xmlns:p14="http://schemas.microsoft.com/office/powerpoint/2010/main" val="949939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112</Words>
  <Application>Microsoft Office PowerPoint</Application>
  <PresentationFormat>Widescreen</PresentationFormat>
  <Paragraphs>30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Суперкомпютри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Суперкомпютри</dc:title>
  <dc:creator>Pavlin Panov</dc:creator>
  <cp:lastModifiedBy>Pavlin Panov</cp:lastModifiedBy>
  <cp:revision>1</cp:revision>
  <dcterms:created xsi:type="dcterms:W3CDTF">2022-11-13T09:22:43Z</dcterms:created>
  <dcterms:modified xsi:type="dcterms:W3CDTF">2022-11-13T10:02:43Z</dcterms:modified>
</cp:coreProperties>
</file>