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5" r:id="rId3"/>
    <p:sldId id="277" r:id="rId4"/>
    <p:sldId id="283" r:id="rId5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65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DAF4FD-3C8D-4637-9399-E629857564C0}" type="datetime1">
              <a:rPr lang="bg-BG" smtClean="0"/>
              <a:t>7.3.2024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D662-B61B-402F-866A-19DB902AE07C}" type="datetime1">
              <a:rPr lang="bg-BG" smtClean="0"/>
              <a:pPr/>
              <a:t>7.3.2024 г.</a:t>
            </a:fld>
            <a:endParaRPr lang="bg-BG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 dirty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10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8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22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pic>
        <p:nvPicPr>
          <p:cNvPr id="8" name="Картина 7" descr="Пухкави бели облаци в тъмносиньото небе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Картина 9" descr="Близък план на поникващо растение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Картина 10" descr="Вълни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F8EBE-E9C7-48AF-A746-1BEFCA082CBF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B7F01-23EE-4CEC-BE99-A8820DCE4E71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E5109-63C7-43F9-B27C-1883C5517423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pic>
        <p:nvPicPr>
          <p:cNvPr id="11" name="Картина 10" descr="Близък план на зелени растения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Картина 8" descr="Вълни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5BAB0-F585-4786-83FB-86BD429A3A06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EF165-0211-4279-A8DB-2A7203246D59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B557D-3877-4834-9FE3-5B790A52343A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F37EAE-216C-4C92-AB59-646D5ADF0FC6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AD571-4CD9-4232-A273-46B687D14E84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noProof="0" smtClean="0"/>
              <a:t>‹#›</a:t>
            </a:fld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D4A47-361F-4C89-B6E6-7F5117BA90B8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noProof="0" dirty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D1FCC86B-4F14-4EDB-8D59-24D574915BFD}" type="datetime1">
              <a:rPr lang="bg-BG" noProof="0" smtClean="0"/>
              <a:t>7.3.2024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751777" y="3048000"/>
            <a:ext cx="4846320" cy="948267"/>
          </a:xfrm>
        </p:spPr>
        <p:txBody>
          <a:bodyPr rtlCol="0"/>
          <a:lstStyle/>
          <a:p>
            <a:pPr rtl="0"/>
            <a:r>
              <a:rPr lang="bg-BG" dirty="0"/>
              <a:t>Почва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751777" y="5317067"/>
            <a:ext cx="4846320" cy="512883"/>
          </a:xfrm>
        </p:spPr>
        <p:txBody>
          <a:bodyPr rtlCol="0">
            <a:normAutofit/>
          </a:bodyPr>
          <a:lstStyle/>
          <a:p>
            <a:pPr rtl="0"/>
            <a:r>
              <a:rPr lang="bg-BG" sz="2000" dirty="0"/>
              <a:t>Иво Цонев </a:t>
            </a:r>
            <a:r>
              <a:rPr lang="bg-BG" sz="3000" dirty="0"/>
              <a:t>10</a:t>
            </a:r>
            <a:r>
              <a:rPr lang="bg-BG" dirty="0"/>
              <a:t>А клас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1893" y="527231"/>
            <a:ext cx="9371949" cy="596053"/>
          </a:xfrm>
        </p:spPr>
        <p:txBody>
          <a:bodyPr rtlCol="0">
            <a:normAutofit fontScale="90000"/>
          </a:bodyPr>
          <a:lstStyle/>
          <a:p>
            <a:pPr rtl="0"/>
            <a:r>
              <a:rPr lang="bg-BG" dirty="0"/>
              <a:t>Значение и характеристики на почвата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530992" y="1421915"/>
            <a:ext cx="5785141" cy="4691018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сложен комплекс от </a:t>
            </a:r>
            <a:r>
              <a:rPr lang="ru-RU" dirty="0" err="1"/>
              <a:t>твърди</a:t>
            </a:r>
            <a:r>
              <a:rPr lang="ru-RU" dirty="0"/>
              <a:t>, </a:t>
            </a:r>
            <a:r>
              <a:rPr lang="ru-RU" dirty="0" err="1"/>
              <a:t>течни</a:t>
            </a:r>
            <a:r>
              <a:rPr lang="ru-RU" dirty="0"/>
              <a:t> и </a:t>
            </a:r>
            <a:r>
              <a:rPr lang="ru-RU" dirty="0" err="1"/>
              <a:t>газообразни</a:t>
            </a:r>
            <a:r>
              <a:rPr lang="ru-RU" dirty="0"/>
              <a:t> вещества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водоснабдяване</a:t>
            </a:r>
            <a:r>
              <a:rPr lang="ru-RU" dirty="0"/>
              <a:t> и </a:t>
            </a:r>
            <a:r>
              <a:rPr lang="ru-RU" dirty="0" err="1"/>
              <a:t>минерално</a:t>
            </a:r>
            <a:r>
              <a:rPr lang="ru-RU" dirty="0"/>
              <a:t> </a:t>
            </a:r>
            <a:r>
              <a:rPr lang="ru-RU" dirty="0" err="1"/>
              <a:t>хранене</a:t>
            </a:r>
            <a:r>
              <a:rPr lang="ru-RU" dirty="0"/>
              <a:t> на </a:t>
            </a:r>
            <a:r>
              <a:rPr lang="ru-RU" dirty="0" err="1"/>
              <a:t>растенията</a:t>
            </a:r>
            <a:r>
              <a:rPr lang="ru-RU" dirty="0"/>
              <a:t>;</a:t>
            </a:r>
          </a:p>
          <a:p>
            <a:pPr rtl="0"/>
            <a:r>
              <a:rPr lang="ru-RU" dirty="0"/>
              <a:t>в </a:t>
            </a:r>
            <a:r>
              <a:rPr lang="ru-RU" dirty="0" err="1"/>
              <a:t>нея</a:t>
            </a:r>
            <a:r>
              <a:rPr lang="ru-RU" dirty="0"/>
              <a:t> се </a:t>
            </a:r>
            <a:r>
              <a:rPr lang="ru-RU" dirty="0" err="1"/>
              <a:t>разполага</a:t>
            </a:r>
            <a:r>
              <a:rPr lang="ru-RU" dirty="0"/>
              <a:t> </a:t>
            </a:r>
            <a:r>
              <a:rPr lang="ru-RU" dirty="0" err="1"/>
              <a:t>кореновата</a:t>
            </a:r>
            <a:r>
              <a:rPr lang="ru-RU" dirty="0"/>
              <a:t> система на </a:t>
            </a:r>
            <a:r>
              <a:rPr lang="ru-RU" dirty="0" err="1"/>
              <a:t>растенията</a:t>
            </a:r>
            <a:r>
              <a:rPr lang="ru-RU" dirty="0"/>
              <a:t>; </a:t>
            </a:r>
          </a:p>
          <a:p>
            <a:r>
              <a:rPr lang="ru-RU" dirty="0"/>
              <a:t>убежище и </a:t>
            </a:r>
            <a:r>
              <a:rPr lang="ru-RU" dirty="0" err="1"/>
              <a:t>място</a:t>
            </a:r>
            <a:r>
              <a:rPr lang="ru-RU" dirty="0"/>
              <a:t> за развитие на </a:t>
            </a:r>
            <a:r>
              <a:rPr lang="ru-RU" dirty="0" err="1"/>
              <a:t>почвените</a:t>
            </a:r>
            <a:r>
              <a:rPr lang="ru-RU" dirty="0"/>
              <a:t> </a:t>
            </a:r>
            <a:r>
              <a:rPr lang="ru-RU" dirty="0" err="1"/>
              <a:t>организми</a:t>
            </a:r>
            <a:r>
              <a:rPr lang="ru-RU" dirty="0"/>
              <a:t>;</a:t>
            </a:r>
          </a:p>
          <a:p>
            <a:r>
              <a:rPr lang="ru-RU" dirty="0" err="1"/>
              <a:t>влияе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вертикалното</a:t>
            </a:r>
            <a:r>
              <a:rPr lang="ru-RU" dirty="0"/>
              <a:t> </a:t>
            </a:r>
            <a:r>
              <a:rPr lang="ru-RU" dirty="0" err="1"/>
              <a:t>разпределение</a:t>
            </a:r>
            <a:r>
              <a:rPr lang="ru-RU" dirty="0"/>
              <a:t> на </a:t>
            </a:r>
            <a:r>
              <a:rPr lang="ru-RU" dirty="0" err="1"/>
              <a:t>организмите</a:t>
            </a:r>
            <a:r>
              <a:rPr lang="ru-RU" dirty="0"/>
              <a:t>. </a:t>
            </a:r>
            <a:r>
              <a:rPr lang="ru-RU" dirty="0" err="1"/>
              <a:t>Почвените</a:t>
            </a:r>
            <a:r>
              <a:rPr lang="ru-RU" dirty="0"/>
              <a:t> </a:t>
            </a:r>
            <a:r>
              <a:rPr lang="ru-RU" dirty="0" err="1"/>
              <a:t>организми</a:t>
            </a:r>
            <a:r>
              <a:rPr lang="ru-RU" dirty="0"/>
              <a:t> не само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почвата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среда на живот, но </a:t>
            </a:r>
            <a:r>
              <a:rPr lang="ru-RU" dirty="0" err="1"/>
              <a:t>са</a:t>
            </a:r>
            <a:r>
              <a:rPr lang="ru-RU" dirty="0"/>
              <a:t> и </a:t>
            </a:r>
            <a:r>
              <a:rPr lang="ru-RU" dirty="0" err="1"/>
              <a:t>основен</a:t>
            </a:r>
            <a:r>
              <a:rPr lang="ru-RU" dirty="0"/>
              <a:t> </a:t>
            </a:r>
            <a:r>
              <a:rPr lang="ru-RU" dirty="0" err="1"/>
              <a:t>почвообразуващ</a:t>
            </a:r>
            <a:r>
              <a:rPr lang="ru-RU" dirty="0"/>
              <a:t> фактор.</a:t>
            </a:r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smtClean="0"/>
              <a:t>2</a:t>
            </a:fld>
            <a:endParaRPr lang="bg-BG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dirty="0"/>
              <a:t>Иво Цонев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D23444-6284-4FCA-896A-2E9252ECA469}" type="datetime1">
              <a:rPr lang="bg-BG" noProof="0" smtClean="0"/>
              <a:t>7.3.2024 г.</a:t>
            </a:fld>
            <a:endParaRPr lang="bg-BG" noProof="0" dirty="0"/>
          </a:p>
        </p:txBody>
      </p:sp>
      <p:pic>
        <p:nvPicPr>
          <p:cNvPr id="1026" name="Picture 2" descr="Почва – Ekozoni.com">
            <a:extLst>
              <a:ext uri="{FF2B5EF4-FFF2-40B4-BE49-F238E27FC236}">
                <a16:creationId xmlns:a16="http://schemas.microsoft.com/office/drawing/2014/main" id="{37288B46-7575-AB6C-C309-EBC60978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90" y="1320800"/>
            <a:ext cx="4838242" cy="32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10026" y="143934"/>
            <a:ext cx="9371949" cy="562186"/>
          </a:xfrm>
        </p:spPr>
        <p:txBody>
          <a:bodyPr rtlCol="0">
            <a:normAutofit fontScale="90000"/>
          </a:bodyPr>
          <a:lstStyle/>
          <a:p>
            <a:pPr rtl="0"/>
            <a:r>
              <a:rPr lang="bg-BG" dirty="0"/>
              <a:t>Оформление с две съдържания и таблица</a:t>
            </a:r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smtClean="0"/>
              <a:t>3</a:t>
            </a:fld>
            <a:endParaRPr lang="bg-BG" dirty="0"/>
          </a:p>
        </p:txBody>
      </p:sp>
      <p:sp>
        <p:nvSpPr>
          <p:cNvPr id="7" name="Контейнер за долен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dirty="0"/>
              <a:t>Иво Цонев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C3DBD5-5EFF-4B0A-A4EC-3D713662A48F}" type="datetime1">
              <a:rPr lang="bg-BG" noProof="0" smtClean="0"/>
              <a:t>7.3.2024 г.</a:t>
            </a:fld>
            <a:endParaRPr lang="bg-BG" noProof="0" dirty="0"/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D11641A2-839A-2FC4-80AE-BC00FA5508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9030733"/>
              </p:ext>
            </p:extLst>
          </p:nvPr>
        </p:nvGraphicFramePr>
        <p:xfrm>
          <a:off x="677335" y="857674"/>
          <a:ext cx="10837329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2443">
                  <a:extLst>
                    <a:ext uri="{9D8B030D-6E8A-4147-A177-3AD203B41FA5}">
                      <a16:colId xmlns:a16="http://schemas.microsoft.com/office/drawing/2014/main" val="879503028"/>
                    </a:ext>
                  </a:extLst>
                </a:gridCol>
                <a:gridCol w="3612443">
                  <a:extLst>
                    <a:ext uri="{9D8B030D-6E8A-4147-A177-3AD203B41FA5}">
                      <a16:colId xmlns:a16="http://schemas.microsoft.com/office/drawing/2014/main" val="3229854493"/>
                    </a:ext>
                  </a:extLst>
                </a:gridCol>
                <a:gridCol w="3612443">
                  <a:extLst>
                    <a:ext uri="{9D8B030D-6E8A-4147-A177-3AD203B41FA5}">
                      <a16:colId xmlns:a16="http://schemas.microsoft.com/office/drawing/2014/main" val="2883704920"/>
                    </a:ext>
                  </a:extLst>
                </a:gridCol>
              </a:tblGrid>
              <a:tr h="360257">
                <a:tc>
                  <a:txBody>
                    <a:bodyPr/>
                    <a:lstStyle/>
                    <a:p>
                      <a:r>
                        <a:rPr lang="bg-BG" dirty="0"/>
                        <a:t>Екологични групи организми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/>
                        <a:t>Адаптивни особености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Представители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Растения</a:t>
                      </a:r>
                    </a:p>
                    <a:p>
                      <a:r>
                        <a:rPr lang="bg-BG" dirty="0" err="1"/>
                        <a:t>Псамофити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обитават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пясъци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добавни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корени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пясъчна</a:t>
                      </a:r>
                      <a:r>
                        <a:rPr lang="ru-RU" dirty="0"/>
                        <a:t> лилия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ветрогон, кисели </a:t>
                      </a:r>
                      <a:r>
                        <a:rPr lang="ru-RU" dirty="0" err="1"/>
                        <a:t>треви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Халофити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предпочитат засолени почви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стъкленка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Хазмофити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обитават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скали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скални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пукнатини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имат добре развита коренова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err="1"/>
                        <a:t>каменоломка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8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Животни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Геобионти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целият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им жизнен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цикъл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протича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почвата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видоизменени крайници, закърняло зрение и др.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дъждовен червей, сляпо куче, къртица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4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Геофили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част от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жизнения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им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цикъл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про-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тича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почвата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майски бръмбар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09676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bg-BG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Терксени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временни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обитатели на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почвата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• в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почвата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намират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храна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укри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лалугер, заек, лисица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1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93445" y="2976033"/>
            <a:ext cx="8432799" cy="905934"/>
          </a:xfrm>
        </p:spPr>
        <p:txBody>
          <a:bodyPr rtlCol="0">
            <a:normAutofit fontScale="90000"/>
          </a:bodyPr>
          <a:lstStyle/>
          <a:p>
            <a:pPr rtl="0"/>
            <a:r>
              <a:rPr lang="bg-BG" sz="6000" dirty="0"/>
              <a:t>Благодаря за вниманието!</a:t>
            </a:r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bg-BG" smtClean="0"/>
              <a:t>4</a:t>
            </a:fld>
            <a:endParaRPr lang="bg-BG" dirty="0"/>
          </a:p>
        </p:txBody>
      </p:sp>
      <p:sp>
        <p:nvSpPr>
          <p:cNvPr id="7" name="Контейнер за долен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dirty="0"/>
              <a:t>Иво Цонев</a:t>
            </a:r>
          </a:p>
        </p:txBody>
      </p:sp>
      <p:sp>
        <p:nvSpPr>
          <p:cNvPr id="6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B092FF-19F5-42E2-879F-A16E01738068}" type="datetime1">
              <a:rPr lang="bg-BG" noProof="0" smtClean="0"/>
              <a:t>7.3.2024 г.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Екология 16: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424_TF03098889" id="{E06F85B6-A043-4016-9CDE-549CAB849E67}" vid="{839A8DBE-A031-420A-863F-849E9BB784FF}"/>
    </a:ext>
  </a:extLst>
</a:theme>
</file>

<file path=ppt/theme/theme2.xml><?xml version="1.0" encoding="utf-8"?>
<a:theme xmlns:a="http://schemas.openxmlformats.org/drawingml/2006/main" name="Тема на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от снимки за образование по природна екология</Template>
  <TotalTime>188</TotalTime>
  <Words>195</Words>
  <Application>Microsoft Office PowerPoint</Application>
  <PresentationFormat>Широк екран</PresentationFormat>
  <Paragraphs>49</Paragraphs>
  <Slides>4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7" baseType="lpstr">
      <vt:lpstr>Arial</vt:lpstr>
      <vt:lpstr>Corbel</vt:lpstr>
      <vt:lpstr>Екология 16:9</vt:lpstr>
      <vt:lpstr>Почва</vt:lpstr>
      <vt:lpstr>Значение и характеристики на почвата</vt:lpstr>
      <vt:lpstr>Оформление с две съдържания и таблица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Абиотичен фактор - Почва</dc:title>
  <dc:creator>Ivo Tsonev</dc:creator>
  <cp:lastModifiedBy>Ivo Tsonev</cp:lastModifiedBy>
  <cp:revision>4</cp:revision>
  <dcterms:created xsi:type="dcterms:W3CDTF">2024-02-29T13:22:36Z</dcterms:created>
  <dcterms:modified xsi:type="dcterms:W3CDTF">2024-03-07T21:43:46Z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