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27/05/2024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27/05/2024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9000"/>
            <a:ext cx="4236720" cy="1958788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 utente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it-IT" b="1" dirty="0" err="1"/>
              <a:t>Figma</a:t>
            </a:r>
            <a:r>
              <a:rPr lang="it-IT" b="1" dirty="0"/>
              <a:t>: </a:t>
            </a:r>
            <a:r>
              <a:rPr lang="it-IT" dirty="0"/>
              <a:t>per la creazione dei </a:t>
            </a:r>
            <a:r>
              <a:rPr lang="it-IT" dirty="0" err="1"/>
              <a:t>mockup</a:t>
            </a:r>
            <a:endParaRPr lang="it-IT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233"/>
            <a:ext cx="2886306" cy="3051669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MOCKUPS:</a:t>
            </a:r>
            <a:br>
              <a:rPr lang="en-US" dirty="0"/>
            </a:br>
            <a:r>
              <a:rPr lang="en-US" dirty="0"/>
              <a:t>HOME,</a:t>
            </a:r>
            <a:br>
              <a:rPr lang="en-US" dirty="0"/>
            </a:br>
            <a:r>
              <a:rPr lang="en-US" dirty="0"/>
              <a:t>LISTA,</a:t>
            </a:r>
            <a:br>
              <a:rPr lang="en-US" dirty="0"/>
            </a:br>
            <a:r>
              <a:rPr lang="en-US" dirty="0"/>
              <a:t>TRACKING</a:t>
            </a: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26A0B9B-9CD7-ADB1-ABF3-2E425279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1470" r="4227" b="2570"/>
          <a:stretch/>
        </p:blipFill>
        <p:spPr>
          <a:xfrm>
            <a:off x="2727583" y="0"/>
            <a:ext cx="3213744" cy="6873643"/>
          </a:xfrm>
          <a:prstGeom prst="rect">
            <a:avLst/>
          </a:prstGeom>
        </p:spPr>
      </p:pic>
      <p:pic>
        <p:nvPicPr>
          <p:cNvPr id="9" name="Segnaposto contenuto 8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08BD463B-7465-4C0F-D3D2-59BC1FFB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886" r="2258" b="1899"/>
          <a:stretch/>
        </p:blipFill>
        <p:spPr>
          <a:xfrm>
            <a:off x="5941327" y="0"/>
            <a:ext cx="3206505" cy="6858000"/>
          </a:xfr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83F78198-1291-DDB1-C3DE-0E9E45DA1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239" r="5002" b="150"/>
          <a:stretch/>
        </p:blipFill>
        <p:spPr>
          <a:xfrm>
            <a:off x="9144194" y="0"/>
            <a:ext cx="303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486"/>
            <a:ext cx="2859035" cy="2660670"/>
          </a:xfrm>
        </p:spPr>
        <p:txBody>
          <a:bodyPr>
            <a:normAutofit/>
          </a:bodyPr>
          <a:lstStyle/>
          <a:p>
            <a:r>
              <a:rPr lang="en-US" sz="3200" dirty="0"/>
              <a:t>MOCKUPS:</a:t>
            </a:r>
            <a:br>
              <a:rPr lang="en-US" sz="3200" dirty="0"/>
            </a:br>
            <a:r>
              <a:rPr lang="en-US" sz="3200" dirty="0"/>
              <a:t>PROFILO,</a:t>
            </a:r>
            <a:br>
              <a:rPr lang="en-US" sz="3200" dirty="0"/>
            </a:br>
            <a:r>
              <a:rPr lang="en-US" sz="3200" dirty="0"/>
              <a:t>TRACKING,</a:t>
            </a:r>
            <a:br>
              <a:rPr lang="en-US" sz="3200" dirty="0"/>
            </a:br>
            <a:r>
              <a:rPr lang="en-US" sz="3200" dirty="0"/>
              <a:t>DETTAGLIO</a:t>
            </a:r>
            <a:br>
              <a:rPr lang="en-US" sz="3200" dirty="0"/>
            </a:br>
            <a:endParaRPr lang="it-IT" sz="32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8" name="Segnaposto contenuto 7" descr="Immagine che contiene testo, Viso umano, schermata, Cellulare&#10;&#10;Descrizione generata automaticamente">
            <a:extLst>
              <a:ext uri="{FF2B5EF4-FFF2-40B4-BE49-F238E27FC236}">
                <a16:creationId xmlns:a16="http://schemas.microsoft.com/office/drawing/2014/main" id="{DBB80DF6-BB6A-D85D-05F1-7B39ADF3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133" r="3510" b="2914"/>
          <a:stretch/>
        </p:blipFill>
        <p:spPr>
          <a:xfrm>
            <a:off x="2836833" y="-2228"/>
            <a:ext cx="3045503" cy="6874742"/>
          </a:xfrm>
        </p:spPr>
      </p:pic>
      <p:pic>
        <p:nvPicPr>
          <p:cNvPr id="15" name="Immagine 14" descr="Immagine che contiene testo, schermata, Cellulare&#10;&#10;Descrizione generata automaticamente">
            <a:extLst>
              <a:ext uri="{FF2B5EF4-FFF2-40B4-BE49-F238E27FC236}">
                <a16:creationId xmlns:a16="http://schemas.microsoft.com/office/drawing/2014/main" id="{D7247430-9E82-6358-D89D-6F11A5B4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660" r="1243" b="2251"/>
          <a:stretch/>
        </p:blipFill>
        <p:spPr>
          <a:xfrm>
            <a:off x="5882335" y="-1"/>
            <a:ext cx="3094935" cy="6872515"/>
          </a:xfrm>
          <a:prstGeom prst="rect">
            <a:avLst/>
          </a:prstGeom>
        </p:spPr>
      </p:pic>
      <p:pic>
        <p:nvPicPr>
          <p:cNvPr id="18" name="Immagine 17" descr="Immagine che contiene testo, mappa, schermata, multimediale&#10;&#10;Descrizione generata automaticamente">
            <a:extLst>
              <a:ext uri="{FF2B5EF4-FFF2-40B4-BE49-F238E27FC236}">
                <a16:creationId xmlns:a16="http://schemas.microsoft.com/office/drawing/2014/main" id="{9F7E9F9B-8535-C175-86C5-0DAE821454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02" r="4198" b="2530"/>
          <a:stretch/>
        </p:blipFill>
        <p:spPr>
          <a:xfrm>
            <a:off x="8920901" y="-2228"/>
            <a:ext cx="3285613" cy="68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05447" y="0"/>
            <a:ext cx="30861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27562" y="0"/>
            <a:ext cx="3086100" cy="6858000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0A6A867-9854-6148-B63D-82A6BA5C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084436" y="0"/>
            <a:ext cx="3107564" cy="6858000"/>
          </a:xfrm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38008" y="-3708"/>
            <a:ext cx="3028731" cy="686170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6DE0B76-3DA3-C254-6375-42285140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"/>
          <a:stretch/>
        </p:blipFill>
        <p:spPr>
          <a:xfrm>
            <a:off x="9105900" y="-3708"/>
            <a:ext cx="3086100" cy="68617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164923" y="-1"/>
            <a:ext cx="3086100" cy="68821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988373" y="0"/>
            <a:ext cx="3079952" cy="6882165"/>
          </a:xfrm>
          <a:prstGeom prst="rect">
            <a:avLst/>
          </a:prstGeom>
        </p:spPr>
      </p:pic>
      <p:pic>
        <p:nvPicPr>
          <p:cNvPr id="7" name="Segnaposto contenuto 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9A4833E0-73FC-A687-7F98-6E5756454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>
          <a:xfrm>
            <a:off x="6068325" y="0"/>
            <a:ext cx="3098910" cy="6858000"/>
          </a:xfrm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170</TotalTime>
  <Words>198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MOCKUPS: HOME, LISTA, TRACKING  </vt:lpstr>
      <vt:lpstr>MOCKUPS: PROFILO, TRACKING, DETTAGLIO 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21</cp:revision>
  <dcterms:created xsi:type="dcterms:W3CDTF">2023-09-06T17:43:54Z</dcterms:created>
  <dcterms:modified xsi:type="dcterms:W3CDTF">2024-05-27T16:49:30Z</dcterms:modified>
</cp:coreProperties>
</file>