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1" r:id="rId5"/>
    <p:sldId id="264" r:id="rId6"/>
    <p:sldId id="263" r:id="rId7"/>
    <p:sldId id="260" r:id="rId8"/>
    <p:sldId id="262" r:id="rId9"/>
    <p:sldId id="26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28/05/2024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28/05/2024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9600" dirty="0"/>
              <a:t>OUTDOOR ROMAGNA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PER LA REGISTRAZIONE DI PERCORSI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aria aperta, pianta, foresta, albero">
            <a:extLst>
              <a:ext uri="{FF2B5EF4-FFF2-40B4-BE49-F238E27FC236}">
                <a16:creationId xmlns:a16="http://schemas.microsoft.com/office/drawing/2014/main" id="{0E3D88E3-EDE6-DC0B-0B02-95E91949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8902" y="-7204"/>
            <a:ext cx="10297804" cy="68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3D6-7341-499D-D5EC-89685D8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FUNZIONALITÀ</a:t>
            </a:r>
            <a:endParaRPr lang="it-IT" sz="6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E5A11-401F-B080-BA8D-1C6C6233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10058399" cy="953994"/>
          </a:xfrm>
        </p:spPr>
        <p:txBody>
          <a:bodyPr>
            <a:normAutofit fontScale="92500"/>
          </a:bodyPr>
          <a:lstStyle/>
          <a:p>
            <a:pPr marL="0" indent="0" algn="ctr" fontAlgn="base">
              <a:buNone/>
            </a:pPr>
            <a:r>
              <a:rPr lang="it-IT" sz="2400" b="1" dirty="0" err="1">
                <a:solidFill>
                  <a:schemeClr val="tx1"/>
                </a:solidFill>
              </a:rPr>
              <a:t>OutdoorRomagna</a:t>
            </a:r>
            <a:r>
              <a:rPr lang="it-IT" sz="2400" b="0" i="0" dirty="0">
                <a:solidFill>
                  <a:schemeClr val="tx1"/>
                </a:solidFill>
                <a:effectLst/>
              </a:rPr>
              <a:t> è un'applicazione Android che permette di registrare percorsi attraverso il tracking da GPS. Le attività che si possono svolgere sono: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3DB6635-C494-AC86-1EF7-6E4952A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429000"/>
            <a:ext cx="4236720" cy="1958788"/>
          </a:xfrm>
        </p:spPr>
        <p:txBody>
          <a:bodyPr>
            <a:normAutofit fontScale="92500"/>
          </a:bodyPr>
          <a:lstStyle/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b="0" i="0" dirty="0">
                <a:solidFill>
                  <a:schemeClr val="tx1"/>
                </a:solidFill>
                <a:effectLst/>
              </a:rPr>
              <a:t>Iniziare un nuov</a:t>
            </a:r>
            <a:r>
              <a:rPr lang="it-IT" sz="1800" dirty="0">
                <a:solidFill>
                  <a:schemeClr val="tx1"/>
                </a:solidFill>
              </a:rPr>
              <a:t>o tracciamento</a:t>
            </a:r>
            <a:endParaRPr lang="it-IT" sz="1800" i="0" dirty="0">
              <a:solidFill>
                <a:schemeClr val="tx1"/>
              </a:solidFill>
              <a:effectLst/>
            </a:endParaRP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nella mappa della Home i marker relativi ai percorsi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Filtrare in base a tutti i percorsi, i percorsi dell’utente e preferiti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9B3B5-E0A1-D66E-B982-FB666FCE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z="1400" dirty="0"/>
              <a:t>OUTDOORROMAGNA</a:t>
            </a:r>
            <a:endParaRPr lang="en-US" dirty="0"/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3D58DA06-9F26-49BE-83B0-447BA0CBE6F2}"/>
              </a:ext>
            </a:extLst>
          </p:cNvPr>
          <p:cNvSpPr txBox="1">
            <a:spLocks/>
          </p:cNvSpPr>
          <p:nvPr/>
        </p:nvSpPr>
        <p:spPr>
          <a:xfrm>
            <a:off x="5441576" y="3428999"/>
            <a:ext cx="5714102" cy="2048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 dettagli di un singolo percorso: </a:t>
            </a:r>
            <a:r>
              <a:rPr lang="it-IT" sz="1800" dirty="0">
                <a:solidFill>
                  <a:schemeClr val="tx1"/>
                </a:solidFill>
              </a:rPr>
              <a:t>t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empo, </a:t>
            </a:r>
            <a:r>
              <a:rPr lang="it-IT" sz="1800" dirty="0">
                <a:solidFill>
                  <a:schemeClr val="tx1"/>
                </a:solidFill>
              </a:rPr>
              <a:t>titolo, mappa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, ecc.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il proprio profilo e poter cambiare immagine profilo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Possibilità di cambiare il tema dell’app</a:t>
            </a:r>
          </a:p>
        </p:txBody>
      </p:sp>
    </p:spTree>
    <p:extLst>
      <p:ext uri="{BB962C8B-B14F-4D97-AF65-F5344CB8AC3E}">
        <p14:creationId xmlns:p14="http://schemas.microsoft.com/office/powerpoint/2010/main" val="253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2F4787D-6C81-1D63-2065-93A80CD8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1"/>
            <a:ext cx="12191985" cy="49754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Material</a:t>
            </a:r>
            <a:r>
              <a:rPr lang="it-IT" b="1" dirty="0"/>
              <a:t> design</a:t>
            </a:r>
            <a:r>
              <a:rPr lang="it-IT" dirty="0"/>
              <a:t>: per la grafica dell'applicazione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Room</a:t>
            </a:r>
            <a:r>
              <a:rPr lang="it-IT" dirty="0"/>
              <a:t>: per gestione del database in locale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Datastore</a:t>
            </a:r>
            <a:r>
              <a:rPr lang="it-IT" dirty="0"/>
              <a:t>: per salvare le impostazioni utente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Camera</a:t>
            </a:r>
            <a:r>
              <a:rPr lang="it-IT" dirty="0"/>
              <a:t>: per l'inserimento della foto profilo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GoogleMaps</a:t>
            </a:r>
            <a:r>
              <a:rPr lang="it-IT" dirty="0"/>
              <a:t>: per la localizzazione e il tracking su mappa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Sensori</a:t>
            </a:r>
            <a:r>
              <a:rPr lang="it-IT" dirty="0"/>
              <a:t> </a:t>
            </a:r>
            <a:r>
              <a:rPr lang="it-IT" b="1" dirty="0"/>
              <a:t>biometrici</a:t>
            </a:r>
            <a:r>
              <a:rPr lang="it-IT" dirty="0"/>
              <a:t>: per il rilevamento dei passi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Librerie</a:t>
            </a:r>
            <a:r>
              <a:rPr lang="it-IT" dirty="0"/>
              <a:t>: </a:t>
            </a:r>
            <a:r>
              <a:rPr lang="it-IT" dirty="0" err="1"/>
              <a:t>Koin</a:t>
            </a:r>
            <a:r>
              <a:rPr lang="it-IT" dirty="0"/>
              <a:t>, Coil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it-IT" b="1" dirty="0" err="1"/>
              <a:t>Figma</a:t>
            </a:r>
            <a:r>
              <a:rPr lang="it-IT" b="1" dirty="0"/>
              <a:t>: </a:t>
            </a:r>
            <a:r>
              <a:rPr lang="it-IT" dirty="0"/>
              <a:t>per la creazione dei </a:t>
            </a:r>
            <a:r>
              <a:rPr lang="it-IT" dirty="0" err="1"/>
              <a:t>mockup</a:t>
            </a:r>
            <a:endParaRPr lang="it-IT" b="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31" y="5257776"/>
            <a:ext cx="10113645" cy="1189062"/>
          </a:xfrm>
        </p:spPr>
        <p:txBody>
          <a:bodyPr rtlCol="0" anchor="t">
            <a:normAutofit/>
          </a:bodyPr>
          <a:lstStyle/>
          <a:p>
            <a:pPr lvl="0" rtl="0"/>
            <a:r>
              <a:rPr kumimoji="0" lang="en-US" sz="60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TECNOLOGIE</a:t>
            </a:r>
            <a:endParaRPr lang="it" sz="6000" i="1" dirty="0">
              <a:solidFill>
                <a:schemeClr val="bg1"/>
              </a:solidFill>
            </a:endParaRPr>
          </a:p>
        </p:txBody>
      </p:sp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D1FED31-7788-95B1-AA94-7D1155F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it-IT" sz="1400" dirty="0"/>
              <a:t>OUTDOORROMAGNA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233"/>
            <a:ext cx="2886306" cy="3051669"/>
          </a:xfrm>
        </p:spPr>
        <p:txBody>
          <a:bodyPr>
            <a:normAutofit fontScale="90000"/>
          </a:bodyPr>
          <a:lstStyle/>
          <a:p>
            <a:r>
              <a:rPr lang="en-US" dirty="0"/>
              <a:t>MOCKUPS:</a:t>
            </a:r>
            <a:br>
              <a:rPr lang="en-US" dirty="0"/>
            </a:br>
            <a:r>
              <a:rPr lang="en-US" dirty="0"/>
              <a:t>HOME,</a:t>
            </a:r>
            <a:br>
              <a:rPr lang="en-US" dirty="0"/>
            </a:br>
            <a:r>
              <a:rPr lang="en-US" dirty="0"/>
              <a:t>LISTA,</a:t>
            </a:r>
            <a:br>
              <a:rPr lang="en-US" dirty="0"/>
            </a:br>
            <a:r>
              <a:rPr lang="en-US" dirty="0"/>
              <a:t>TRACKING</a:t>
            </a:r>
            <a:br>
              <a:rPr lang="en-US" dirty="0"/>
            </a:br>
            <a:br>
              <a:rPr lang="en-US" dirty="0"/>
            </a:b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pPr rtl="0"/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26A0B9B-9CD7-ADB1-ABF3-2E425279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t="1470" r="4227" b="2570"/>
          <a:stretch/>
        </p:blipFill>
        <p:spPr>
          <a:xfrm>
            <a:off x="2727583" y="0"/>
            <a:ext cx="3213744" cy="6873643"/>
          </a:xfrm>
          <a:prstGeom prst="rect">
            <a:avLst/>
          </a:prstGeom>
        </p:spPr>
      </p:pic>
      <p:pic>
        <p:nvPicPr>
          <p:cNvPr id="9" name="Segnaposto contenuto 8" descr="Immagine che contiene testo, schermata, Dispositivo mobile, Cellulare&#10;&#10;Descrizione generata automaticamente">
            <a:extLst>
              <a:ext uri="{FF2B5EF4-FFF2-40B4-BE49-F238E27FC236}">
                <a16:creationId xmlns:a16="http://schemas.microsoft.com/office/drawing/2014/main" id="{08BD463B-7465-4C0F-D3D2-59BC1FFB3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t="886" r="2258" b="1899"/>
          <a:stretch/>
        </p:blipFill>
        <p:spPr>
          <a:xfrm>
            <a:off x="5941327" y="0"/>
            <a:ext cx="3206505" cy="6858000"/>
          </a:xfr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83F78198-1291-DDB1-C3DE-0E9E45DA1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1239" r="5002" b="150"/>
          <a:stretch/>
        </p:blipFill>
        <p:spPr>
          <a:xfrm>
            <a:off x="9144194" y="0"/>
            <a:ext cx="3037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3486"/>
            <a:ext cx="2859035" cy="2660670"/>
          </a:xfrm>
        </p:spPr>
        <p:txBody>
          <a:bodyPr>
            <a:normAutofit/>
          </a:bodyPr>
          <a:lstStyle/>
          <a:p>
            <a:r>
              <a:rPr lang="en-US" sz="3200" dirty="0"/>
              <a:t>MOCKUPS:</a:t>
            </a:r>
            <a:br>
              <a:rPr lang="en-US" sz="3200" dirty="0"/>
            </a:br>
            <a:r>
              <a:rPr lang="en-US" sz="3200" dirty="0"/>
              <a:t>PROFILO,</a:t>
            </a:r>
            <a:br>
              <a:rPr lang="en-US" sz="3200" dirty="0"/>
            </a:br>
            <a:r>
              <a:rPr lang="en-US" sz="3200" dirty="0"/>
              <a:t>TRACKING,</a:t>
            </a:r>
            <a:br>
              <a:rPr lang="en-US" sz="3200" dirty="0"/>
            </a:br>
            <a:r>
              <a:rPr lang="en-US" sz="3200" dirty="0"/>
              <a:t>DETTAGLIO</a:t>
            </a:r>
            <a:br>
              <a:rPr lang="en-US" sz="3200" dirty="0"/>
            </a:br>
            <a:endParaRPr lang="it-IT" sz="32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8" name="Segnaposto contenuto 7" descr="Immagine che contiene testo, Viso umano, schermata, Cellulare&#10;&#10;Descrizione generata automaticamente">
            <a:extLst>
              <a:ext uri="{FF2B5EF4-FFF2-40B4-BE49-F238E27FC236}">
                <a16:creationId xmlns:a16="http://schemas.microsoft.com/office/drawing/2014/main" id="{DBB80DF6-BB6A-D85D-05F1-7B39ADF3C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1133" r="3510" b="2914"/>
          <a:stretch/>
        </p:blipFill>
        <p:spPr>
          <a:xfrm>
            <a:off x="2836833" y="-2228"/>
            <a:ext cx="3045503" cy="6874742"/>
          </a:xfrm>
        </p:spPr>
      </p:pic>
      <p:pic>
        <p:nvPicPr>
          <p:cNvPr id="15" name="Immagine 14" descr="Immagine che contiene testo, schermata, Cellulare&#10;&#10;Descrizione generata automaticamente">
            <a:extLst>
              <a:ext uri="{FF2B5EF4-FFF2-40B4-BE49-F238E27FC236}">
                <a16:creationId xmlns:a16="http://schemas.microsoft.com/office/drawing/2014/main" id="{D7247430-9E82-6358-D89D-6F11A5B44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660" r="1243" b="2251"/>
          <a:stretch/>
        </p:blipFill>
        <p:spPr>
          <a:xfrm>
            <a:off x="5882335" y="-1"/>
            <a:ext cx="3094935" cy="6872515"/>
          </a:xfrm>
          <a:prstGeom prst="rect">
            <a:avLst/>
          </a:prstGeom>
        </p:spPr>
      </p:pic>
      <p:pic>
        <p:nvPicPr>
          <p:cNvPr id="18" name="Immagine 17" descr="Immagine che contiene testo, mappa, schermata, multimediale&#10;&#10;Descrizione generata automaticamente">
            <a:extLst>
              <a:ext uri="{FF2B5EF4-FFF2-40B4-BE49-F238E27FC236}">
                <a16:creationId xmlns:a16="http://schemas.microsoft.com/office/drawing/2014/main" id="{9F7E9F9B-8535-C175-86C5-0DAE821454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202" r="4198" b="2530"/>
          <a:stretch/>
        </p:blipFill>
        <p:spPr>
          <a:xfrm>
            <a:off x="8920901" y="-2228"/>
            <a:ext cx="3285613" cy="68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" y="779020"/>
            <a:ext cx="3517567" cy="2093975"/>
          </a:xfrm>
        </p:spPr>
        <p:txBody>
          <a:bodyPr>
            <a:normAutofit/>
          </a:bodyPr>
          <a:lstStyle/>
          <a:p>
            <a:r>
              <a:rPr lang="en-US" sz="6000" dirty="0"/>
              <a:t>HOME</a:t>
            </a:r>
            <a:endParaRPr lang="it-IT" sz="60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FF5892-6A8C-4BD5-EA4B-0CA367FDA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19800" y="0"/>
            <a:ext cx="30861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CDABAAA-64E3-040B-C25E-FD72CD78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"/>
          <a:stretch/>
        </p:blipFill>
        <p:spPr>
          <a:xfrm>
            <a:off x="2933699" y="0"/>
            <a:ext cx="3088029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74839C9-7A0C-3CCF-B182-048ADBAB1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154028" y="0"/>
            <a:ext cx="30861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A29EE-79A2-628A-405E-3C36CFD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8" y="719840"/>
            <a:ext cx="3691802" cy="2093975"/>
          </a:xfrm>
        </p:spPr>
        <p:txBody>
          <a:bodyPr>
            <a:normAutofit/>
          </a:bodyPr>
          <a:lstStyle/>
          <a:p>
            <a:r>
              <a:rPr lang="en-US" sz="2400" dirty="0"/>
              <a:t>REGISTRAZIONE LOGIN, PROFILO</a:t>
            </a:r>
            <a:endParaRPr lang="it-IT" sz="2400" dirty="0"/>
          </a:p>
        </p:txBody>
      </p:sp>
      <p:sp>
        <p:nvSpPr>
          <p:cNvPr id="24" name="Segnaposto data 4">
            <a:extLst>
              <a:ext uri="{FF2B5EF4-FFF2-40B4-BE49-F238E27FC236}">
                <a16:creationId xmlns:a16="http://schemas.microsoft.com/office/drawing/2014/main" id="{B1851FF0-8CA0-F81F-ACD5-2412CFA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78E98-88D5-ABD0-0F5D-B7FC2DFF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19095" y="0"/>
            <a:ext cx="30861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27EBAB-931C-A31F-2084-5E5AE9F8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00266" y="0"/>
            <a:ext cx="30861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0A6A867-9854-6148-B63D-82A6BA5C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111732" y="0"/>
            <a:ext cx="3107564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2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34E2E44-D992-4578-7A08-58441ED4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/>
        </p:blipFill>
        <p:spPr>
          <a:xfrm>
            <a:off x="3012227" y="0"/>
            <a:ext cx="3028731" cy="685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85"/>
            <a:ext cx="3353435" cy="2093975"/>
          </a:xfrm>
        </p:spPr>
        <p:txBody>
          <a:bodyPr>
            <a:normAutofit/>
          </a:bodyPr>
          <a:lstStyle/>
          <a:p>
            <a:r>
              <a:rPr lang="en-US" sz="2800" dirty="0"/>
              <a:t>TRACCIAMENTO DEL PERCORSO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978383F-6E99-3E42-1A43-B2B326EE45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"/>
          <a:stretch/>
        </p:blipFill>
        <p:spPr>
          <a:xfrm>
            <a:off x="6067892" y="-3708"/>
            <a:ext cx="3086100" cy="6861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magine 3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8DA9218E-B4E7-AB24-A920-EEE0270C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91" y="4286"/>
            <a:ext cx="3086100" cy="685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04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1985"/>
            <a:ext cx="3180572" cy="2093975"/>
          </a:xfrm>
        </p:spPr>
        <p:txBody>
          <a:bodyPr>
            <a:normAutofit/>
          </a:bodyPr>
          <a:lstStyle/>
          <a:p>
            <a:r>
              <a:rPr lang="en-US" sz="2800" dirty="0"/>
              <a:t>LISTA PERCORSI,</a:t>
            </a:r>
            <a:br>
              <a:rPr lang="en-US" sz="2800" dirty="0"/>
            </a:br>
            <a:r>
              <a:rPr lang="en-US" sz="2800" dirty="0"/>
              <a:t>DETTAGLIO PERCORSO,</a:t>
            </a:r>
            <a:br>
              <a:rPr lang="en-US" sz="2800" dirty="0"/>
            </a:br>
            <a:r>
              <a:rPr lang="en-US" sz="2800" dirty="0"/>
              <a:t>SETTINGS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33704B5-5BE4-5DA7-8C13-C4374AE3E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9100149" y="-66261"/>
            <a:ext cx="3102746" cy="6919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421D17-B66F-6409-5FDB-18F31CB9B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795861" y="0"/>
            <a:ext cx="3079952" cy="6882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Segnaposto contenuto 4" descr="Immagine che contiene testo, mappa, schermata, software&#10;&#10;Descrizione generata automaticamente">
            <a:extLst>
              <a:ext uri="{FF2B5EF4-FFF2-40B4-BE49-F238E27FC236}">
                <a16:creationId xmlns:a16="http://schemas.microsoft.com/office/drawing/2014/main" id="{AE1EF5C6-0B57-360C-AFE2-5DAF1E789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6" b="2725"/>
          <a:stretch/>
        </p:blipFill>
        <p:spPr>
          <a:xfrm>
            <a:off x="5899877" y="-1"/>
            <a:ext cx="3180572" cy="6866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8573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{D7556E7B-FFE6-4FEC-87D2-4F55357E57CD}tf56160789_win32</Template>
  <TotalTime>183</TotalTime>
  <Words>198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Personalizzata</vt:lpstr>
      <vt:lpstr>OUTDOOR ROMAGNA</vt:lpstr>
      <vt:lpstr>FUNZIONALITÀ</vt:lpstr>
      <vt:lpstr>TECNOLOGIE</vt:lpstr>
      <vt:lpstr>MOCKUPS: HOME, LISTA, TRACKING  </vt:lpstr>
      <vt:lpstr>MOCKUPS: PROFILO, TRACKING, DETTAGLIO </vt:lpstr>
      <vt:lpstr>HOME</vt:lpstr>
      <vt:lpstr>REGISTRAZIONE LOGIN, PROFILO</vt:lpstr>
      <vt:lpstr>TRACCIAMENTO DEL PERCORSO</vt:lpstr>
      <vt:lpstr>LISTA PERCORSI, DETTAGLIO PERCORSO,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JUSTRUN</dc:title>
  <dc:creator>Francesco Carlucci - francesco.carlucci6@studio.unibo.it</dc:creator>
  <cp:lastModifiedBy>Tomas Ventrucci - tomas.ventrucci@studio.unibo.it</cp:lastModifiedBy>
  <cp:revision>23</cp:revision>
  <dcterms:created xsi:type="dcterms:W3CDTF">2023-09-06T17:43:54Z</dcterms:created>
  <dcterms:modified xsi:type="dcterms:W3CDTF">2024-05-28T07:34:33Z</dcterms:modified>
</cp:coreProperties>
</file>