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27/05/2024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la creazione e la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utilizzo della camera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  <a:r>
              <a:rPr lang="it-IT"/>
              <a:t>, 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1861"/>
            <a:ext cx="2886306" cy="2093975"/>
          </a:xfrm>
        </p:spPr>
        <p:txBody>
          <a:bodyPr>
            <a:normAutofit/>
          </a:bodyPr>
          <a:lstStyle/>
          <a:p>
            <a:r>
              <a:rPr lang="en-US" dirty="0"/>
              <a:t>MOCKUPS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Segnaposto contenuto 9" descr="Immagine che contiene testo, schermata, numero, smartphone&#10;&#10;Descrizione generata automaticamente">
            <a:extLst>
              <a:ext uri="{FF2B5EF4-FFF2-40B4-BE49-F238E27FC236}">
                <a16:creationId xmlns:a16="http://schemas.microsoft.com/office/drawing/2014/main" id="{3F47067B-1963-B89D-62D3-53D95473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4"/>
          <a:stretch/>
        </p:blipFill>
        <p:spPr>
          <a:xfrm>
            <a:off x="2580179" y="0"/>
            <a:ext cx="3253308" cy="6858000"/>
          </a:xfrm>
        </p:spPr>
      </p:pic>
      <p:pic>
        <p:nvPicPr>
          <p:cNvPr id="13" name="Immagine 12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DE94A838-42EA-C414-8B51-D2DEE3EFC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4849"/>
          <a:stretch/>
        </p:blipFill>
        <p:spPr>
          <a:xfrm>
            <a:off x="5772470" y="0"/>
            <a:ext cx="3253308" cy="6858000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2227B30-9612-4F45-B003-25ECCD9323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4849"/>
          <a:stretch/>
        </p:blipFill>
        <p:spPr>
          <a:xfrm>
            <a:off x="8964761" y="0"/>
            <a:ext cx="325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1861"/>
            <a:ext cx="2886306" cy="2093975"/>
          </a:xfrm>
        </p:spPr>
        <p:txBody>
          <a:bodyPr>
            <a:normAutofit/>
          </a:bodyPr>
          <a:lstStyle/>
          <a:p>
            <a:r>
              <a:rPr lang="en-US" dirty="0"/>
              <a:t>MOCKUPS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7" name="Segnaposto contenuto 6" descr="Immagine che contiene testo, schermata, Rettangolo, Carattere&#10;&#10;Descrizione generata automaticamente">
            <a:extLst>
              <a:ext uri="{FF2B5EF4-FFF2-40B4-BE49-F238E27FC236}">
                <a16:creationId xmlns:a16="http://schemas.microsoft.com/office/drawing/2014/main" id="{2BCEFA0E-8AA7-23EF-9DB5-555C9E63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5379"/>
          <a:stretch/>
        </p:blipFill>
        <p:spPr>
          <a:xfrm>
            <a:off x="5825393" y="0"/>
            <a:ext cx="3209731" cy="6858000"/>
          </a:xfrm>
        </p:spPr>
      </p:pic>
      <p:pic>
        <p:nvPicPr>
          <p:cNvPr id="9" name="Immagine 8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9C617B38-38B7-9A8F-E398-5A8775F1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r="5323"/>
          <a:stretch/>
        </p:blipFill>
        <p:spPr>
          <a:xfrm>
            <a:off x="9035124" y="0"/>
            <a:ext cx="3209731" cy="6858000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9DEA7AC-2F34-00E8-B4E9-9ECBCAC15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4333"/>
          <a:stretch/>
        </p:blipFill>
        <p:spPr>
          <a:xfrm>
            <a:off x="2550348" y="0"/>
            <a:ext cx="3275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05447" y="0"/>
            <a:ext cx="30861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27562" y="0"/>
            <a:ext cx="3086100" cy="6858000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084436" y="0"/>
            <a:ext cx="3107564" cy="6858000"/>
          </a:xfrm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38008" y="-3708"/>
            <a:ext cx="3028731" cy="686170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6DE0B76-3DA3-C254-6375-42285140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"/>
          <a:stretch/>
        </p:blipFill>
        <p:spPr>
          <a:xfrm>
            <a:off x="9105900" y="-3708"/>
            <a:ext cx="3086100" cy="68617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164923" y="-1"/>
            <a:ext cx="3086100" cy="68821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88373" y="0"/>
            <a:ext cx="3079952" cy="6882165"/>
          </a:xfrm>
          <a:prstGeom prst="rect">
            <a:avLst/>
          </a:prstGeom>
        </p:spPr>
      </p:pic>
      <p:pic>
        <p:nvPicPr>
          <p:cNvPr id="7" name="Segnaposto contenuto 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9A4833E0-73FC-A687-7F98-6E575645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>
          <a:xfrm>
            <a:off x="6068325" y="0"/>
            <a:ext cx="3098910" cy="6858000"/>
          </a:xfrm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144</TotalTime>
  <Words>177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</vt:lpstr>
      <vt:lpstr>MOCKUPS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18</cp:revision>
  <dcterms:created xsi:type="dcterms:W3CDTF">2023-09-06T17:43:54Z</dcterms:created>
  <dcterms:modified xsi:type="dcterms:W3CDTF">2024-05-27T08:53:32Z</dcterms:modified>
</cp:coreProperties>
</file>