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7" autoAdjust="0"/>
  </p:normalViewPr>
  <p:slideViewPr>
    <p:cSldViewPr>
      <p:cViewPr varScale="1">
        <p:scale>
          <a:sx n="75" d="100"/>
          <a:sy n="75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83D9C9-DC26-47C4-BED4-660571815111}" type="datetimeFigureOut">
              <a:rPr lang="nl-NL" smtClean="0"/>
              <a:t>28-10-2013</a:t>
            </a:fld>
            <a:endParaRPr lang="nl-N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C0E2AF-6C95-4FC5-9FB3-56453ECDB6BC}" type="slidenum">
              <a:rPr lang="nl-NL" smtClean="0"/>
              <a:t>‹#›</a:t>
            </a:fld>
            <a:endParaRPr lang="nl-N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Deep Blue 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nl-NL" dirty="0" smtClean="0"/>
              <a:t>Tom Verkerk</a:t>
            </a:r>
          </a:p>
          <a:p>
            <a:pPr algn="l"/>
            <a:r>
              <a:rPr lang="nl-NL" dirty="0" smtClean="0"/>
              <a:t>Mike Vink</a:t>
            </a:r>
          </a:p>
          <a:p>
            <a:pPr algn="l"/>
            <a:r>
              <a:rPr lang="nl-NL" dirty="0" smtClean="0"/>
              <a:t>Mischa Rijkse</a:t>
            </a:r>
          </a:p>
          <a:p>
            <a:pPr algn="l"/>
            <a:r>
              <a:rPr lang="nl-NL" dirty="0" smtClean="0"/>
              <a:t>Ingemar Martina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0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Pars Pro Toto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Naam: Sven de Graaf</a:t>
            </a:r>
          </a:p>
          <a:p>
            <a:pPr marL="0" indent="0">
              <a:buNone/>
            </a:pPr>
            <a:r>
              <a:rPr lang="nl-NL" dirty="0" smtClean="0"/>
              <a:t>Leeftijd: 14</a:t>
            </a:r>
          </a:p>
          <a:p>
            <a:pPr marL="0" indent="0">
              <a:buNone/>
            </a:pPr>
            <a:r>
              <a:rPr lang="nl-NL" dirty="0" smtClean="0"/>
              <a:t>Klas:  2 </a:t>
            </a:r>
            <a:r>
              <a:rPr lang="nl-NL" dirty="0" smtClean="0"/>
              <a:t>vmbo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Sven houd </a:t>
            </a:r>
            <a:r>
              <a:rPr lang="nl-NL" dirty="0" smtClean="0"/>
              <a:t>van computeren </a:t>
            </a:r>
            <a:r>
              <a:rPr lang="nl-NL" dirty="0" smtClean="0"/>
              <a:t>of buiten te </a:t>
            </a:r>
            <a:r>
              <a:rPr lang="nl-NL" dirty="0" smtClean="0"/>
              <a:t>spelen</a:t>
            </a:r>
          </a:p>
          <a:p>
            <a:pPr marL="0" indent="0">
              <a:buNone/>
            </a:pPr>
            <a:r>
              <a:rPr lang="nl-NL" dirty="0" smtClean="0"/>
              <a:t>geïntereseerd </a:t>
            </a:r>
            <a:r>
              <a:rPr lang="nl-NL" dirty="0" smtClean="0"/>
              <a:t>in auqaria en </a:t>
            </a:r>
            <a:r>
              <a:rPr lang="nl-NL" dirty="0" smtClean="0"/>
              <a:t>vissen</a:t>
            </a:r>
          </a:p>
          <a:p>
            <a:pPr marL="0" indent="0">
              <a:buNone/>
            </a:pPr>
            <a:r>
              <a:rPr lang="nl-NL" dirty="0" smtClean="0"/>
              <a:t>speelt </a:t>
            </a:r>
            <a:r>
              <a:rPr lang="nl-NL" dirty="0" smtClean="0"/>
              <a:t>het liefst games op </a:t>
            </a:r>
            <a:r>
              <a:rPr lang="nl-NL" dirty="0" smtClean="0"/>
              <a:t>spelletjes-sites</a:t>
            </a:r>
          </a:p>
          <a:p>
            <a:pPr marL="0" indent="0">
              <a:buNone/>
            </a:pPr>
            <a:r>
              <a:rPr lang="nl-NL" dirty="0" smtClean="0"/>
              <a:t>voetbal</a:t>
            </a:r>
            <a:endParaRPr lang="nl-NL" dirty="0" smtClean="0"/>
          </a:p>
        </p:txBody>
      </p:sp>
      <p:pic>
        <p:nvPicPr>
          <p:cNvPr id="2050" name="Picture 2" descr="C:\Users\Tomi\Desktop\puberjongen gamen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68760"/>
            <a:ext cx="3450530" cy="22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One Page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098" name="Picture 2" descr="C:\Users\Tomi\Desktop\One_Page_Deep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0" y="1844824"/>
            <a:ext cx="7992888" cy="49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7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StyleBoard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pic>
        <p:nvPicPr>
          <p:cNvPr id="3074" name="Picture 2" descr="C:\Users\Tomi\Desktop\style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1"/>
            <a:ext cx="8320926" cy="46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7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Level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Wij hebben gekozen voor een lineare lay-out</a:t>
            </a:r>
          </a:p>
          <a:p>
            <a:pPr marL="0" indent="0">
              <a:buNone/>
            </a:pPr>
            <a:r>
              <a:rPr lang="nl-NL" dirty="0" smtClean="0"/>
              <a:t>voor onze game.</a:t>
            </a:r>
            <a:endParaRPr lang="nl-NL" dirty="0"/>
          </a:p>
        </p:txBody>
      </p:sp>
      <p:pic>
        <p:nvPicPr>
          <p:cNvPr id="5123" name="Picture 3" descr="C:\Users\Tomi\Desktop\lev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10106"/>
            <a:ext cx="6558881" cy="36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4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Game Art Assets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Dit zijn onze</a:t>
            </a:r>
          </a:p>
          <a:p>
            <a:pPr marL="0" indent="0">
              <a:buNone/>
            </a:pPr>
            <a:r>
              <a:rPr lang="nl-NL" smtClean="0"/>
              <a:t>Belangrijkste assets.</a:t>
            </a:r>
            <a:endParaRPr lang="nl-NL" dirty="0"/>
          </a:p>
        </p:txBody>
      </p:sp>
      <p:pic>
        <p:nvPicPr>
          <p:cNvPr id="6146" name="Picture 2" descr="C:\Users\Tomi\Desktop\asse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43770"/>
            <a:ext cx="3216975" cy="531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Assetlist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dirty="0" smtClean="0"/>
              <a:t>Player			-   Arrows</a:t>
            </a:r>
          </a:p>
          <a:p>
            <a:pPr lvl="1">
              <a:buFontTx/>
              <a:buChar char="-"/>
            </a:pPr>
            <a:r>
              <a:rPr lang="nl-NL" dirty="0" smtClean="0"/>
              <a:t>Camera				-   Arrow.png</a:t>
            </a:r>
          </a:p>
          <a:p>
            <a:pPr>
              <a:buFontTx/>
              <a:buChar char="-"/>
            </a:pPr>
            <a:r>
              <a:rPr lang="nl-NL" dirty="0" smtClean="0"/>
              <a:t>Enemy			-   Background</a:t>
            </a:r>
          </a:p>
          <a:p>
            <a:pPr lvl="1">
              <a:buFontTx/>
              <a:buChar char="-"/>
            </a:pPr>
            <a:r>
              <a:rPr lang="nl-NL" dirty="0" smtClean="0"/>
              <a:t>Addervis.png			-   Background.png</a:t>
            </a:r>
          </a:p>
          <a:p>
            <a:pPr>
              <a:buFontTx/>
              <a:buChar char="-"/>
            </a:pPr>
            <a:r>
              <a:rPr lang="nl-NL" dirty="0" smtClean="0"/>
              <a:t>Platforms			-   Lightning</a:t>
            </a:r>
          </a:p>
          <a:p>
            <a:pPr>
              <a:buFontTx/>
              <a:buChar char="-"/>
            </a:pPr>
            <a:r>
              <a:rPr lang="nl-NL" dirty="0" smtClean="0"/>
              <a:t>Oxygen			-   GUI</a:t>
            </a:r>
          </a:p>
          <a:p>
            <a:pPr lvl="1">
              <a:buFontTx/>
              <a:buChar char="-"/>
            </a:pPr>
            <a:r>
              <a:rPr lang="nl-NL" dirty="0" smtClean="0"/>
              <a:t>Oxygen.png			-   Fuel</a:t>
            </a:r>
          </a:p>
          <a:p>
            <a:pPr>
              <a:buFontTx/>
              <a:buChar char="-"/>
            </a:pPr>
            <a:r>
              <a:rPr lang="nl-NL" dirty="0" smtClean="0"/>
              <a:t>Health				-   Health</a:t>
            </a:r>
          </a:p>
          <a:p>
            <a:pPr lvl="1">
              <a:buFontTx/>
              <a:buChar char="-"/>
            </a:pPr>
            <a:r>
              <a:rPr lang="nl-NL" dirty="0" smtClean="0"/>
              <a:t>Health.png		-   End of Game</a:t>
            </a:r>
          </a:p>
        </p:txBody>
      </p:sp>
    </p:spTree>
    <p:extLst>
      <p:ext uri="{BB962C8B-B14F-4D97-AF65-F5344CB8AC3E}">
        <p14:creationId xmlns:p14="http://schemas.microsoft.com/office/powerpoint/2010/main" val="195498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MoSCoW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nl-NL" u="sng" dirty="0"/>
              <a:t>Must </a:t>
            </a:r>
            <a:r>
              <a:rPr lang="nl-NL" u="sng" dirty="0" smtClean="0"/>
              <a:t>Have:</a:t>
            </a:r>
          </a:p>
          <a:p>
            <a:pPr marL="0" indent="0">
              <a:buNone/>
            </a:pPr>
            <a:r>
              <a:rPr lang="nl-NL" dirty="0" smtClean="0"/>
              <a:t>Player(art&amp;code</a:t>
            </a:r>
            <a:r>
              <a:rPr lang="nl-NL" dirty="0"/>
              <a:t>), Player </a:t>
            </a:r>
            <a:r>
              <a:rPr lang="nl-NL" dirty="0" smtClean="0"/>
              <a:t>movement, </a:t>
            </a:r>
            <a:r>
              <a:rPr lang="nl-NL" dirty="0"/>
              <a:t>camera that follows player,  enemies(static)(art&amp;code), basic </a:t>
            </a:r>
            <a:r>
              <a:rPr lang="nl-NL" dirty="0" smtClean="0"/>
              <a:t>level.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u="sng" dirty="0"/>
              <a:t>Should </a:t>
            </a:r>
            <a:r>
              <a:rPr lang="nl-NL" u="sng" dirty="0" smtClean="0"/>
              <a:t>Have:</a:t>
            </a:r>
          </a:p>
          <a:p>
            <a:pPr marL="0" indent="0">
              <a:buNone/>
            </a:pPr>
            <a:r>
              <a:rPr lang="nl-NL" dirty="0" smtClean="0"/>
              <a:t>Pickups</a:t>
            </a:r>
            <a:r>
              <a:rPr lang="nl-NL" dirty="0"/>
              <a:t>, </a:t>
            </a:r>
            <a:r>
              <a:rPr lang="nl-NL" dirty="0" smtClean="0"/>
              <a:t>enemies(I.A.), </a:t>
            </a:r>
            <a:r>
              <a:rPr lang="nl-NL" dirty="0"/>
              <a:t>Complete level(code&amp;art), shooting, GUI, environment, enemies(art&amp;code</a:t>
            </a:r>
            <a:r>
              <a:rPr lang="nl-NL" dirty="0" smtClean="0"/>
              <a:t>), Animation(art&amp;code</a:t>
            </a:r>
            <a:r>
              <a:rPr lang="nl-NL" dirty="0"/>
              <a:t>).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u="sng" dirty="0"/>
              <a:t>Could </a:t>
            </a:r>
            <a:r>
              <a:rPr lang="nl-NL" u="sng" dirty="0" smtClean="0"/>
              <a:t>Have:</a:t>
            </a:r>
          </a:p>
          <a:p>
            <a:pPr marL="0" indent="0">
              <a:buNone/>
            </a:pPr>
            <a:r>
              <a:rPr lang="nl-NL" smtClean="0"/>
              <a:t>Multiple Levels, </a:t>
            </a:r>
            <a:r>
              <a:rPr lang="nl-NL" dirty="0"/>
              <a:t>more enemies(code&amp;art), boss fight(code&amp;art), smart camera, multiple weapons, particles, menu(code&amp;art</a:t>
            </a:r>
            <a:r>
              <a:rPr lang="nl-NL" dirty="0" smtClean="0"/>
              <a:t>).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548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118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Deep Blue </vt:lpstr>
      <vt:lpstr>Pars Pro Toto</vt:lpstr>
      <vt:lpstr>One Page Design</vt:lpstr>
      <vt:lpstr>StyleBoard</vt:lpstr>
      <vt:lpstr>Level Design</vt:lpstr>
      <vt:lpstr>Game Art Assets</vt:lpstr>
      <vt:lpstr>Assetlist</vt:lpstr>
      <vt:lpstr>MoSCoW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Blue</dc:title>
  <dc:creator>Tomi</dc:creator>
  <cp:lastModifiedBy>Tomi</cp:lastModifiedBy>
  <cp:revision>17</cp:revision>
  <dcterms:created xsi:type="dcterms:W3CDTF">2013-10-28T10:05:45Z</dcterms:created>
  <dcterms:modified xsi:type="dcterms:W3CDTF">2013-10-28T12:16:21Z</dcterms:modified>
</cp:coreProperties>
</file>