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39"/>
  </p:notesMasterIdLst>
  <p:handoutMasterIdLst>
    <p:handoutMasterId r:id="rId40"/>
  </p:handoutMasterIdLst>
  <p:sldIdLst>
    <p:sldId id="393" r:id="rId2"/>
    <p:sldId id="531" r:id="rId3"/>
    <p:sldId id="532" r:id="rId4"/>
    <p:sldId id="523" r:id="rId5"/>
    <p:sldId id="474" r:id="rId6"/>
    <p:sldId id="394" r:id="rId7"/>
    <p:sldId id="524" r:id="rId8"/>
    <p:sldId id="476" r:id="rId9"/>
    <p:sldId id="528" r:id="rId10"/>
    <p:sldId id="477" r:id="rId11"/>
    <p:sldId id="478" r:id="rId12"/>
    <p:sldId id="525" r:id="rId13"/>
    <p:sldId id="480" r:id="rId14"/>
    <p:sldId id="483" r:id="rId15"/>
    <p:sldId id="484" r:id="rId16"/>
    <p:sldId id="530" r:id="rId17"/>
    <p:sldId id="490" r:id="rId18"/>
    <p:sldId id="493" r:id="rId19"/>
    <p:sldId id="492" r:id="rId20"/>
    <p:sldId id="494" r:id="rId21"/>
    <p:sldId id="496" r:id="rId22"/>
    <p:sldId id="495" r:id="rId23"/>
    <p:sldId id="498" r:id="rId24"/>
    <p:sldId id="499" r:id="rId25"/>
    <p:sldId id="500" r:id="rId26"/>
    <p:sldId id="501" r:id="rId27"/>
    <p:sldId id="502" r:id="rId28"/>
    <p:sldId id="482" r:id="rId29"/>
    <p:sldId id="497" r:id="rId30"/>
    <p:sldId id="503" r:id="rId31"/>
    <p:sldId id="505" r:id="rId32"/>
    <p:sldId id="526" r:id="rId33"/>
    <p:sldId id="516" r:id="rId34"/>
    <p:sldId id="533" r:id="rId35"/>
    <p:sldId id="534" r:id="rId36"/>
    <p:sldId id="522" r:id="rId37"/>
    <p:sldId id="527" r:id="rId38"/>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6600"/>
    <a:srgbClr val="8EB1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127" autoAdjust="0"/>
  </p:normalViewPr>
  <p:slideViewPr>
    <p:cSldViewPr snapToGrid="0" snapToObjects="1">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820"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E6BA238-A58C-4079-8897-443376D61BE7}" type="datetimeFigureOut">
              <a:rPr lang="en-US" smtClean="0"/>
              <a:t>3/14/25</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801ECBA4-B815-421A-9B79-84900DE83244}" type="slidenum">
              <a:rPr lang="en-US" smtClean="0"/>
              <a:t>‹#›</a:t>
            </a:fld>
            <a:endParaRPr lang="en-US"/>
          </a:p>
        </p:txBody>
      </p:sp>
    </p:spTree>
    <p:extLst>
      <p:ext uri="{BB962C8B-B14F-4D97-AF65-F5344CB8AC3E}">
        <p14:creationId xmlns:p14="http://schemas.microsoft.com/office/powerpoint/2010/main" val="1266010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E9897A2D-CCBE-0F41-A1E8-ACBA3362F021}" type="datetimeFigureOut">
              <a:rPr lang="en-US" smtClean="0"/>
              <a:pPr/>
              <a:t>3/14/25</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F7993446-AC8C-C146-B124-3E45B57DC633}" type="slidenum">
              <a:rPr lang="en-US" smtClean="0"/>
              <a:pPr/>
              <a:t>‹#›</a:t>
            </a:fld>
            <a:endParaRPr lang="en-US"/>
          </a:p>
        </p:txBody>
      </p:sp>
    </p:spTree>
    <p:extLst>
      <p:ext uri="{BB962C8B-B14F-4D97-AF65-F5344CB8AC3E}">
        <p14:creationId xmlns:p14="http://schemas.microsoft.com/office/powerpoint/2010/main" val="42882322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a:t>
            </a:fld>
            <a:endParaRPr lang="en-US"/>
          </a:p>
        </p:txBody>
      </p:sp>
    </p:spTree>
    <p:extLst>
      <p:ext uri="{BB962C8B-B14F-4D97-AF65-F5344CB8AC3E}">
        <p14:creationId xmlns:p14="http://schemas.microsoft.com/office/powerpoint/2010/main" val="274626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12</a:t>
            </a:fld>
            <a:endParaRPr lang="en-US"/>
          </a:p>
        </p:txBody>
      </p:sp>
    </p:spTree>
    <p:extLst>
      <p:ext uri="{BB962C8B-B14F-4D97-AF65-F5344CB8AC3E}">
        <p14:creationId xmlns:p14="http://schemas.microsoft.com/office/powerpoint/2010/main" val="3160514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13</a:t>
            </a:fld>
            <a:endParaRPr lang="en-US"/>
          </a:p>
        </p:txBody>
      </p:sp>
    </p:spTree>
    <p:extLst>
      <p:ext uri="{BB962C8B-B14F-4D97-AF65-F5344CB8AC3E}">
        <p14:creationId xmlns:p14="http://schemas.microsoft.com/office/powerpoint/2010/main" val="51640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14</a:t>
            </a:fld>
            <a:endParaRPr lang="en-US"/>
          </a:p>
        </p:txBody>
      </p:sp>
    </p:spTree>
    <p:extLst>
      <p:ext uri="{BB962C8B-B14F-4D97-AF65-F5344CB8AC3E}">
        <p14:creationId xmlns:p14="http://schemas.microsoft.com/office/powerpoint/2010/main" val="3556194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15</a:t>
            </a:fld>
            <a:endParaRPr lang="en-US"/>
          </a:p>
        </p:txBody>
      </p:sp>
    </p:spTree>
    <p:extLst>
      <p:ext uri="{BB962C8B-B14F-4D97-AF65-F5344CB8AC3E}">
        <p14:creationId xmlns:p14="http://schemas.microsoft.com/office/powerpoint/2010/main" val="30888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16</a:t>
            </a:fld>
            <a:endParaRPr lang="en-US"/>
          </a:p>
        </p:txBody>
      </p:sp>
    </p:spTree>
    <p:extLst>
      <p:ext uri="{BB962C8B-B14F-4D97-AF65-F5344CB8AC3E}">
        <p14:creationId xmlns:p14="http://schemas.microsoft.com/office/powerpoint/2010/main" val="3519056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17</a:t>
            </a:fld>
            <a:endParaRPr lang="en-US"/>
          </a:p>
        </p:txBody>
      </p:sp>
    </p:spTree>
    <p:extLst>
      <p:ext uri="{BB962C8B-B14F-4D97-AF65-F5344CB8AC3E}">
        <p14:creationId xmlns:p14="http://schemas.microsoft.com/office/powerpoint/2010/main" val="186522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18</a:t>
            </a:fld>
            <a:endParaRPr lang="en-US"/>
          </a:p>
        </p:txBody>
      </p:sp>
    </p:spTree>
    <p:extLst>
      <p:ext uri="{BB962C8B-B14F-4D97-AF65-F5344CB8AC3E}">
        <p14:creationId xmlns:p14="http://schemas.microsoft.com/office/powerpoint/2010/main" val="290492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19</a:t>
            </a:fld>
            <a:endParaRPr lang="en-US"/>
          </a:p>
        </p:txBody>
      </p:sp>
    </p:spTree>
    <p:extLst>
      <p:ext uri="{BB962C8B-B14F-4D97-AF65-F5344CB8AC3E}">
        <p14:creationId xmlns:p14="http://schemas.microsoft.com/office/powerpoint/2010/main" val="1472388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20</a:t>
            </a:fld>
            <a:endParaRPr lang="en-US"/>
          </a:p>
        </p:txBody>
      </p:sp>
    </p:spTree>
    <p:extLst>
      <p:ext uri="{BB962C8B-B14F-4D97-AF65-F5344CB8AC3E}">
        <p14:creationId xmlns:p14="http://schemas.microsoft.com/office/powerpoint/2010/main" val="370091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21</a:t>
            </a:fld>
            <a:endParaRPr lang="en-US"/>
          </a:p>
        </p:txBody>
      </p:sp>
    </p:spTree>
    <p:extLst>
      <p:ext uri="{BB962C8B-B14F-4D97-AF65-F5344CB8AC3E}">
        <p14:creationId xmlns:p14="http://schemas.microsoft.com/office/powerpoint/2010/main" val="306815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4</a:t>
            </a:fld>
            <a:endParaRPr lang="en-US"/>
          </a:p>
        </p:txBody>
      </p:sp>
    </p:spTree>
    <p:extLst>
      <p:ext uri="{BB962C8B-B14F-4D97-AF65-F5344CB8AC3E}">
        <p14:creationId xmlns:p14="http://schemas.microsoft.com/office/powerpoint/2010/main" val="2120035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22</a:t>
            </a:fld>
            <a:endParaRPr lang="en-US"/>
          </a:p>
        </p:txBody>
      </p:sp>
    </p:spTree>
    <p:extLst>
      <p:ext uri="{BB962C8B-B14F-4D97-AF65-F5344CB8AC3E}">
        <p14:creationId xmlns:p14="http://schemas.microsoft.com/office/powerpoint/2010/main" val="2848346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23</a:t>
            </a:fld>
            <a:endParaRPr lang="en-US"/>
          </a:p>
        </p:txBody>
      </p:sp>
    </p:spTree>
    <p:extLst>
      <p:ext uri="{BB962C8B-B14F-4D97-AF65-F5344CB8AC3E}">
        <p14:creationId xmlns:p14="http://schemas.microsoft.com/office/powerpoint/2010/main" val="2124431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24</a:t>
            </a:fld>
            <a:endParaRPr lang="en-US"/>
          </a:p>
        </p:txBody>
      </p:sp>
    </p:spTree>
    <p:extLst>
      <p:ext uri="{BB962C8B-B14F-4D97-AF65-F5344CB8AC3E}">
        <p14:creationId xmlns:p14="http://schemas.microsoft.com/office/powerpoint/2010/main" val="412253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25</a:t>
            </a:fld>
            <a:endParaRPr lang="en-US"/>
          </a:p>
        </p:txBody>
      </p:sp>
    </p:spTree>
    <p:extLst>
      <p:ext uri="{BB962C8B-B14F-4D97-AF65-F5344CB8AC3E}">
        <p14:creationId xmlns:p14="http://schemas.microsoft.com/office/powerpoint/2010/main" val="368136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26</a:t>
            </a:fld>
            <a:endParaRPr lang="en-US"/>
          </a:p>
        </p:txBody>
      </p:sp>
    </p:spTree>
    <p:extLst>
      <p:ext uri="{BB962C8B-B14F-4D97-AF65-F5344CB8AC3E}">
        <p14:creationId xmlns:p14="http://schemas.microsoft.com/office/powerpoint/2010/main" val="2448027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27</a:t>
            </a:fld>
            <a:endParaRPr lang="en-US"/>
          </a:p>
        </p:txBody>
      </p:sp>
    </p:spTree>
    <p:extLst>
      <p:ext uri="{BB962C8B-B14F-4D97-AF65-F5344CB8AC3E}">
        <p14:creationId xmlns:p14="http://schemas.microsoft.com/office/powerpoint/2010/main" val="1943316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28</a:t>
            </a:fld>
            <a:endParaRPr lang="en-US"/>
          </a:p>
        </p:txBody>
      </p:sp>
    </p:spTree>
    <p:extLst>
      <p:ext uri="{BB962C8B-B14F-4D97-AF65-F5344CB8AC3E}">
        <p14:creationId xmlns:p14="http://schemas.microsoft.com/office/powerpoint/2010/main" val="760452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29</a:t>
            </a:fld>
            <a:endParaRPr lang="en-US"/>
          </a:p>
        </p:txBody>
      </p:sp>
    </p:spTree>
    <p:extLst>
      <p:ext uri="{BB962C8B-B14F-4D97-AF65-F5344CB8AC3E}">
        <p14:creationId xmlns:p14="http://schemas.microsoft.com/office/powerpoint/2010/main" val="2192532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30</a:t>
            </a:fld>
            <a:endParaRPr lang="en-US"/>
          </a:p>
        </p:txBody>
      </p:sp>
    </p:spTree>
    <p:extLst>
      <p:ext uri="{BB962C8B-B14F-4D97-AF65-F5344CB8AC3E}">
        <p14:creationId xmlns:p14="http://schemas.microsoft.com/office/powerpoint/2010/main" val="3465284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31</a:t>
            </a:fld>
            <a:endParaRPr lang="en-US"/>
          </a:p>
        </p:txBody>
      </p:sp>
    </p:spTree>
    <p:extLst>
      <p:ext uri="{BB962C8B-B14F-4D97-AF65-F5344CB8AC3E}">
        <p14:creationId xmlns:p14="http://schemas.microsoft.com/office/powerpoint/2010/main" val="85163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5</a:t>
            </a:fld>
            <a:endParaRPr lang="en-US"/>
          </a:p>
        </p:txBody>
      </p:sp>
    </p:spTree>
    <p:extLst>
      <p:ext uri="{BB962C8B-B14F-4D97-AF65-F5344CB8AC3E}">
        <p14:creationId xmlns:p14="http://schemas.microsoft.com/office/powerpoint/2010/main" val="3700145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32</a:t>
            </a:fld>
            <a:endParaRPr lang="en-US"/>
          </a:p>
        </p:txBody>
      </p:sp>
    </p:spTree>
    <p:extLst>
      <p:ext uri="{BB962C8B-B14F-4D97-AF65-F5344CB8AC3E}">
        <p14:creationId xmlns:p14="http://schemas.microsoft.com/office/powerpoint/2010/main" val="2843585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33</a:t>
            </a:fld>
            <a:endParaRPr lang="en-US"/>
          </a:p>
        </p:txBody>
      </p:sp>
    </p:spTree>
    <p:extLst>
      <p:ext uri="{BB962C8B-B14F-4D97-AF65-F5344CB8AC3E}">
        <p14:creationId xmlns:p14="http://schemas.microsoft.com/office/powerpoint/2010/main" val="352010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9C98-692E-4E1B-7386-1FCD28CCC2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C5D0F-007F-84D0-C81A-F318270D5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D030DA-00DF-559E-B924-DA9D2F3615CD}"/>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C3146CC5-9801-5277-5DC4-A73AB8BC0D63}"/>
              </a:ext>
            </a:extLst>
          </p:cNvPr>
          <p:cNvSpPr>
            <a:spLocks noGrp="1"/>
          </p:cNvSpPr>
          <p:nvPr>
            <p:ph type="sldNum" sz="quarter" idx="10"/>
          </p:nvPr>
        </p:nvSpPr>
        <p:spPr/>
        <p:txBody>
          <a:bodyPr/>
          <a:lstStyle/>
          <a:p>
            <a:fld id="{F7993446-AC8C-C146-B124-3E45B57DC633}" type="slidenum">
              <a:rPr lang="en-US" smtClean="0"/>
              <a:pPr/>
              <a:t>34</a:t>
            </a:fld>
            <a:endParaRPr lang="en-US"/>
          </a:p>
        </p:txBody>
      </p:sp>
    </p:spTree>
    <p:extLst>
      <p:ext uri="{BB962C8B-B14F-4D97-AF65-F5344CB8AC3E}">
        <p14:creationId xmlns:p14="http://schemas.microsoft.com/office/powerpoint/2010/main" val="604914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36</a:t>
            </a:fld>
            <a:endParaRPr lang="en-US"/>
          </a:p>
        </p:txBody>
      </p:sp>
    </p:spTree>
    <p:extLst>
      <p:ext uri="{BB962C8B-B14F-4D97-AF65-F5344CB8AC3E}">
        <p14:creationId xmlns:p14="http://schemas.microsoft.com/office/powerpoint/2010/main" val="3410876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37</a:t>
            </a:fld>
            <a:endParaRPr lang="en-US"/>
          </a:p>
        </p:txBody>
      </p:sp>
    </p:spTree>
    <p:extLst>
      <p:ext uri="{BB962C8B-B14F-4D97-AF65-F5344CB8AC3E}">
        <p14:creationId xmlns:p14="http://schemas.microsoft.com/office/powerpoint/2010/main" val="213802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6</a:t>
            </a:fld>
            <a:endParaRPr lang="en-US"/>
          </a:p>
        </p:txBody>
      </p:sp>
    </p:spTree>
    <p:extLst>
      <p:ext uri="{BB962C8B-B14F-4D97-AF65-F5344CB8AC3E}">
        <p14:creationId xmlns:p14="http://schemas.microsoft.com/office/powerpoint/2010/main" val="255134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7</a:t>
            </a:fld>
            <a:endParaRPr lang="en-US"/>
          </a:p>
        </p:txBody>
      </p:sp>
    </p:spTree>
    <p:extLst>
      <p:ext uri="{BB962C8B-B14F-4D97-AF65-F5344CB8AC3E}">
        <p14:creationId xmlns:p14="http://schemas.microsoft.com/office/powerpoint/2010/main" val="25237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8</a:t>
            </a:fld>
            <a:endParaRPr lang="en-US"/>
          </a:p>
        </p:txBody>
      </p:sp>
    </p:spTree>
    <p:extLst>
      <p:ext uri="{BB962C8B-B14F-4D97-AF65-F5344CB8AC3E}">
        <p14:creationId xmlns:p14="http://schemas.microsoft.com/office/powerpoint/2010/main" val="19099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9</a:t>
            </a:fld>
            <a:endParaRPr lang="en-US"/>
          </a:p>
        </p:txBody>
      </p:sp>
    </p:spTree>
    <p:extLst>
      <p:ext uri="{BB962C8B-B14F-4D97-AF65-F5344CB8AC3E}">
        <p14:creationId xmlns:p14="http://schemas.microsoft.com/office/powerpoint/2010/main" val="313074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10</a:t>
            </a:fld>
            <a:endParaRPr lang="en-US"/>
          </a:p>
        </p:txBody>
      </p:sp>
    </p:spTree>
    <p:extLst>
      <p:ext uri="{BB962C8B-B14F-4D97-AF65-F5344CB8AC3E}">
        <p14:creationId xmlns:p14="http://schemas.microsoft.com/office/powerpoint/2010/main" val="36802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F7993446-AC8C-C146-B124-3E45B57DC633}" type="slidenum">
              <a:rPr lang="en-US" smtClean="0"/>
              <a:pPr/>
              <a:t>11</a:t>
            </a:fld>
            <a:endParaRPr lang="en-US"/>
          </a:p>
        </p:txBody>
      </p:sp>
    </p:spTree>
    <p:extLst>
      <p:ext uri="{BB962C8B-B14F-4D97-AF65-F5344CB8AC3E}">
        <p14:creationId xmlns:p14="http://schemas.microsoft.com/office/powerpoint/2010/main" val="195366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9"/>
          <p:cNvSpPr>
            <a:spLocks noChangeShapeType="1"/>
          </p:cNvSpPr>
          <p:nvPr/>
        </p:nvSpPr>
        <p:spPr bwMode="auto">
          <a:xfrm flipV="1">
            <a:off x="457200" y="3733800"/>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5" name="Line 10"/>
          <p:cNvSpPr>
            <a:spLocks noChangeShapeType="1"/>
          </p:cNvSpPr>
          <p:nvPr/>
        </p:nvSpPr>
        <p:spPr bwMode="auto">
          <a:xfrm flipV="1">
            <a:off x="4572000" y="3733800"/>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 name="Title 1"/>
          <p:cNvSpPr>
            <a:spLocks noGrp="1"/>
          </p:cNvSpPr>
          <p:nvPr>
            <p:ph type="ctrTitle"/>
          </p:nvPr>
        </p:nvSpPr>
        <p:spPr>
          <a:xfrm>
            <a:off x="685800" y="2130425"/>
            <a:ext cx="7772400" cy="1470025"/>
          </a:xfrm>
        </p:spPr>
        <p:txBody>
          <a:bodyPr/>
          <a:lstStyle>
            <a:lvl1pPr>
              <a:defRPr>
                <a:solidFill>
                  <a:srgbClr val="009900"/>
                </a:solidFill>
                <a:latin typeface="Segoe UI Semibold"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latin typeface="Segoe WP"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4C60B3C7-EB1C-5C40-8862-D9B42767AF5B}" type="datetime1">
              <a:rPr lang="en-US" smtClean="0"/>
              <a:t>3/14/25</a:t>
            </a:fld>
            <a:endParaRPr lang="en-US"/>
          </a:p>
        </p:txBody>
      </p:sp>
      <p:sp>
        <p:nvSpPr>
          <p:cNvPr id="7"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8" name="Slide Number Placeholder 5"/>
          <p:cNvSpPr>
            <a:spLocks noGrp="1"/>
          </p:cNvSpPr>
          <p:nvPr>
            <p:ph type="sldNum" sz="quarter" idx="12"/>
          </p:nvPr>
        </p:nvSpPr>
        <p:spPr/>
        <p:txBody>
          <a:bodyPr/>
          <a:lstStyle>
            <a:lvl1pPr>
              <a:defRPr/>
            </a:lvl1pPr>
          </a:lstStyle>
          <a:p>
            <a:fld id="{AFC56213-B4C4-4C5C-8EAE-01416D175C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429EE9C-57AB-314A-B7F6-B054702E4333}" type="datetime1">
              <a:rPr lang="en-US" smtClean="0"/>
              <a:t>3/14/25</a:t>
            </a:fld>
            <a:endParaRPr lang="en-US"/>
          </a:p>
        </p:txBody>
      </p:sp>
      <p:sp>
        <p:nvSpPr>
          <p:cNvPr id="5"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6"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3E007F3-7605-614E-B360-348B2AAFEC4C}" type="datetime1">
              <a:rPr lang="en-US" smtClean="0"/>
              <a:t>3/14/25</a:t>
            </a:fld>
            <a:endParaRPr lang="en-US"/>
          </a:p>
        </p:txBody>
      </p:sp>
      <p:sp>
        <p:nvSpPr>
          <p:cNvPr id="5"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6"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9"/>
          <p:cNvSpPr>
            <a:spLocks noChangeShapeType="1"/>
          </p:cNvSpPr>
          <p:nvPr/>
        </p:nvSpPr>
        <p:spPr bwMode="auto">
          <a:xfrm flipV="1">
            <a:off x="457200" y="1143000"/>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5" name="Line 10"/>
          <p:cNvSpPr>
            <a:spLocks noChangeShapeType="1"/>
          </p:cNvSpPr>
          <p:nvPr/>
        </p:nvSpPr>
        <p:spPr bwMode="auto">
          <a:xfrm flipV="1">
            <a:off x="4572000" y="1143000"/>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6" name="Line 9"/>
          <p:cNvSpPr>
            <a:spLocks noChangeShapeType="1"/>
          </p:cNvSpPr>
          <p:nvPr/>
        </p:nvSpPr>
        <p:spPr bwMode="auto">
          <a:xfrm flipV="1">
            <a:off x="457200" y="6248400"/>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7" name="Line 10"/>
          <p:cNvSpPr>
            <a:spLocks noChangeShapeType="1"/>
          </p:cNvSpPr>
          <p:nvPr/>
        </p:nvSpPr>
        <p:spPr bwMode="auto">
          <a:xfrm flipV="1">
            <a:off x="4572000" y="6248400"/>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 name="Title 1"/>
          <p:cNvSpPr>
            <a:spLocks noGrp="1"/>
          </p:cNvSpPr>
          <p:nvPr>
            <p:ph type="title"/>
          </p:nvPr>
        </p:nvSpPr>
        <p:spPr>
          <a:xfrm>
            <a:off x="457200" y="152400"/>
            <a:ext cx="8229600" cy="792162"/>
          </a:xfrm>
        </p:spPr>
        <p:txBody>
          <a:bodyPr/>
          <a:lstStyle>
            <a:lvl1pPr>
              <a:defRPr>
                <a:solidFill>
                  <a:srgbClr val="009900"/>
                </a:solidFill>
                <a:latin typeface="Segoe UI Semibold"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09900"/>
              </a:buClr>
              <a:buSzPct val="120000"/>
              <a:buFont typeface="Wingdings" pitchFamily="2" charset="2"/>
              <a:buChar char="§"/>
              <a:defRPr>
                <a:solidFill>
                  <a:schemeClr val="tx1">
                    <a:lumMod val="65000"/>
                    <a:lumOff val="35000"/>
                  </a:schemeClr>
                </a:solidFill>
                <a:latin typeface="Segoe WP" pitchFamily="34" charset="0"/>
              </a:defRPr>
            </a:lvl1pPr>
            <a:lvl2pPr marL="742950" indent="-285750">
              <a:buClr>
                <a:schemeClr val="accent5"/>
              </a:buClr>
              <a:buSzPct val="120000"/>
              <a:buFont typeface="Arial" pitchFamily="34" charset="0"/>
              <a:buChar char="•"/>
              <a:defRPr>
                <a:solidFill>
                  <a:schemeClr val="tx1">
                    <a:lumMod val="65000"/>
                    <a:lumOff val="35000"/>
                  </a:schemeClr>
                </a:solidFill>
                <a:latin typeface="Segoe WP" pitchFamily="34" charset="0"/>
              </a:defRPr>
            </a:lvl2pPr>
            <a:lvl3pPr>
              <a:defRPr>
                <a:solidFill>
                  <a:schemeClr val="tx1">
                    <a:lumMod val="65000"/>
                    <a:lumOff val="35000"/>
                  </a:schemeClr>
                </a:solidFill>
                <a:latin typeface="Segoe WP" pitchFamily="34" charset="0"/>
              </a:defRPr>
            </a:lvl3pPr>
            <a:lvl4pPr>
              <a:defRPr>
                <a:solidFill>
                  <a:schemeClr val="tx1">
                    <a:lumMod val="65000"/>
                    <a:lumOff val="35000"/>
                  </a:schemeClr>
                </a:solidFill>
                <a:latin typeface="Segoe WP" pitchFamily="34" charset="0"/>
              </a:defRPr>
            </a:lvl4pPr>
            <a:lvl5pPr>
              <a:defRPr>
                <a:solidFill>
                  <a:schemeClr val="tx1">
                    <a:lumMod val="65000"/>
                    <a:lumOff val="35000"/>
                  </a:schemeClr>
                </a:solidFill>
                <a:latin typeface="Segoe WP"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p:cNvSpPr>
            <a:spLocks noGrp="1"/>
          </p:cNvSpPr>
          <p:nvPr>
            <p:ph type="dt" sz="half" idx="10"/>
          </p:nvPr>
        </p:nvSpPr>
        <p:spPr>
          <a:xfrm>
            <a:off x="632012" y="6356350"/>
            <a:ext cx="2133600" cy="365125"/>
          </a:xfrm>
        </p:spPr>
        <p:txBody>
          <a:bodyPr/>
          <a:lstStyle>
            <a:lvl1pPr>
              <a:defRPr/>
            </a:lvl1pPr>
          </a:lstStyle>
          <a:p>
            <a:fld id="{8FA29193-6A82-1F45-AA28-2EA15209FE6D}" type="datetime1">
              <a:rPr lang="en-US" smtClean="0"/>
              <a:t>3/14/25</a:t>
            </a:fld>
            <a:endParaRPr lang="en-US"/>
          </a:p>
        </p:txBody>
      </p:sp>
      <p:sp>
        <p:nvSpPr>
          <p:cNvPr id="10"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11"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3B0751F-B5EC-3749-AFBB-AFAAA4D61F7E}" type="datetime1">
              <a:rPr lang="en-US" smtClean="0"/>
              <a:t>3/14/25</a:t>
            </a:fld>
            <a:endParaRPr lang="en-US"/>
          </a:p>
        </p:txBody>
      </p:sp>
      <p:sp>
        <p:nvSpPr>
          <p:cNvPr id="5"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6"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Line 9"/>
          <p:cNvSpPr>
            <a:spLocks noChangeShapeType="1"/>
          </p:cNvSpPr>
          <p:nvPr/>
        </p:nvSpPr>
        <p:spPr bwMode="auto">
          <a:xfrm flipV="1">
            <a:off x="457200" y="1143000"/>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6" name="Line 10"/>
          <p:cNvSpPr>
            <a:spLocks noChangeShapeType="1"/>
          </p:cNvSpPr>
          <p:nvPr/>
        </p:nvSpPr>
        <p:spPr bwMode="auto">
          <a:xfrm flipV="1">
            <a:off x="4572000" y="1143000"/>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pic>
        <p:nvPicPr>
          <p:cNvPr id="7" name="Picture 8" descr="logo"/>
          <p:cNvPicPr>
            <a:picLocks noChangeAspect="1" noChangeArrowheads="1"/>
          </p:cNvPicPr>
          <p:nvPr/>
        </p:nvPicPr>
        <p:blipFill>
          <a:blip r:embed="rId2"/>
          <a:srcRect/>
          <a:stretch>
            <a:fillRect/>
          </a:stretch>
        </p:blipFill>
        <p:spPr bwMode="auto">
          <a:xfrm>
            <a:off x="457200" y="6226175"/>
            <a:ext cx="1752600" cy="708025"/>
          </a:xfrm>
          <a:prstGeom prst="rect">
            <a:avLst/>
          </a:prstGeom>
          <a:noFill/>
          <a:ln w="9525">
            <a:noFill/>
            <a:miter lim="800000"/>
            <a:headEnd/>
            <a:tailEnd/>
          </a:ln>
        </p:spPr>
      </p:pic>
      <p:sp>
        <p:nvSpPr>
          <p:cNvPr id="8" name="Line 9"/>
          <p:cNvSpPr>
            <a:spLocks noChangeShapeType="1"/>
          </p:cNvSpPr>
          <p:nvPr/>
        </p:nvSpPr>
        <p:spPr bwMode="auto">
          <a:xfrm flipV="1">
            <a:off x="457200" y="6248400"/>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9" name="Line 10"/>
          <p:cNvSpPr>
            <a:spLocks noChangeShapeType="1"/>
          </p:cNvSpPr>
          <p:nvPr/>
        </p:nvSpPr>
        <p:spPr bwMode="auto">
          <a:xfrm flipV="1">
            <a:off x="4572000" y="6248400"/>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p:cNvSpPr>
            <a:spLocks noGrp="1"/>
          </p:cNvSpPr>
          <p:nvPr>
            <p:ph type="dt" sz="half" idx="10"/>
          </p:nvPr>
        </p:nvSpPr>
        <p:spPr/>
        <p:txBody>
          <a:bodyPr/>
          <a:lstStyle>
            <a:lvl1pPr>
              <a:defRPr/>
            </a:lvl1pPr>
          </a:lstStyle>
          <a:p>
            <a:fld id="{73386042-0408-9949-8A1D-3E6AF4BDFFB4}" type="datetime1">
              <a:rPr lang="en-US" smtClean="0"/>
              <a:t>3/14/25</a:t>
            </a:fld>
            <a:endParaRPr lang="en-US"/>
          </a:p>
        </p:txBody>
      </p:sp>
      <p:sp>
        <p:nvSpPr>
          <p:cNvPr id="11" name="Footer Placeholder 5"/>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12" name="Slide Number Placeholder 6"/>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A18FEB8-537D-4A48-A5E9-6DDE0E501F5C}" type="datetime1">
              <a:rPr lang="en-US" smtClean="0"/>
              <a:t>3/14/25</a:t>
            </a:fld>
            <a:endParaRPr lang="en-US"/>
          </a:p>
        </p:txBody>
      </p:sp>
      <p:sp>
        <p:nvSpPr>
          <p:cNvPr id="8"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9"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90502E0-3993-8E4F-8776-CA9C4753B9D3}" type="datetime1">
              <a:rPr lang="en-US" smtClean="0"/>
              <a:t>3/14/25</a:t>
            </a:fld>
            <a:endParaRPr lang="en-US"/>
          </a:p>
        </p:txBody>
      </p:sp>
      <p:sp>
        <p:nvSpPr>
          <p:cNvPr id="4"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5"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BC5B378-DDC5-BD4E-8399-FC17E12A7031}" type="datetime1">
              <a:rPr lang="en-US" smtClean="0"/>
              <a:t>3/14/25</a:t>
            </a:fld>
            <a:endParaRPr lang="en-US"/>
          </a:p>
        </p:txBody>
      </p:sp>
      <p:sp>
        <p:nvSpPr>
          <p:cNvPr id="3"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4"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86C06C3C-7226-D043-B0C3-AAFBB8D916B1}" type="datetime1">
              <a:rPr lang="en-US" smtClean="0"/>
              <a:t>3/14/25</a:t>
            </a:fld>
            <a:endParaRPr lang="en-US"/>
          </a:p>
        </p:txBody>
      </p:sp>
      <p:sp>
        <p:nvSpPr>
          <p:cNvPr id="6"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7"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DA9E464-D8DA-B54C-814B-8D3D079D567E}" type="datetime1">
              <a:rPr lang="en-US" smtClean="0"/>
              <a:t>3/14/25</a:t>
            </a:fld>
            <a:endParaRPr lang="en-US"/>
          </a:p>
        </p:txBody>
      </p:sp>
      <p:sp>
        <p:nvSpPr>
          <p:cNvPr id="6" name="Footer Placeholder 4"/>
          <p:cNvSpPr>
            <a:spLocks noGrp="1"/>
          </p:cNvSpPr>
          <p:nvPr>
            <p:ph type="ftr" sz="quarter" idx="11"/>
          </p:nvPr>
        </p:nvSpPr>
        <p:spPr/>
        <p:txBody>
          <a:bodyPr/>
          <a:lstStyle>
            <a:lvl1pPr>
              <a:defRPr/>
            </a:lvl1pPr>
          </a:lstStyle>
          <a:p>
            <a:r>
              <a:rPr lang="en-US"/>
              <a:t>Toán rời rạc - Nguyễn Thị Dinh</a:t>
            </a:r>
            <a:endParaRPr lang="en-US" dirty="0"/>
          </a:p>
        </p:txBody>
      </p:sp>
      <p:sp>
        <p:nvSpPr>
          <p:cNvPr id="7" name="Slide Number Placeholder 5"/>
          <p:cNvSpPr>
            <a:spLocks noGrp="1"/>
          </p:cNvSpPr>
          <p:nvPr>
            <p:ph type="sldNum" sz="quarter" idx="12"/>
          </p:nvPr>
        </p:nvSpPr>
        <p:spPr/>
        <p:txBody>
          <a:bodyPr/>
          <a:lstStyle>
            <a:lvl1pPr>
              <a:defRPr/>
            </a:lvl1pPr>
          </a:lstStyle>
          <a:p>
            <a:fld id="{4EB4ADB3-4D6A-144B-B124-08234FE3D0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fld id="{85B0EE20-6989-5547-8FD0-44F80312F213}" type="datetime1">
              <a:rPr lang="en-US" smtClean="0"/>
              <a:t>3/14/25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r>
              <a:rPr lang="en-US"/>
              <a:t>Toán rời rạc - Nguyễn Thị Dinh</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fld id="{4EB4ADB3-4D6A-144B-B124-08234FE3D0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dt="0"/>
  <p:txStyles>
    <p:titleStyle>
      <a:lvl1pPr algn="ctr" defTabSz="457200" rtl="0" eaLnBrk="1" fontAlgn="base" hangingPunct="1">
        <a:spcBef>
          <a:spcPct val="0"/>
        </a:spcBef>
        <a:spcAft>
          <a:spcPct val="0"/>
        </a:spcAft>
        <a:defRPr sz="40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Clr>
          <a:srgbClr val="404040"/>
        </a:buClr>
        <a:buFont typeface="Arial" charset="0"/>
        <a:buChar char="•"/>
        <a:defRPr sz="28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Clr>
          <a:srgbClr val="404040"/>
        </a:buClr>
        <a:buFont typeface="Arial" charset="0"/>
        <a:buChar char="–"/>
        <a:defRPr sz="24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9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bin"/></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9"/>
          <p:cNvSpPr>
            <a:spLocks noChangeShapeType="1"/>
          </p:cNvSpPr>
          <p:nvPr/>
        </p:nvSpPr>
        <p:spPr bwMode="auto">
          <a:xfrm flipV="1">
            <a:off x="457200" y="3079458"/>
            <a:ext cx="4114800" cy="0"/>
          </a:xfrm>
          <a:prstGeom prst="line">
            <a:avLst/>
          </a:prstGeom>
          <a:noFill/>
          <a:ln w="73025">
            <a:solidFill>
              <a:schemeClr val="tx1">
                <a:lumMod val="75000"/>
                <a:lumOff val="25000"/>
              </a:schemeClr>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4" name="Line 10"/>
          <p:cNvSpPr>
            <a:spLocks noChangeShapeType="1"/>
          </p:cNvSpPr>
          <p:nvPr/>
        </p:nvSpPr>
        <p:spPr bwMode="auto">
          <a:xfrm flipV="1">
            <a:off x="4572000" y="3079458"/>
            <a:ext cx="4114800" cy="0"/>
          </a:xfrm>
          <a:prstGeom prst="line">
            <a:avLst/>
          </a:prstGeom>
          <a:noFill/>
          <a:ln w="73025">
            <a:solidFill>
              <a:srgbClr val="FF0000"/>
            </a:solidFill>
            <a:round/>
            <a:headEnd/>
            <a:tailEnd/>
          </a:ln>
          <a:effectLst/>
        </p:spPr>
        <p:txBody>
          <a:bodyPr>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6" name="Title 3"/>
          <p:cNvSpPr txBox="1">
            <a:spLocks/>
          </p:cNvSpPr>
          <p:nvPr/>
        </p:nvSpPr>
        <p:spPr bwMode="auto">
          <a:xfrm>
            <a:off x="190500" y="2083122"/>
            <a:ext cx="8953500" cy="201922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0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000">
                <a:solidFill>
                  <a:schemeClr val="tx1"/>
                </a:solidFill>
                <a:latin typeface="Calibri" charset="0"/>
                <a:ea typeface="ＭＳ Ｐゴシック" charset="-128"/>
                <a:cs typeface="ＭＳ Ｐゴシック" charset="-128"/>
              </a:defRPr>
            </a:lvl9pPr>
          </a:lstStyle>
          <a:p>
            <a:r>
              <a:rPr lang="en-US" sz="3600" b="1" dirty="0">
                <a:solidFill>
                  <a:srgbClr val="FF0000"/>
                </a:solidFill>
                <a:latin typeface="Segoe UI Semibold" panose="020B0702040204020203" pitchFamily="34" charset="0"/>
                <a:cs typeface="Segoe UI Semibold" panose="020B0702040204020203" pitchFamily="34" charset="0"/>
              </a:rPr>
              <a:t>CHƯƠNG 4. LÝ THUYẾT ĐỒ THỊ</a:t>
            </a:r>
          </a:p>
          <a:p>
            <a:endParaRPr lang="en-US" sz="3600" dirty="0">
              <a:solidFill>
                <a:srgbClr val="009900"/>
              </a:solidFill>
              <a:latin typeface="Segoe UI Semibold" pitchFamily="34" charset="0"/>
            </a:endParaRPr>
          </a:p>
          <a:p>
            <a:r>
              <a:rPr lang="en-US" sz="3600" dirty="0" err="1">
                <a:solidFill>
                  <a:srgbClr val="009900"/>
                </a:solidFill>
                <a:latin typeface="Segoe UI Semibold" pitchFamily="34" charset="0"/>
              </a:rPr>
              <a:t>Bài</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toán</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tìm</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đường</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đi</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ngắn</a:t>
            </a:r>
            <a:r>
              <a:rPr lang="en-US" sz="3600" dirty="0">
                <a:solidFill>
                  <a:srgbClr val="009900"/>
                </a:solidFill>
                <a:latin typeface="Segoe UI Semibold" pitchFamily="34" charset="0"/>
              </a:rPr>
              <a:t> </a:t>
            </a:r>
            <a:r>
              <a:rPr lang="en-US" sz="3600" dirty="0" err="1">
                <a:solidFill>
                  <a:srgbClr val="009900"/>
                </a:solidFill>
                <a:latin typeface="Segoe UI Semibold" pitchFamily="34" charset="0"/>
              </a:rPr>
              <a:t>nhất</a:t>
            </a:r>
            <a:endParaRPr lang="en-US" sz="3600" dirty="0">
              <a:solidFill>
                <a:srgbClr val="009900"/>
              </a:solidFill>
              <a:latin typeface="Segoe UI Semibold" pitchFamily="34" charset="0"/>
            </a:endParaRPr>
          </a:p>
        </p:txBody>
      </p:sp>
      <p:pic>
        <p:nvPicPr>
          <p:cNvPr id="9" name="Picture 8">
            <a:extLst>
              <a:ext uri="{FF2B5EF4-FFF2-40B4-BE49-F238E27FC236}">
                <a16:creationId xmlns:a16="http://schemas.microsoft.com/office/drawing/2014/main" id="{8E1367E5-30FC-47D5-B68F-4E2D3FA6EDFE}"/>
              </a:ext>
            </a:extLst>
          </p:cNvPr>
          <p:cNvPicPr>
            <a:picLocks noChangeAspect="1"/>
          </p:cNvPicPr>
          <p:nvPr/>
        </p:nvPicPr>
        <p:blipFill>
          <a:blip r:embed="rId3"/>
          <a:stretch>
            <a:fillRect/>
          </a:stretch>
        </p:blipFill>
        <p:spPr>
          <a:xfrm>
            <a:off x="2514600" y="291093"/>
            <a:ext cx="4326340" cy="1117293"/>
          </a:xfrm>
          <a:prstGeom prst="rect">
            <a:avLst/>
          </a:prstGeom>
        </p:spPr>
      </p:pic>
      <p:sp>
        <p:nvSpPr>
          <p:cNvPr id="10" name="Subtitle 4">
            <a:extLst>
              <a:ext uri="{FF2B5EF4-FFF2-40B4-BE49-F238E27FC236}">
                <a16:creationId xmlns:a16="http://schemas.microsoft.com/office/drawing/2014/main" id="{6275A000-02A1-4C3D-87E8-DEDD57CD7EEF}"/>
              </a:ext>
            </a:extLst>
          </p:cNvPr>
          <p:cNvSpPr txBox="1">
            <a:spLocks/>
          </p:cNvSpPr>
          <p:nvPr/>
        </p:nvSpPr>
        <p:spPr>
          <a:xfrm>
            <a:off x="1219200" y="4562973"/>
            <a:ext cx="6858000" cy="533400"/>
          </a:xfrm>
          <a:prstGeom prst="rect">
            <a:avLst/>
          </a:prstGeom>
        </p:spPr>
        <p:txBody>
          <a:bodyPr>
            <a:normAutofit/>
          </a:bodyPr>
          <a:lstStyle>
            <a:lvl1pPr marL="342900" indent="-342900" algn="l" defTabSz="457200" rtl="0" eaLnBrk="1" fontAlgn="base" hangingPunct="1">
              <a:spcBef>
                <a:spcPct val="20000"/>
              </a:spcBef>
              <a:spcAft>
                <a:spcPct val="0"/>
              </a:spcAft>
              <a:buClr>
                <a:srgbClr val="404040"/>
              </a:buClr>
              <a:buFont typeface="Arial" charset="0"/>
              <a:buChar char="•"/>
              <a:defRPr sz="28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Clr>
                <a:srgbClr val="404040"/>
              </a:buClr>
              <a:buFont typeface="Arial" charset="0"/>
              <a:buChar char="–"/>
              <a:defRPr sz="24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err="1">
                <a:solidFill>
                  <a:srgbClr val="009900"/>
                </a:solidFill>
                <a:latin typeface="Segoe UI Semibold" pitchFamily="34" charset="0"/>
              </a:rPr>
              <a:t>ThS</a:t>
            </a:r>
            <a:r>
              <a:rPr lang="en-US" dirty="0">
                <a:solidFill>
                  <a:srgbClr val="009900"/>
                </a:solidFill>
                <a:latin typeface="Segoe UI Semibold" pitchFamily="34" charset="0"/>
              </a:rPr>
              <a:t> </a:t>
            </a:r>
            <a:r>
              <a:rPr lang="en-US" dirty="0" err="1">
                <a:solidFill>
                  <a:srgbClr val="009900"/>
                </a:solidFill>
                <a:latin typeface="Segoe UI Semibold" pitchFamily="34" charset="0"/>
              </a:rPr>
              <a:t>Nguyễn</a:t>
            </a:r>
            <a:r>
              <a:rPr lang="en-US" dirty="0">
                <a:solidFill>
                  <a:srgbClr val="009900"/>
                </a:solidFill>
                <a:latin typeface="Segoe UI Semibold" pitchFamily="34" charset="0"/>
              </a:rPr>
              <a:t> </a:t>
            </a:r>
            <a:r>
              <a:rPr lang="en-US" dirty="0" err="1">
                <a:solidFill>
                  <a:srgbClr val="009900"/>
                </a:solidFill>
                <a:latin typeface="Segoe UI Semibold" pitchFamily="34" charset="0"/>
              </a:rPr>
              <a:t>Thị</a:t>
            </a:r>
            <a:r>
              <a:rPr lang="en-US" dirty="0">
                <a:solidFill>
                  <a:srgbClr val="009900"/>
                </a:solidFill>
                <a:latin typeface="Segoe UI Semibold" pitchFamily="34" charset="0"/>
              </a:rPr>
              <a:t> Dinh</a:t>
            </a:r>
          </a:p>
          <a:p>
            <a:pPr algn="ctr"/>
            <a:endParaRPr lang="en-US" b="1" dirty="0">
              <a:solidFill>
                <a:srgbClr val="0000FF"/>
              </a:solidFill>
            </a:endParaRPr>
          </a:p>
        </p:txBody>
      </p:sp>
      <p:sp>
        <p:nvSpPr>
          <p:cNvPr id="11" name="Subtitle 4">
            <a:extLst>
              <a:ext uri="{FF2B5EF4-FFF2-40B4-BE49-F238E27FC236}">
                <a16:creationId xmlns:a16="http://schemas.microsoft.com/office/drawing/2014/main" id="{66BFDC11-BC11-4974-88C7-4631AFC988A7}"/>
              </a:ext>
            </a:extLst>
          </p:cNvPr>
          <p:cNvSpPr txBox="1">
            <a:spLocks/>
          </p:cNvSpPr>
          <p:nvPr/>
        </p:nvSpPr>
        <p:spPr>
          <a:xfrm>
            <a:off x="1267326" y="5148513"/>
            <a:ext cx="6858000" cy="1043740"/>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b="1" dirty="0">
                <a:solidFill>
                  <a:srgbClr val="0000FF"/>
                </a:solidFill>
              </a:rPr>
              <a:t>Email: </a:t>
            </a:r>
            <a:r>
              <a:rPr lang="en-US" sz="2400" b="1" dirty="0" err="1">
                <a:solidFill>
                  <a:srgbClr val="0000FF"/>
                </a:solidFill>
              </a:rPr>
              <a:t>dinh.nguyenthi@phenikaa-uni.edu.vn</a:t>
            </a:r>
            <a:endParaRPr lang="en-US" sz="2400" b="1" dirty="0">
              <a:solidFill>
                <a:srgbClr val="0000FF"/>
              </a:solidFill>
            </a:endParaRPr>
          </a:p>
        </p:txBody>
      </p:sp>
      <p:sp>
        <p:nvSpPr>
          <p:cNvPr id="2" name="Footer Placeholder 1">
            <a:extLst>
              <a:ext uri="{FF2B5EF4-FFF2-40B4-BE49-F238E27FC236}">
                <a16:creationId xmlns:a16="http://schemas.microsoft.com/office/drawing/2014/main" id="{3CF3C1F4-683C-0E81-6CD3-9DB4E1FFF24D}"/>
              </a:ext>
            </a:extLst>
          </p:cNvPr>
          <p:cNvSpPr>
            <a:spLocks noGrp="1"/>
          </p:cNvSpPr>
          <p:nvPr>
            <p:ph type="ftr" sz="quarter" idx="11"/>
          </p:nvPr>
        </p:nvSpPr>
        <p:spPr/>
        <p:txBody>
          <a:bodyPr/>
          <a:lstStyle/>
          <a:p>
            <a:r>
              <a:rPr lang="en-US"/>
              <a:t>Toán rời rạc - Nguyễn Thị Dinh</a:t>
            </a:r>
            <a:endParaRPr lang="en-US" dirty="0"/>
          </a:p>
        </p:txBody>
      </p:sp>
      <p:sp>
        <p:nvSpPr>
          <p:cNvPr id="5" name="Slide Number Placeholder 4">
            <a:extLst>
              <a:ext uri="{FF2B5EF4-FFF2-40B4-BE49-F238E27FC236}">
                <a16:creationId xmlns:a16="http://schemas.microsoft.com/office/drawing/2014/main" id="{B5B7D82C-829A-6766-26E8-81D12A4246CD}"/>
              </a:ext>
            </a:extLst>
          </p:cNvPr>
          <p:cNvSpPr>
            <a:spLocks noGrp="1"/>
          </p:cNvSpPr>
          <p:nvPr>
            <p:ph type="sldNum" sz="quarter" idx="12"/>
          </p:nvPr>
        </p:nvSpPr>
        <p:spPr/>
        <p:txBody>
          <a:bodyPr/>
          <a:lstStyle/>
          <a:p>
            <a:fld id="{4EB4ADB3-4D6A-144B-B124-08234FE3D04F}" type="slidenum">
              <a:rPr lang="en-US" smtClean="0"/>
              <a:pPr/>
              <a:t>1</a:t>
            </a:fld>
            <a:endParaRPr lang="en-US"/>
          </a:p>
        </p:txBody>
      </p:sp>
    </p:spTree>
    <p:extLst>
      <p:ext uri="{BB962C8B-B14F-4D97-AF65-F5344CB8AC3E}">
        <p14:creationId xmlns:p14="http://schemas.microsoft.com/office/powerpoint/2010/main" val="184331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200" y="1291389"/>
            <a:ext cx="5782826" cy="2851427"/>
          </a:xfrm>
        </p:spPr>
        <p:txBody>
          <a:bodyPr>
            <a:normAutofit/>
          </a:bodyPr>
          <a:lstStyle/>
          <a:p>
            <a:pPr>
              <a:spcBef>
                <a:spcPts val="300"/>
              </a:spcBef>
              <a:buFont typeface="Wingdings" panose="05000000000000000000" pitchFamily="2" charset="2"/>
              <a:buChar char="q"/>
            </a:pPr>
            <a:r>
              <a:rPr lang="en-US" sz="2200" dirty="0">
                <a:solidFill>
                  <a:schemeClr val="tx1">
                    <a:lumMod val="75000"/>
                    <a:lumOff val="25000"/>
                  </a:schemeClr>
                </a:solidFill>
                <a:latin typeface="Segoe UI" panose="020B0502040204020203" pitchFamily="34" charset="0"/>
                <a:cs typeface="Segoe UI" panose="020B0502040204020203" pitchFamily="34" charset="0"/>
              </a:rPr>
              <a:t>Ra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đời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vào</a:t>
            </a:r>
            <a:r>
              <a:rPr lang="en-US" sz="2200" dirty="0">
                <a:solidFill>
                  <a:schemeClr val="tx1">
                    <a:lumMod val="75000"/>
                    <a:lumOff val="25000"/>
                  </a:schemeClr>
                </a:solidFill>
                <a:latin typeface="Segoe UI" panose="020B0502040204020203" pitchFamily="34" charset="0"/>
                <a:cs typeface="Segoe UI" panose="020B0502040204020203" pitchFamily="34" charset="0"/>
              </a:rPr>
              <a:t> 1956 do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nhà</a:t>
            </a:r>
            <a:r>
              <a:rPr lang="en-US" sz="2200" dirty="0">
                <a:solidFill>
                  <a:schemeClr val="tx1">
                    <a:lumMod val="75000"/>
                    <a:lumOff val="25000"/>
                  </a:schemeClr>
                </a:solidFill>
                <a:latin typeface="Segoe UI" panose="020B0502040204020203" pitchFamily="34" charset="0"/>
                <a:cs typeface="Segoe UI" panose="020B0502040204020203" pitchFamily="34" charset="0"/>
              </a:rPr>
              <a:t> khoa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học</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máy</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tính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người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Hà</a:t>
            </a:r>
            <a:r>
              <a:rPr lang="en-US" sz="2200" dirty="0">
                <a:solidFill>
                  <a:schemeClr val="tx1">
                    <a:lumMod val="75000"/>
                    <a:lumOff val="25000"/>
                  </a:schemeClr>
                </a:solidFill>
                <a:latin typeface="Segoe UI" panose="020B0502040204020203" pitchFamily="34" charset="0"/>
                <a:cs typeface="Segoe UI" panose="020B0502040204020203" pitchFamily="34" charset="0"/>
              </a:rPr>
              <a:t> Lan </a:t>
            </a:r>
            <a:r>
              <a:rPr lang="en-US" sz="2200" dirty="0">
                <a:solidFill>
                  <a:srgbClr val="FF0000"/>
                </a:solidFill>
                <a:latin typeface="Segoe UI" panose="020B0502040204020203" pitchFamily="34" charset="0"/>
                <a:cs typeface="Segoe UI" panose="020B0502040204020203" pitchFamily="34" charset="0"/>
              </a:rPr>
              <a:t>E.W. Dijkstra</a:t>
            </a:r>
            <a:r>
              <a:rPr lang="en-US" sz="2200" dirty="0">
                <a:solidFill>
                  <a:schemeClr val="tx1">
                    <a:lumMod val="85000"/>
                    <a:lumOff val="15000"/>
                  </a:schemeClr>
                </a:solidFill>
                <a:latin typeface="Segoe UI" panose="020B0502040204020203" pitchFamily="34" charset="0"/>
                <a:cs typeface="Segoe UI" panose="020B0502040204020203" pitchFamily="34" charset="0"/>
              </a:rPr>
              <a:t> </a:t>
            </a:r>
            <a:r>
              <a:rPr lang="en-US" sz="2200" dirty="0" err="1">
                <a:solidFill>
                  <a:schemeClr val="tx1">
                    <a:lumMod val="85000"/>
                    <a:lumOff val="15000"/>
                  </a:schemeClr>
                </a:solidFill>
                <a:latin typeface="Segoe UI" panose="020B0502040204020203" pitchFamily="34" charset="0"/>
                <a:cs typeface="Segoe UI" panose="020B0502040204020203" pitchFamily="34" charset="0"/>
              </a:rPr>
              <a:t>đề</a:t>
            </a:r>
            <a:r>
              <a:rPr lang="en-US" sz="2200" dirty="0">
                <a:solidFill>
                  <a:schemeClr val="tx1">
                    <a:lumMod val="85000"/>
                    <a:lumOff val="15000"/>
                  </a:schemeClr>
                </a:solidFill>
                <a:latin typeface="Segoe UI" panose="020B0502040204020203" pitchFamily="34" charset="0"/>
                <a:cs typeface="Segoe UI" panose="020B0502040204020203" pitchFamily="34" charset="0"/>
              </a:rPr>
              <a:t> </a:t>
            </a:r>
            <a:r>
              <a:rPr lang="en-US" sz="2200" dirty="0" err="1">
                <a:solidFill>
                  <a:schemeClr val="tx1">
                    <a:lumMod val="85000"/>
                    <a:lumOff val="15000"/>
                  </a:schemeClr>
                </a:solidFill>
                <a:latin typeface="Segoe UI" panose="020B0502040204020203" pitchFamily="34" charset="0"/>
                <a:cs typeface="Segoe UI" panose="020B0502040204020203" pitchFamily="34" charset="0"/>
              </a:rPr>
              <a:t>xuất</a:t>
            </a:r>
            <a:r>
              <a:rPr lang="en-US" sz="2200" dirty="0">
                <a:solidFill>
                  <a:schemeClr val="tx1">
                    <a:lumMod val="85000"/>
                    <a:lumOff val="15000"/>
                  </a:schemeClr>
                </a:solidFill>
                <a:latin typeface="Segoe UI" panose="020B0502040204020203" pitchFamily="34" charset="0"/>
                <a:cs typeface="Segoe UI" panose="020B0502040204020203" pitchFamily="34" charset="0"/>
              </a:rPr>
              <a:t>.</a:t>
            </a:r>
          </a:p>
          <a:p>
            <a:pPr algn="just">
              <a:spcBef>
                <a:spcPts val="300"/>
              </a:spcBef>
              <a:buFont typeface="Wingdings" panose="05000000000000000000" pitchFamily="2" charset="2"/>
              <a:buChar char="q"/>
            </a:pPr>
            <a:r>
              <a:rPr lang="en-US" sz="22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một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tới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còn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lại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200" dirty="0">
                <a:solidFill>
                  <a:schemeClr val="tx1">
                    <a:lumMod val="75000"/>
                    <a:lumOff val="25000"/>
                  </a:schemeClr>
                </a:solidFill>
                <a:latin typeface="Segoe UI" panose="020B0502040204020203" pitchFamily="34" charset="0"/>
                <a:cs typeface="Segoe UI" panose="020B0502040204020203" pitchFamily="34" charset="0"/>
              </a:rPr>
              <a:t>:</a:t>
            </a:r>
          </a:p>
          <a:p>
            <a:pPr lvl="1" algn="just">
              <a:spcBef>
                <a:spcPts val="300"/>
              </a:spcBef>
              <a:buFont typeface="Wingdings" panose="05000000000000000000" pitchFamily="2" charset="2"/>
              <a:buChar char="ü"/>
            </a:pPr>
            <a:r>
              <a:rPr lang="en-US" sz="2000" dirty="0" err="1">
                <a:solidFill>
                  <a:schemeClr val="bg2">
                    <a:lumMod val="50000"/>
                  </a:schemeClr>
                </a:solidFill>
                <a:latin typeface="Segoe UI" panose="020B0502040204020203" pitchFamily="34" charset="0"/>
                <a:cs typeface="Segoe UI" panose="020B0502040204020203" pitchFamily="34" charset="0"/>
              </a:rPr>
              <a:t>Đồ</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thị</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vô</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hướng</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có</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hướng</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có</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trọng</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số</a:t>
            </a:r>
            <a:endParaRPr lang="en-US" sz="2000" dirty="0">
              <a:solidFill>
                <a:schemeClr val="bg2">
                  <a:lumMod val="50000"/>
                </a:schemeClr>
              </a:solidFill>
              <a:latin typeface="Segoe UI" panose="020B0502040204020203" pitchFamily="34" charset="0"/>
              <a:cs typeface="Segoe UI" panose="020B0502040204020203" pitchFamily="34" charset="0"/>
            </a:endParaRPr>
          </a:p>
          <a:p>
            <a:pPr lvl="1" algn="just">
              <a:spcBef>
                <a:spcPts val="300"/>
              </a:spcBef>
              <a:buFont typeface="Wingdings" panose="05000000000000000000" pitchFamily="2" charset="2"/>
              <a:buChar char="ü"/>
            </a:pPr>
            <a:r>
              <a:rPr lang="en-US" sz="2000" dirty="0" err="1">
                <a:solidFill>
                  <a:schemeClr val="bg2">
                    <a:lumMod val="50000"/>
                  </a:schemeClr>
                </a:solidFill>
                <a:latin typeface="Segoe UI" panose="020B0502040204020203" pitchFamily="34" charset="0"/>
                <a:cs typeface="Segoe UI" panose="020B0502040204020203" pitchFamily="34" charset="0"/>
              </a:rPr>
              <a:t>Không</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có</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trọng</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số</a:t>
            </a:r>
            <a:r>
              <a:rPr lang="en-US" sz="2000" dirty="0">
                <a:solidFill>
                  <a:schemeClr val="bg2">
                    <a:lumMod val="50000"/>
                  </a:schemeClr>
                </a:solidFill>
                <a:latin typeface="Segoe UI" panose="020B0502040204020203" pitchFamily="34" charset="0"/>
                <a:cs typeface="Segoe UI" panose="020B0502040204020203" pitchFamily="34" charset="0"/>
              </a:rPr>
              <a:t> </a:t>
            </a:r>
            <a:r>
              <a:rPr lang="en-US" sz="2000" dirty="0" err="1">
                <a:solidFill>
                  <a:schemeClr val="bg2">
                    <a:lumMod val="50000"/>
                  </a:schemeClr>
                </a:solidFill>
                <a:latin typeface="Segoe UI" panose="020B0502040204020203" pitchFamily="34" charset="0"/>
                <a:cs typeface="Segoe UI" panose="020B0502040204020203" pitchFamily="34" charset="0"/>
              </a:rPr>
              <a:t>âm</a:t>
            </a:r>
            <a:endParaRPr lang="vi-VN" sz="2000" dirty="0">
              <a:solidFill>
                <a:schemeClr val="bg2">
                  <a:lumMod val="50000"/>
                </a:schemeClr>
              </a:solidFill>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10</a:t>
            </a:fld>
            <a:endParaRPr lang="en-US"/>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pic>
        <p:nvPicPr>
          <p:cNvPr id="10" name="Picture 9">
            <a:extLst>
              <a:ext uri="{FF2B5EF4-FFF2-40B4-BE49-F238E27FC236}">
                <a16:creationId xmlns:a16="http://schemas.microsoft.com/office/drawing/2014/main" id="{2A655035-EE9F-45BE-9094-678B84A5030E}"/>
              </a:ext>
            </a:extLst>
          </p:cNvPr>
          <p:cNvPicPr>
            <a:picLocks noChangeAspect="1"/>
          </p:cNvPicPr>
          <p:nvPr/>
        </p:nvPicPr>
        <p:blipFill>
          <a:blip r:embed="rId4"/>
          <a:stretch>
            <a:fillRect/>
          </a:stretch>
        </p:blipFill>
        <p:spPr>
          <a:xfrm>
            <a:off x="6411127" y="1291389"/>
            <a:ext cx="2275673" cy="3031196"/>
          </a:xfrm>
          <a:prstGeom prst="rect">
            <a:avLst/>
          </a:prstGeom>
        </p:spPr>
      </p:pic>
      <p:sp>
        <p:nvSpPr>
          <p:cNvPr id="12" name="Rectangle 4">
            <a:extLst>
              <a:ext uri="{FF2B5EF4-FFF2-40B4-BE49-F238E27FC236}">
                <a16:creationId xmlns:a16="http://schemas.microsoft.com/office/drawing/2014/main" id="{7BF43C69-4736-478A-BC4C-1BFC4F22E560}"/>
              </a:ext>
            </a:extLst>
          </p:cNvPr>
          <p:cNvSpPr>
            <a:spLocks noChangeArrowheads="1"/>
          </p:cNvSpPr>
          <p:nvPr/>
        </p:nvSpPr>
        <p:spPr bwMode="auto">
          <a:xfrm>
            <a:off x="244278" y="6345690"/>
            <a:ext cx="8229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sz="1000" b="1"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Edsger</a:t>
            </a:r>
            <a:r>
              <a:rPr kumimoji="0" lang="en-US" altLang="en-US"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1"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Wybe</a:t>
            </a:r>
            <a:r>
              <a:rPr kumimoji="0" lang="en-US" altLang="en-US"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 Dijkstra</a:t>
            </a: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(1930-2002) </a:t>
            </a:r>
            <a:r>
              <a:rPr lang="en-US" altLang="en-US" sz="1000" dirty="0" err="1">
                <a:solidFill>
                  <a:srgbClr val="202122"/>
                </a:solidFill>
                <a:cs typeface="Arial" panose="020B0604020202020204" pitchFamily="34" charset="0"/>
              </a:rPr>
              <a:t>được</a:t>
            </a:r>
            <a:r>
              <a:rPr lang="en-US" altLang="en-US" sz="1000" dirty="0">
                <a:solidFill>
                  <a:srgbClr val="202122"/>
                </a:solidFill>
                <a:cs typeface="Arial" panose="020B0604020202020204" pitchFamily="34" charset="0"/>
              </a:rPr>
              <a:t> </a:t>
            </a:r>
            <a:r>
              <a:rPr lang="en-US" altLang="en-US" sz="1000" dirty="0" err="1">
                <a:solidFill>
                  <a:srgbClr val="202122"/>
                </a:solidFill>
                <a:cs typeface="Arial" panose="020B0604020202020204" pitchFamily="34" charset="0"/>
              </a:rPr>
              <a:t>nhận</a:t>
            </a:r>
            <a:r>
              <a:rPr lang="en-US" altLang="en-US" sz="1000" dirty="0">
                <a:solidFill>
                  <a:srgbClr val="202122"/>
                </a:solidFill>
                <a:cs typeface="Arial" panose="020B0604020202020204" pitchFamily="34" charset="0"/>
              </a:rPr>
              <a:t> </a:t>
            </a:r>
            <a:r>
              <a:rPr lang="en-US" altLang="en-US" sz="1000" dirty="0" err="1">
                <a:solidFill>
                  <a:srgbClr val="0645AD"/>
                </a:solidFill>
                <a:cs typeface="Arial" panose="020B0604020202020204" pitchFamily="34" charset="0"/>
              </a:rPr>
              <a:t>giải</a:t>
            </a:r>
            <a:r>
              <a:rPr lang="en-US" altLang="en-US" sz="1000" dirty="0">
                <a:solidFill>
                  <a:srgbClr val="0645AD"/>
                </a:solidFill>
                <a:cs typeface="Arial" panose="020B0604020202020204" pitchFamily="34" charset="0"/>
              </a:rPr>
              <a:t> </a:t>
            </a:r>
            <a:r>
              <a:rPr lang="en-US" altLang="en-US" sz="1000" dirty="0" err="1">
                <a:solidFill>
                  <a:srgbClr val="0645AD"/>
                </a:solidFill>
                <a:cs typeface="Arial" panose="020B0604020202020204" pitchFamily="34" charset="0"/>
              </a:rPr>
              <a:t>thưởng</a:t>
            </a:r>
            <a:r>
              <a:rPr lang="en-US" altLang="en-US" sz="1000" dirty="0">
                <a:solidFill>
                  <a:srgbClr val="0645AD"/>
                </a:solidFill>
                <a:cs typeface="Arial" panose="020B0604020202020204" pitchFamily="34" charset="0"/>
              </a:rPr>
              <a:t> Turing</a:t>
            </a:r>
            <a:r>
              <a:rPr lang="en-US" altLang="en-US" sz="1000" dirty="0">
                <a:solidFill>
                  <a:srgbClr val="202122"/>
                </a:solidFill>
                <a:cs typeface="Arial" panose="020B0604020202020204" pitchFamily="34" charset="0"/>
              </a:rPr>
              <a:t> </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năm</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1972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cho</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các</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đóng</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góp</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có</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tính</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chất</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nền</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tảng</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trong</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lĩnh</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202122"/>
                </a:solidFill>
                <a:effectLst/>
                <a:latin typeface="Arial" panose="020B0604020202020204" pitchFamily="34" charset="0"/>
                <a:cs typeface="Arial" panose="020B0604020202020204" pitchFamily="34" charset="0"/>
              </a:rPr>
              <a:t>vực</a:t>
            </a:r>
            <a:r>
              <a:rPr kumimoji="0" lang="en-US" altLang="en-US" sz="1000" b="0" i="0"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0645AD"/>
                </a:solidFill>
                <a:effectLst/>
                <a:latin typeface="Arial" panose="020B0604020202020204" pitchFamily="34" charset="0"/>
                <a:cs typeface="Arial" panose="020B0604020202020204" pitchFamily="34" charset="0"/>
              </a:rPr>
              <a:t>ngôn</a:t>
            </a:r>
            <a:r>
              <a:rPr kumimoji="0" lang="en-US" altLang="en-US" sz="1000" b="0" i="0" strike="noStrike" cap="none" normalizeH="0" baseline="0" dirty="0">
                <a:ln>
                  <a:noFill/>
                </a:ln>
                <a:solidFill>
                  <a:srgbClr val="0645AD"/>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0645AD"/>
                </a:solidFill>
                <a:effectLst/>
                <a:latin typeface="Arial" panose="020B0604020202020204" pitchFamily="34" charset="0"/>
                <a:cs typeface="Arial" panose="020B0604020202020204" pitchFamily="34" charset="0"/>
              </a:rPr>
              <a:t>ngữ</a:t>
            </a:r>
            <a:r>
              <a:rPr kumimoji="0" lang="en-US" altLang="en-US" sz="1000" b="0" i="0" strike="noStrike" cap="none" normalizeH="0" baseline="0" dirty="0">
                <a:ln>
                  <a:noFill/>
                </a:ln>
                <a:solidFill>
                  <a:srgbClr val="0645AD"/>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0645AD"/>
                </a:solidFill>
                <a:effectLst/>
                <a:latin typeface="Arial" panose="020B0604020202020204" pitchFamily="34" charset="0"/>
                <a:cs typeface="Arial" panose="020B0604020202020204" pitchFamily="34" charset="0"/>
              </a:rPr>
              <a:t>lập</a:t>
            </a:r>
            <a:r>
              <a:rPr kumimoji="0" lang="en-US" altLang="en-US" sz="1000" b="0" i="0" strike="noStrike" cap="none" normalizeH="0" baseline="0" dirty="0">
                <a:ln>
                  <a:noFill/>
                </a:ln>
                <a:solidFill>
                  <a:srgbClr val="0645AD"/>
                </a:solidFill>
                <a:effectLst/>
                <a:latin typeface="Arial" panose="020B0604020202020204" pitchFamily="34" charset="0"/>
                <a:cs typeface="Arial" panose="020B0604020202020204" pitchFamily="34" charset="0"/>
              </a:rPr>
              <a:t> </a:t>
            </a:r>
            <a:r>
              <a:rPr kumimoji="0" lang="en-US" altLang="en-US" sz="1000" b="0" i="0" strike="noStrike" cap="none" normalizeH="0" baseline="0" dirty="0" err="1">
                <a:ln>
                  <a:noFill/>
                </a:ln>
                <a:solidFill>
                  <a:srgbClr val="0645AD"/>
                </a:solidFill>
                <a:effectLst/>
                <a:latin typeface="Arial" panose="020B0604020202020204" pitchFamily="34" charset="0"/>
                <a:cs typeface="Arial" panose="020B0604020202020204" pitchFamily="34" charset="0"/>
              </a:rPr>
              <a:t>trình</a:t>
            </a:r>
            <a:endParaRPr kumimoji="0" lang="en-US" altLang="en-US" sz="1800" b="0" i="0" strike="noStrike" cap="none" normalizeH="0" baseline="0" dirty="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73AF4E09-533D-4821-B4BD-169A41A01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8" y="-76200"/>
            <a:ext cx="123825" cy="1238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4F0B7AA-4E7C-AC8A-BF7D-25F9AD907BF5}"/>
              </a:ext>
            </a:extLst>
          </p:cNvPr>
          <p:cNvSpPr>
            <a:spLocks noGrp="1"/>
          </p:cNvSpPr>
          <p:nvPr>
            <p:ph type="ftr" sz="quarter" idx="11"/>
          </p:nvPr>
        </p:nvSpPr>
        <p:spPr/>
        <p:txBody>
          <a:bodyPr/>
          <a:lstStyle/>
          <a:p>
            <a:r>
              <a:rPr lang="en-US"/>
              <a:t>Toán rời rạc - Nguyễn Thị Dinh</a:t>
            </a:r>
            <a:endParaRPr lang="en-US" dirty="0"/>
          </a:p>
        </p:txBody>
      </p:sp>
    </p:spTree>
    <p:extLst>
      <p:ext uri="{BB962C8B-B14F-4D97-AF65-F5344CB8AC3E}">
        <p14:creationId xmlns:p14="http://schemas.microsoft.com/office/powerpoint/2010/main" val="42496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199" y="1291390"/>
            <a:ext cx="8093947" cy="786478"/>
          </a:xfrm>
        </p:spPr>
        <p:txBody>
          <a:bodyPr>
            <a:normAutofit/>
          </a:bodyPr>
          <a:lstStyle/>
          <a:p>
            <a:pPr algn="just">
              <a:spcBef>
                <a:spcPts val="300"/>
              </a:spcBef>
              <a:buFont typeface="Wingdings" panose="05000000000000000000" pitchFamily="2" charset="2"/>
              <a:buChar char="q"/>
            </a:pPr>
            <a:r>
              <a:rPr lang="en-US" sz="2200" dirty="0" err="1">
                <a:solidFill>
                  <a:schemeClr val="tx1">
                    <a:lumMod val="75000"/>
                    <a:lumOff val="25000"/>
                  </a:schemeClr>
                </a:solidFill>
                <a:latin typeface="Segoe UI" panose="020B0502040204020203" pitchFamily="34" charset="0"/>
                <a:cs typeface="Segoe UI" panose="020B0502040204020203" pitchFamily="34" charset="0"/>
              </a:rPr>
              <a:t>Gọi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i="1" dirty="0" err="1">
                <a:solidFill>
                  <a:srgbClr val="FF0000"/>
                </a:solidFill>
                <a:latin typeface="Segoe UI" panose="020B0502040204020203" pitchFamily="34" charset="0"/>
                <a:cs typeface="Segoe UI" panose="020B0502040204020203" pitchFamily="34" charset="0"/>
              </a:rPr>
              <a:t>nhãn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một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khoảng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cách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giữa</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bắt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đầu</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tới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đó</a:t>
            </a:r>
            <a:r>
              <a:rPr lang="en-US" sz="2200"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11</a:t>
            </a:fld>
            <a:endParaRPr lang="en-US"/>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4" name="Oval 3">
            <a:extLst>
              <a:ext uri="{FF2B5EF4-FFF2-40B4-BE49-F238E27FC236}">
                <a16:creationId xmlns:a16="http://schemas.microsoft.com/office/drawing/2014/main" id="{81A5D3D9-0E41-4353-BB7D-0B48F64D4B29}"/>
              </a:ext>
            </a:extLst>
          </p:cNvPr>
          <p:cNvSpPr/>
          <p:nvPr/>
        </p:nvSpPr>
        <p:spPr>
          <a:xfrm>
            <a:off x="3457605" y="2171606"/>
            <a:ext cx="512466" cy="486579"/>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s</a:t>
            </a:r>
          </a:p>
        </p:txBody>
      </p:sp>
      <p:sp>
        <p:nvSpPr>
          <p:cNvPr id="11" name="Oval 10">
            <a:extLst>
              <a:ext uri="{FF2B5EF4-FFF2-40B4-BE49-F238E27FC236}">
                <a16:creationId xmlns:a16="http://schemas.microsoft.com/office/drawing/2014/main" id="{E4BB7EC6-CDF7-4788-B3CF-F2E799D515CA}"/>
              </a:ext>
            </a:extLst>
          </p:cNvPr>
          <p:cNvSpPr/>
          <p:nvPr/>
        </p:nvSpPr>
        <p:spPr>
          <a:xfrm>
            <a:off x="8038680" y="2179684"/>
            <a:ext cx="512466" cy="486579"/>
          </a:xfrm>
          <a:prstGeom prst="ellipse">
            <a:avLst/>
          </a:prstGeom>
          <a:solidFill>
            <a:srgbClr val="0099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t</a:t>
            </a:r>
          </a:p>
        </p:txBody>
      </p:sp>
      <p:cxnSp>
        <p:nvCxnSpPr>
          <p:cNvPr id="6" name="Straight Arrow Connector 5">
            <a:extLst>
              <a:ext uri="{FF2B5EF4-FFF2-40B4-BE49-F238E27FC236}">
                <a16:creationId xmlns:a16="http://schemas.microsoft.com/office/drawing/2014/main" id="{C7A0E6DA-11C0-4B6E-8BE9-5FDCD32E8C24}"/>
              </a:ext>
            </a:extLst>
          </p:cNvPr>
          <p:cNvCxnSpPr>
            <a:stCxn id="4" idx="6"/>
            <a:endCxn id="11" idx="2"/>
          </p:cNvCxnSpPr>
          <p:nvPr/>
        </p:nvCxnSpPr>
        <p:spPr>
          <a:xfrm>
            <a:off x="3970071" y="2414896"/>
            <a:ext cx="4068609" cy="807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C0CCC00-C31E-431A-91FF-E1302873CED6}"/>
              </a:ext>
            </a:extLst>
          </p:cNvPr>
          <p:cNvSpPr txBox="1"/>
          <p:nvPr/>
        </p:nvSpPr>
        <p:spPr>
          <a:xfrm>
            <a:off x="5621119" y="1841844"/>
            <a:ext cx="1376624" cy="430887"/>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d[t]</a:t>
            </a:r>
          </a:p>
        </p:txBody>
      </p:sp>
      <p:sp>
        <p:nvSpPr>
          <p:cNvPr id="14" name="Content Placeholder 2">
            <a:extLst>
              <a:ext uri="{FF2B5EF4-FFF2-40B4-BE49-F238E27FC236}">
                <a16:creationId xmlns:a16="http://schemas.microsoft.com/office/drawing/2014/main" id="{C9D0BC64-8593-4160-B814-972D041FEDA8}"/>
              </a:ext>
            </a:extLst>
          </p:cNvPr>
          <p:cNvSpPr txBox="1">
            <a:spLocks/>
          </p:cNvSpPr>
          <p:nvPr/>
        </p:nvSpPr>
        <p:spPr bwMode="auto">
          <a:xfrm>
            <a:off x="525026" y="2942875"/>
            <a:ext cx="8093947" cy="11986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buFont typeface="Wingdings" panose="05000000000000000000" pitchFamily="2" charset="2"/>
              <a:buChar char="Ø"/>
            </a:pPr>
            <a:r>
              <a:rPr lang="en-US" sz="2200" b="1" dirty="0">
                <a:solidFill>
                  <a:srgbClr val="FF0000"/>
                </a:solidFill>
                <a:latin typeface="Segoe UI" panose="020B0502040204020203" pitchFamily="34" charset="0"/>
                <a:cs typeface="Segoe UI" panose="020B0502040204020203" pitchFamily="34" charset="0"/>
              </a:rPr>
              <a:t>Ý </a:t>
            </a:r>
            <a:r>
              <a:rPr lang="en-US" sz="2200" b="1" dirty="0" err="1">
                <a:solidFill>
                  <a:srgbClr val="FF0000"/>
                </a:solidFill>
                <a:latin typeface="Segoe UI" panose="020B0502040204020203" pitchFamily="34" charset="0"/>
                <a:cs typeface="Segoe UI" panose="020B0502040204020203" pitchFamily="34" charset="0"/>
              </a:rPr>
              <a:t>tưởng</a:t>
            </a:r>
            <a:r>
              <a:rPr lang="en-US" sz="2200" b="1" dirty="0">
                <a:solidFill>
                  <a:srgbClr val="FF0000"/>
                </a:solidFill>
                <a:latin typeface="Segoe UI" panose="020B0502040204020203" pitchFamily="34" charset="0"/>
                <a:cs typeface="Segoe UI" panose="020B0502040204020203" pitchFamily="34" charset="0"/>
              </a:rPr>
              <a:t> </a:t>
            </a:r>
            <a:r>
              <a:rPr lang="en-US" sz="2200" b="1" dirty="0" err="1">
                <a:solidFill>
                  <a:srgbClr val="FF0000"/>
                </a:solidFill>
                <a:latin typeface="Segoe UI" panose="020B0502040204020203" pitchFamily="34" charset="0"/>
                <a:cs typeface="Segoe UI" panose="020B0502040204020203" pitchFamily="34" charset="0"/>
              </a:rPr>
              <a:t>của</a:t>
            </a:r>
            <a:r>
              <a:rPr lang="en-US" sz="2200" b="1" dirty="0">
                <a:solidFill>
                  <a:srgbClr val="FF0000"/>
                </a:solidFill>
                <a:latin typeface="Segoe UI" panose="020B0502040204020203" pitchFamily="34" charset="0"/>
                <a:cs typeface="Segoe UI" panose="020B0502040204020203" pitchFamily="34" charset="0"/>
              </a:rPr>
              <a:t> </a:t>
            </a:r>
            <a:r>
              <a:rPr lang="en-US" sz="2200" b="1" dirty="0" err="1">
                <a:solidFill>
                  <a:srgbClr val="FF0000"/>
                </a:solidFill>
                <a:latin typeface="Segoe UI" panose="020B0502040204020203" pitchFamily="34" charset="0"/>
                <a:cs typeface="Segoe UI" panose="020B0502040204020203" pitchFamily="34" charset="0"/>
              </a:rPr>
              <a:t>thuật</a:t>
            </a:r>
            <a:r>
              <a:rPr lang="en-US" sz="2200" b="1" dirty="0">
                <a:solidFill>
                  <a:srgbClr val="FF0000"/>
                </a:solidFill>
                <a:latin typeface="Segoe UI" panose="020B0502040204020203" pitchFamily="34" charset="0"/>
                <a:cs typeface="Segoe UI" panose="020B0502040204020203" pitchFamily="34" charset="0"/>
              </a:rPr>
              <a:t> </a:t>
            </a:r>
            <a:r>
              <a:rPr lang="en-US" sz="2200" b="1" dirty="0" err="1">
                <a:solidFill>
                  <a:srgbClr val="FF0000"/>
                </a:solidFill>
                <a:latin typeface="Segoe UI" panose="020B0502040204020203" pitchFamily="34" charset="0"/>
                <a:cs typeface="Segoe UI" panose="020B0502040204020203" pitchFamily="34" charset="0"/>
              </a:rPr>
              <a:t>toán</a:t>
            </a:r>
            <a:endParaRPr lang="en-US" sz="2200" dirty="0">
              <a:solidFill>
                <a:schemeClr val="tx1">
                  <a:lumMod val="75000"/>
                  <a:lumOff val="25000"/>
                </a:schemeClr>
              </a:solidFill>
              <a:latin typeface="Segoe UI" panose="020B0502040204020203" pitchFamily="34" charset="0"/>
              <a:cs typeface="Segoe UI" panose="020B0502040204020203" pitchFamily="34" charset="0"/>
            </a:endParaRPr>
          </a:p>
          <a:p>
            <a:pPr lvl="1" algn="just">
              <a:spcBef>
                <a:spcPts val="300"/>
              </a:spcBef>
              <a:buFont typeface="Wingdings" panose="05000000000000000000" pitchFamily="2" charset="2"/>
              <a:buChar char="ü"/>
            </a:pPr>
            <a:r>
              <a:rPr lang="en-US" sz="2200" dirty="0" err="1">
                <a:solidFill>
                  <a:srgbClr val="0000FF"/>
                </a:solidFill>
                <a:latin typeface="Segoe UI" panose="020B0502040204020203" pitchFamily="34" charset="0"/>
                <a:cs typeface="Segoe UI" panose="020B0502040204020203" pitchFamily="34" charset="0"/>
              </a:rPr>
              <a:t>Sửa</a:t>
            </a:r>
            <a:r>
              <a:rPr lang="en-US" sz="2200" dirty="0">
                <a:solidFill>
                  <a:srgbClr val="0000FF"/>
                </a:solidFill>
                <a:latin typeface="Segoe UI" panose="020B0502040204020203" pitchFamily="34" charset="0"/>
                <a:cs typeface="Segoe UI" panose="020B0502040204020203" pitchFamily="34" charset="0"/>
              </a:rPr>
              <a:t> </a:t>
            </a:r>
            <a:r>
              <a:rPr lang="en-US" sz="2200" dirty="0" err="1">
                <a:solidFill>
                  <a:srgbClr val="0000FF"/>
                </a:solidFill>
                <a:latin typeface="Segoe UI" panose="020B0502040204020203" pitchFamily="34" charset="0"/>
                <a:cs typeface="Segoe UI" panose="020B0502040204020203" pitchFamily="34" charset="0"/>
              </a:rPr>
              <a:t>nhãn</a:t>
            </a:r>
            <a:endParaRPr lang="en-US" sz="2200" dirty="0">
              <a:solidFill>
                <a:srgbClr val="0000FF"/>
              </a:solidFill>
              <a:latin typeface="Segoe UI" panose="020B0502040204020203" pitchFamily="34" charset="0"/>
              <a:cs typeface="Segoe UI" panose="020B0502040204020203" pitchFamily="34" charset="0"/>
            </a:endParaRPr>
          </a:p>
        </p:txBody>
      </p:sp>
      <p:sp>
        <p:nvSpPr>
          <p:cNvPr id="15" name="Footer Placeholder 8">
            <a:extLst>
              <a:ext uri="{FF2B5EF4-FFF2-40B4-BE49-F238E27FC236}">
                <a16:creationId xmlns:a16="http://schemas.microsoft.com/office/drawing/2014/main" id="{90C9F08F-8A6B-428E-88E6-538CD54C3209}"/>
              </a:ext>
            </a:extLst>
          </p:cNvPr>
          <p:cNvSpPr>
            <a:spLocks noGrp="1"/>
          </p:cNvSpPr>
          <p:nvPr>
            <p:ph type="ftr" sz="quarter" idx="11"/>
          </p:nvPr>
        </p:nvSpPr>
        <p:spPr>
          <a:xfrm>
            <a:off x="3124200" y="6356350"/>
            <a:ext cx="2895600" cy="365125"/>
          </a:xfrm>
        </p:spPr>
        <p:txBody>
          <a:bodyPr/>
          <a:lstStyle/>
          <a:p>
            <a:r>
              <a:rPr lang="vi-VN"/>
              <a:t>Toán rời rạc - Nguyễn Thị Dinh</a:t>
            </a:r>
            <a:endParaRPr lang="en-US" dirty="0"/>
          </a:p>
        </p:txBody>
      </p:sp>
      <p:sp>
        <p:nvSpPr>
          <p:cNvPr id="18" name="Oval 17">
            <a:extLst>
              <a:ext uri="{FF2B5EF4-FFF2-40B4-BE49-F238E27FC236}">
                <a16:creationId xmlns:a16="http://schemas.microsoft.com/office/drawing/2014/main" id="{55DDD056-8FC6-4C74-9537-7B48216EBFEA}"/>
              </a:ext>
            </a:extLst>
          </p:cNvPr>
          <p:cNvSpPr/>
          <p:nvPr/>
        </p:nvSpPr>
        <p:spPr>
          <a:xfrm>
            <a:off x="1955633" y="4523554"/>
            <a:ext cx="512466" cy="486579"/>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s</a:t>
            </a:r>
          </a:p>
        </p:txBody>
      </p:sp>
      <p:sp>
        <p:nvSpPr>
          <p:cNvPr id="19" name="Oval 18">
            <a:extLst>
              <a:ext uri="{FF2B5EF4-FFF2-40B4-BE49-F238E27FC236}">
                <a16:creationId xmlns:a16="http://schemas.microsoft.com/office/drawing/2014/main" id="{228E8A89-D10A-4F60-A9DA-C1CFEA7CC1C8}"/>
              </a:ext>
            </a:extLst>
          </p:cNvPr>
          <p:cNvSpPr/>
          <p:nvPr/>
        </p:nvSpPr>
        <p:spPr>
          <a:xfrm>
            <a:off x="6637677" y="4534639"/>
            <a:ext cx="512466" cy="486579"/>
          </a:xfrm>
          <a:prstGeom prst="ellipse">
            <a:avLst/>
          </a:prstGeom>
          <a:solidFill>
            <a:srgbClr val="0099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t</a:t>
            </a:r>
          </a:p>
        </p:txBody>
      </p:sp>
      <p:sp>
        <p:nvSpPr>
          <p:cNvPr id="23" name="Oval 22">
            <a:extLst>
              <a:ext uri="{FF2B5EF4-FFF2-40B4-BE49-F238E27FC236}">
                <a16:creationId xmlns:a16="http://schemas.microsoft.com/office/drawing/2014/main" id="{B58D2337-70F9-4710-9C2A-D06735BA7FC9}"/>
              </a:ext>
            </a:extLst>
          </p:cNvPr>
          <p:cNvSpPr/>
          <p:nvPr/>
        </p:nvSpPr>
        <p:spPr>
          <a:xfrm>
            <a:off x="3165972" y="4519055"/>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a</a:t>
            </a:r>
          </a:p>
        </p:txBody>
      </p:sp>
      <p:sp>
        <p:nvSpPr>
          <p:cNvPr id="24" name="Oval 23">
            <a:extLst>
              <a:ext uri="{FF2B5EF4-FFF2-40B4-BE49-F238E27FC236}">
                <a16:creationId xmlns:a16="http://schemas.microsoft.com/office/drawing/2014/main" id="{86C97CE9-BE17-4079-86FD-7ADDEAF6DE3B}"/>
              </a:ext>
            </a:extLst>
          </p:cNvPr>
          <p:cNvSpPr/>
          <p:nvPr/>
        </p:nvSpPr>
        <p:spPr>
          <a:xfrm>
            <a:off x="5322314" y="4534639"/>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b</a:t>
            </a:r>
          </a:p>
        </p:txBody>
      </p:sp>
      <p:cxnSp>
        <p:nvCxnSpPr>
          <p:cNvPr id="25" name="Straight Arrow Connector 24">
            <a:extLst>
              <a:ext uri="{FF2B5EF4-FFF2-40B4-BE49-F238E27FC236}">
                <a16:creationId xmlns:a16="http://schemas.microsoft.com/office/drawing/2014/main" id="{FF25A118-A4D5-47BE-A264-CB4363DE7B2B}"/>
              </a:ext>
            </a:extLst>
          </p:cNvPr>
          <p:cNvCxnSpPr>
            <a:stCxn id="18" idx="6"/>
            <a:endCxn id="23" idx="2"/>
          </p:cNvCxnSpPr>
          <p:nvPr/>
        </p:nvCxnSpPr>
        <p:spPr>
          <a:xfrm flipV="1">
            <a:off x="2468099" y="4762345"/>
            <a:ext cx="697873" cy="4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3F883D7A-EB29-48F5-8A68-B283919F9846}"/>
              </a:ext>
            </a:extLst>
          </p:cNvPr>
          <p:cNvCxnSpPr>
            <a:cxnSpLocks/>
            <a:stCxn id="24" idx="6"/>
            <a:endCxn id="19" idx="2"/>
          </p:cNvCxnSpPr>
          <p:nvPr/>
        </p:nvCxnSpPr>
        <p:spPr>
          <a:xfrm>
            <a:off x="5834780" y="4777929"/>
            <a:ext cx="8028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1CE7E9D-A3FD-40EB-90A7-B5D7A3DA10F7}"/>
              </a:ext>
            </a:extLst>
          </p:cNvPr>
          <p:cNvCxnSpPr>
            <a:cxnSpLocks/>
            <a:stCxn id="23" idx="6"/>
            <a:endCxn id="24" idx="2"/>
          </p:cNvCxnSpPr>
          <p:nvPr/>
        </p:nvCxnSpPr>
        <p:spPr>
          <a:xfrm>
            <a:off x="3678438" y="4762345"/>
            <a:ext cx="1643876" cy="15584"/>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110FEA-B775-404B-9385-13B450D291F1}"/>
              </a:ext>
            </a:extLst>
          </p:cNvPr>
          <p:cNvSpPr txBox="1"/>
          <p:nvPr/>
        </p:nvSpPr>
        <p:spPr>
          <a:xfrm>
            <a:off x="6553200" y="4047976"/>
            <a:ext cx="1376624" cy="430887"/>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d[t]</a:t>
            </a:r>
          </a:p>
        </p:txBody>
      </p:sp>
      <p:sp>
        <p:nvSpPr>
          <p:cNvPr id="35" name="Oval 34">
            <a:extLst>
              <a:ext uri="{FF2B5EF4-FFF2-40B4-BE49-F238E27FC236}">
                <a16:creationId xmlns:a16="http://schemas.microsoft.com/office/drawing/2014/main" id="{D550D2A1-EEB8-44BE-9CDE-652D59A4050B}"/>
              </a:ext>
            </a:extLst>
          </p:cNvPr>
          <p:cNvSpPr/>
          <p:nvPr/>
        </p:nvSpPr>
        <p:spPr>
          <a:xfrm>
            <a:off x="5364886" y="5531379"/>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c</a:t>
            </a:r>
          </a:p>
        </p:txBody>
      </p:sp>
      <p:cxnSp>
        <p:nvCxnSpPr>
          <p:cNvPr id="36" name="Straight Arrow Connector 35">
            <a:extLst>
              <a:ext uri="{FF2B5EF4-FFF2-40B4-BE49-F238E27FC236}">
                <a16:creationId xmlns:a16="http://schemas.microsoft.com/office/drawing/2014/main" id="{791B3C38-84AE-406C-9B72-25DBF7BD9CBB}"/>
              </a:ext>
            </a:extLst>
          </p:cNvPr>
          <p:cNvCxnSpPr>
            <a:cxnSpLocks/>
            <a:stCxn id="18" idx="5"/>
            <a:endCxn id="35" idx="2"/>
          </p:cNvCxnSpPr>
          <p:nvPr/>
        </p:nvCxnSpPr>
        <p:spPr>
          <a:xfrm>
            <a:off x="2393050" y="4938875"/>
            <a:ext cx="2971836" cy="835794"/>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0E3126B-CA78-4F48-B1E1-A672FB14A4DC}"/>
              </a:ext>
            </a:extLst>
          </p:cNvPr>
          <p:cNvCxnSpPr>
            <a:cxnSpLocks/>
            <a:stCxn id="35" idx="6"/>
            <a:endCxn id="19" idx="3"/>
          </p:cNvCxnSpPr>
          <p:nvPr/>
        </p:nvCxnSpPr>
        <p:spPr>
          <a:xfrm flipV="1">
            <a:off x="5877352" y="4949960"/>
            <a:ext cx="835374" cy="824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useBgFill="1">
        <p:nvSpPr>
          <p:cNvPr id="44" name="TextBox 43">
            <a:extLst>
              <a:ext uri="{FF2B5EF4-FFF2-40B4-BE49-F238E27FC236}">
                <a16:creationId xmlns:a16="http://schemas.microsoft.com/office/drawing/2014/main" id="{24EA407C-FB38-48A4-9992-AC52F6F0E560}"/>
              </a:ext>
            </a:extLst>
          </p:cNvPr>
          <p:cNvSpPr txBox="1"/>
          <p:nvPr/>
        </p:nvSpPr>
        <p:spPr>
          <a:xfrm>
            <a:off x="6570005" y="4043103"/>
            <a:ext cx="2459369" cy="430887"/>
          </a:xfrm>
          <a:prstGeom prst="rect">
            <a:avLst/>
          </a:prstGeom>
        </p:spPr>
        <p:txBody>
          <a:bodyPr wrap="square" rtlCol="0">
            <a:spAutoFit/>
          </a:bodyPr>
          <a:lstStyle/>
          <a:p>
            <a:r>
              <a:rPr lang="en-US" sz="2200" dirty="0">
                <a:latin typeface="Segoe UI" panose="020B0502040204020203" pitchFamily="34" charset="0"/>
                <a:cs typeface="Segoe UI" panose="020B0502040204020203" pitchFamily="34" charset="0"/>
              </a:rPr>
              <a:t>d[t]&gt;d[c]+w(c, t)</a:t>
            </a:r>
          </a:p>
        </p:txBody>
      </p:sp>
      <p:sp useBgFill="1">
        <p:nvSpPr>
          <p:cNvPr id="45" name="TextBox 44">
            <a:extLst>
              <a:ext uri="{FF2B5EF4-FFF2-40B4-BE49-F238E27FC236}">
                <a16:creationId xmlns:a16="http://schemas.microsoft.com/office/drawing/2014/main" id="{873BA435-4482-4DE4-9937-AEE04F37294C}"/>
              </a:ext>
            </a:extLst>
          </p:cNvPr>
          <p:cNvSpPr txBox="1"/>
          <p:nvPr/>
        </p:nvSpPr>
        <p:spPr>
          <a:xfrm>
            <a:off x="6595068" y="4082123"/>
            <a:ext cx="2459369" cy="430887"/>
          </a:xfrm>
          <a:prstGeom prst="rect">
            <a:avLst/>
          </a:prstGeom>
        </p:spPr>
        <p:txBody>
          <a:bodyPr wrap="square" rtlCol="0">
            <a:spAutoFit/>
          </a:bodyPr>
          <a:lstStyle/>
          <a:p>
            <a:r>
              <a:rPr lang="en-US" sz="2200" dirty="0">
                <a:latin typeface="Segoe UI" panose="020B0502040204020203" pitchFamily="34" charset="0"/>
                <a:cs typeface="Segoe UI" panose="020B0502040204020203" pitchFamily="34" charset="0"/>
              </a:rPr>
              <a:t>d[t]=d[c]+w(c, t)</a:t>
            </a:r>
          </a:p>
        </p:txBody>
      </p:sp>
    </p:spTree>
    <p:extLst>
      <p:ext uri="{BB962C8B-B14F-4D97-AF65-F5344CB8AC3E}">
        <p14:creationId xmlns:p14="http://schemas.microsoft.com/office/powerpoint/2010/main" val="18166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1" grpId="0" animBg="1"/>
      <p:bldP spid="9" grpId="0"/>
      <p:bldP spid="14" grpId="0"/>
      <p:bldP spid="18" grpId="0" animBg="1"/>
      <p:bldP spid="19" grpId="0" animBg="1"/>
      <p:bldP spid="23" grpId="0" animBg="1"/>
      <p:bldP spid="24" grpId="0" animBg="1"/>
      <p:bldP spid="34" grpId="0"/>
      <p:bldP spid="35" grpId="0" animBg="1"/>
      <p:bldP spid="44"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199" y="1291390"/>
            <a:ext cx="8093947" cy="786478"/>
          </a:xfrm>
        </p:spPr>
        <p:txBody>
          <a:bodyPr>
            <a:normAutofit lnSpcReduction="10000"/>
          </a:bodyPr>
          <a:lstStyle/>
          <a:p>
            <a:pPr algn="just">
              <a:spcBef>
                <a:spcPts val="30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Gọi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i="1" dirty="0" err="1">
                <a:solidFill>
                  <a:srgbClr val="FF0000"/>
                </a:solidFill>
                <a:latin typeface="Segoe UI" panose="020B0502040204020203" pitchFamily="34" charset="0"/>
                <a:cs typeface="Segoe UI" panose="020B0502040204020203" pitchFamily="34" charset="0"/>
              </a:rPr>
              <a:t>nhãn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một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khoảng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giữa</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bắt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đầu</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tới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đó</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12</a:t>
            </a:fld>
            <a:endParaRPr lang="en-US"/>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4" name="Oval 3">
            <a:extLst>
              <a:ext uri="{FF2B5EF4-FFF2-40B4-BE49-F238E27FC236}">
                <a16:creationId xmlns:a16="http://schemas.microsoft.com/office/drawing/2014/main" id="{81A5D3D9-0E41-4353-BB7D-0B48F64D4B29}"/>
              </a:ext>
            </a:extLst>
          </p:cNvPr>
          <p:cNvSpPr/>
          <p:nvPr/>
        </p:nvSpPr>
        <p:spPr>
          <a:xfrm>
            <a:off x="3457605" y="2171606"/>
            <a:ext cx="512466" cy="486579"/>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s</a:t>
            </a:r>
          </a:p>
        </p:txBody>
      </p:sp>
      <p:sp>
        <p:nvSpPr>
          <p:cNvPr id="11" name="Oval 10">
            <a:extLst>
              <a:ext uri="{FF2B5EF4-FFF2-40B4-BE49-F238E27FC236}">
                <a16:creationId xmlns:a16="http://schemas.microsoft.com/office/drawing/2014/main" id="{E4BB7EC6-CDF7-4788-B3CF-F2E799D515CA}"/>
              </a:ext>
            </a:extLst>
          </p:cNvPr>
          <p:cNvSpPr/>
          <p:nvPr/>
        </p:nvSpPr>
        <p:spPr>
          <a:xfrm>
            <a:off x="8038680" y="2179684"/>
            <a:ext cx="512466" cy="486579"/>
          </a:xfrm>
          <a:prstGeom prst="ellipse">
            <a:avLst/>
          </a:prstGeom>
          <a:solidFill>
            <a:srgbClr val="0099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t</a:t>
            </a:r>
          </a:p>
        </p:txBody>
      </p:sp>
      <p:cxnSp>
        <p:nvCxnSpPr>
          <p:cNvPr id="6" name="Straight Arrow Connector 5">
            <a:extLst>
              <a:ext uri="{FF2B5EF4-FFF2-40B4-BE49-F238E27FC236}">
                <a16:creationId xmlns:a16="http://schemas.microsoft.com/office/drawing/2014/main" id="{C7A0E6DA-11C0-4B6E-8BE9-5FDCD32E8C24}"/>
              </a:ext>
            </a:extLst>
          </p:cNvPr>
          <p:cNvCxnSpPr>
            <a:stCxn id="4" idx="6"/>
            <a:endCxn id="11" idx="2"/>
          </p:cNvCxnSpPr>
          <p:nvPr/>
        </p:nvCxnSpPr>
        <p:spPr>
          <a:xfrm>
            <a:off x="3970071" y="2414896"/>
            <a:ext cx="4068609" cy="8078"/>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C0CCC00-C31E-431A-91FF-E1302873CED6}"/>
              </a:ext>
            </a:extLst>
          </p:cNvPr>
          <p:cNvSpPr txBox="1"/>
          <p:nvPr/>
        </p:nvSpPr>
        <p:spPr>
          <a:xfrm>
            <a:off x="5621119" y="1841844"/>
            <a:ext cx="1376624" cy="430887"/>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d[t]</a:t>
            </a:r>
          </a:p>
        </p:txBody>
      </p:sp>
      <p:sp>
        <p:nvSpPr>
          <p:cNvPr id="14" name="Content Placeholder 2">
            <a:extLst>
              <a:ext uri="{FF2B5EF4-FFF2-40B4-BE49-F238E27FC236}">
                <a16:creationId xmlns:a16="http://schemas.microsoft.com/office/drawing/2014/main" id="{C9D0BC64-8593-4160-B814-972D041FEDA8}"/>
              </a:ext>
            </a:extLst>
          </p:cNvPr>
          <p:cNvSpPr txBox="1">
            <a:spLocks/>
          </p:cNvSpPr>
          <p:nvPr/>
        </p:nvSpPr>
        <p:spPr bwMode="auto">
          <a:xfrm>
            <a:off x="525026" y="2942875"/>
            <a:ext cx="8093947" cy="11986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buFont typeface="Wingdings" panose="05000000000000000000" pitchFamily="2" charset="2"/>
              <a:buChar char="Ø"/>
            </a:pPr>
            <a:r>
              <a:rPr lang="en-US" sz="2400" b="1" dirty="0">
                <a:solidFill>
                  <a:srgbClr val="FF0000"/>
                </a:solidFill>
                <a:latin typeface="Segoe UI" panose="020B0502040204020203" pitchFamily="34" charset="0"/>
                <a:cs typeface="Segoe UI" panose="020B0502040204020203" pitchFamily="34" charset="0"/>
              </a:rPr>
              <a:t>Ý </a:t>
            </a:r>
            <a:r>
              <a:rPr lang="en-US" sz="2400" b="1" dirty="0" err="1">
                <a:solidFill>
                  <a:srgbClr val="FF0000"/>
                </a:solidFill>
                <a:latin typeface="Segoe UI" panose="020B0502040204020203" pitchFamily="34" charset="0"/>
                <a:cs typeface="Segoe UI" panose="020B0502040204020203" pitchFamily="34" charset="0"/>
              </a:rPr>
              <a:t>tưởng</a:t>
            </a:r>
            <a:r>
              <a:rPr lang="en-US" sz="2400" b="1" dirty="0">
                <a:solidFill>
                  <a:srgbClr val="FF0000"/>
                </a:solidFill>
                <a:latin typeface="Segoe UI" panose="020B0502040204020203" pitchFamily="34" charset="0"/>
                <a:cs typeface="Segoe UI" panose="020B0502040204020203" pitchFamily="34" charset="0"/>
              </a:rPr>
              <a:t> </a:t>
            </a:r>
            <a:r>
              <a:rPr lang="en-US" sz="2400" b="1" dirty="0" err="1">
                <a:solidFill>
                  <a:srgbClr val="FF0000"/>
                </a:solidFill>
                <a:latin typeface="Segoe UI" panose="020B0502040204020203" pitchFamily="34" charset="0"/>
                <a:cs typeface="Segoe UI" panose="020B0502040204020203" pitchFamily="34" charset="0"/>
              </a:rPr>
              <a:t>của</a:t>
            </a:r>
            <a:r>
              <a:rPr lang="en-US" sz="2400" b="1" dirty="0">
                <a:solidFill>
                  <a:srgbClr val="FF0000"/>
                </a:solidFill>
                <a:latin typeface="Segoe UI" panose="020B0502040204020203" pitchFamily="34" charset="0"/>
                <a:cs typeface="Segoe UI" panose="020B0502040204020203" pitchFamily="34" charset="0"/>
              </a:rPr>
              <a:t> </a:t>
            </a:r>
            <a:r>
              <a:rPr lang="en-US" sz="2400" b="1" dirty="0" err="1">
                <a:solidFill>
                  <a:srgbClr val="FF0000"/>
                </a:solidFill>
                <a:latin typeface="Segoe UI" panose="020B0502040204020203" pitchFamily="34" charset="0"/>
                <a:cs typeface="Segoe UI" panose="020B0502040204020203" pitchFamily="34" charset="0"/>
              </a:rPr>
              <a:t>thuật</a:t>
            </a:r>
            <a:r>
              <a:rPr lang="en-US" sz="2400" b="1" dirty="0">
                <a:solidFill>
                  <a:srgbClr val="FF0000"/>
                </a:solidFill>
                <a:latin typeface="Segoe UI" panose="020B0502040204020203" pitchFamily="34" charset="0"/>
                <a:cs typeface="Segoe UI" panose="020B0502040204020203" pitchFamily="34" charset="0"/>
              </a:rPr>
              <a:t> </a:t>
            </a:r>
            <a:r>
              <a:rPr lang="en-US" sz="2400" b="1" dirty="0" err="1">
                <a:solidFill>
                  <a:srgbClr val="FF0000"/>
                </a:solidFill>
                <a:latin typeface="Segoe UI" panose="020B0502040204020203" pitchFamily="34" charset="0"/>
                <a:cs typeface="Segoe UI" panose="020B0502040204020203" pitchFamily="34" charset="0"/>
              </a:rPr>
              <a:t>toán</a:t>
            </a:r>
            <a:endParaRPr lang="en-US" sz="2400" dirty="0">
              <a:solidFill>
                <a:schemeClr val="tx1">
                  <a:lumMod val="75000"/>
                  <a:lumOff val="25000"/>
                </a:schemeClr>
              </a:solidFill>
              <a:latin typeface="Segoe UI" panose="020B0502040204020203" pitchFamily="34" charset="0"/>
              <a:cs typeface="Segoe UI" panose="020B0502040204020203" pitchFamily="34" charset="0"/>
            </a:endParaRPr>
          </a:p>
          <a:p>
            <a:pPr lvl="1" algn="just">
              <a:spcBef>
                <a:spcPts val="300"/>
              </a:spcBef>
              <a:buFont typeface="Wingdings" panose="05000000000000000000" pitchFamily="2" charset="2"/>
              <a:buChar char="ü"/>
            </a:pPr>
            <a:r>
              <a:rPr lang="en-US" sz="2200" dirty="0" err="1">
                <a:solidFill>
                  <a:schemeClr val="tx1">
                    <a:lumMod val="75000"/>
                    <a:lumOff val="25000"/>
                  </a:schemeClr>
                </a:solidFill>
                <a:latin typeface="Segoe UI" panose="020B0502040204020203" pitchFamily="34" charset="0"/>
                <a:cs typeface="Segoe UI" panose="020B0502040204020203" pitchFamily="34" charset="0"/>
              </a:rPr>
              <a:t>Sửa</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nhãn</a:t>
            </a:r>
            <a:endParaRPr lang="en-US" sz="2200" dirty="0">
              <a:solidFill>
                <a:schemeClr val="tx1">
                  <a:lumMod val="75000"/>
                  <a:lumOff val="25000"/>
                </a:schemeClr>
              </a:solidFill>
              <a:latin typeface="Segoe UI" panose="020B0502040204020203" pitchFamily="34" charset="0"/>
              <a:cs typeface="Segoe UI" panose="020B0502040204020203" pitchFamily="34" charset="0"/>
            </a:endParaRPr>
          </a:p>
          <a:p>
            <a:pPr lvl="1" algn="just">
              <a:spcBef>
                <a:spcPts val="300"/>
              </a:spcBef>
              <a:buFont typeface="Wingdings" panose="05000000000000000000" pitchFamily="2" charset="2"/>
              <a:buChar char="ü"/>
            </a:pPr>
            <a:r>
              <a:rPr lang="en-US" sz="2200" dirty="0" err="1">
                <a:solidFill>
                  <a:srgbClr val="0000FF"/>
                </a:solidFill>
                <a:latin typeface="Segoe UI" panose="020B0502040204020203" pitchFamily="34" charset="0"/>
                <a:cs typeface="Segoe UI" panose="020B0502040204020203" pitchFamily="34" charset="0"/>
              </a:rPr>
              <a:t>Cố</a:t>
            </a:r>
            <a:r>
              <a:rPr lang="en-US" sz="2200" dirty="0">
                <a:solidFill>
                  <a:srgbClr val="0000FF"/>
                </a:solidFill>
                <a:latin typeface="Segoe UI" panose="020B0502040204020203" pitchFamily="34" charset="0"/>
                <a:cs typeface="Segoe UI" panose="020B0502040204020203" pitchFamily="34" charset="0"/>
              </a:rPr>
              <a:t> </a:t>
            </a:r>
            <a:r>
              <a:rPr lang="en-US" sz="2200" dirty="0" err="1">
                <a:solidFill>
                  <a:srgbClr val="0000FF"/>
                </a:solidFill>
                <a:latin typeface="Segoe UI" panose="020B0502040204020203" pitchFamily="34" charset="0"/>
                <a:cs typeface="Segoe UI" panose="020B0502040204020203" pitchFamily="34" charset="0"/>
              </a:rPr>
              <a:t>định</a:t>
            </a:r>
            <a:r>
              <a:rPr lang="en-US" sz="2200" dirty="0">
                <a:solidFill>
                  <a:srgbClr val="0000FF"/>
                </a:solidFill>
                <a:latin typeface="Segoe UI" panose="020B0502040204020203" pitchFamily="34" charset="0"/>
                <a:cs typeface="Segoe UI" panose="020B0502040204020203" pitchFamily="34" charset="0"/>
              </a:rPr>
              <a:t> </a:t>
            </a:r>
            <a:r>
              <a:rPr lang="en-US" sz="2200" dirty="0" err="1">
                <a:solidFill>
                  <a:srgbClr val="0000FF"/>
                </a:solidFill>
                <a:latin typeface="Segoe UI" panose="020B0502040204020203" pitchFamily="34" charset="0"/>
                <a:cs typeface="Segoe UI" panose="020B0502040204020203" pitchFamily="34" charset="0"/>
              </a:rPr>
              <a:t>nhãn</a:t>
            </a:r>
            <a:endParaRPr lang="vi-VN" sz="2200" dirty="0">
              <a:solidFill>
                <a:srgbClr val="0000FF"/>
              </a:solidFill>
              <a:latin typeface="Segoe UI" panose="020B0502040204020203" pitchFamily="34" charset="0"/>
              <a:cs typeface="Segoe UI" panose="020B0502040204020203" pitchFamily="34" charset="0"/>
            </a:endParaRPr>
          </a:p>
        </p:txBody>
      </p:sp>
      <p:sp>
        <p:nvSpPr>
          <p:cNvPr id="15" name="Footer Placeholder 8">
            <a:extLst>
              <a:ext uri="{FF2B5EF4-FFF2-40B4-BE49-F238E27FC236}">
                <a16:creationId xmlns:a16="http://schemas.microsoft.com/office/drawing/2014/main" id="{90C9F08F-8A6B-428E-88E6-538CD54C3209}"/>
              </a:ext>
            </a:extLst>
          </p:cNvPr>
          <p:cNvSpPr>
            <a:spLocks noGrp="1"/>
          </p:cNvSpPr>
          <p:nvPr>
            <p:ph type="ftr" sz="quarter" idx="11"/>
          </p:nvPr>
        </p:nvSpPr>
        <p:spPr>
          <a:xfrm>
            <a:off x="3124200" y="6356350"/>
            <a:ext cx="2895600" cy="365125"/>
          </a:xfrm>
        </p:spPr>
        <p:txBody>
          <a:bodyPr/>
          <a:lstStyle/>
          <a:p>
            <a:r>
              <a:rPr lang="vi-VN"/>
              <a:t>Toán rời rạc - Nguyễn Thị Dinh</a:t>
            </a:r>
            <a:endParaRPr lang="en-US" dirty="0"/>
          </a:p>
        </p:txBody>
      </p:sp>
      <p:sp>
        <p:nvSpPr>
          <p:cNvPr id="18" name="Oval 17">
            <a:extLst>
              <a:ext uri="{FF2B5EF4-FFF2-40B4-BE49-F238E27FC236}">
                <a16:creationId xmlns:a16="http://schemas.microsoft.com/office/drawing/2014/main" id="{55DDD056-8FC6-4C74-9537-7B48216EBFEA}"/>
              </a:ext>
            </a:extLst>
          </p:cNvPr>
          <p:cNvSpPr/>
          <p:nvPr/>
        </p:nvSpPr>
        <p:spPr>
          <a:xfrm>
            <a:off x="3448080" y="4144639"/>
            <a:ext cx="512466" cy="486579"/>
          </a:xfrm>
          <a:prstGeom prst="ellipse">
            <a:avLst/>
          </a:prstGeom>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s</a:t>
            </a:r>
          </a:p>
        </p:txBody>
      </p:sp>
      <p:sp>
        <p:nvSpPr>
          <p:cNvPr id="23" name="Oval 22">
            <a:extLst>
              <a:ext uri="{FF2B5EF4-FFF2-40B4-BE49-F238E27FC236}">
                <a16:creationId xmlns:a16="http://schemas.microsoft.com/office/drawing/2014/main" id="{B58D2337-70F9-4710-9C2A-D06735BA7FC9}"/>
              </a:ext>
            </a:extLst>
          </p:cNvPr>
          <p:cNvSpPr/>
          <p:nvPr/>
        </p:nvSpPr>
        <p:spPr>
          <a:xfrm>
            <a:off x="5192307" y="3176587"/>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a</a:t>
            </a:r>
          </a:p>
        </p:txBody>
      </p:sp>
      <p:sp>
        <p:nvSpPr>
          <p:cNvPr id="24" name="Oval 23">
            <a:extLst>
              <a:ext uri="{FF2B5EF4-FFF2-40B4-BE49-F238E27FC236}">
                <a16:creationId xmlns:a16="http://schemas.microsoft.com/office/drawing/2014/main" id="{86C97CE9-BE17-4079-86FD-7ADDEAF6DE3B}"/>
              </a:ext>
            </a:extLst>
          </p:cNvPr>
          <p:cNvSpPr/>
          <p:nvPr/>
        </p:nvSpPr>
        <p:spPr>
          <a:xfrm>
            <a:off x="5192307" y="4044173"/>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b</a:t>
            </a:r>
          </a:p>
        </p:txBody>
      </p:sp>
      <p:cxnSp>
        <p:nvCxnSpPr>
          <p:cNvPr id="25" name="Straight Arrow Connector 24">
            <a:extLst>
              <a:ext uri="{FF2B5EF4-FFF2-40B4-BE49-F238E27FC236}">
                <a16:creationId xmlns:a16="http://schemas.microsoft.com/office/drawing/2014/main" id="{FF25A118-A4D5-47BE-A264-CB4363DE7B2B}"/>
              </a:ext>
            </a:extLst>
          </p:cNvPr>
          <p:cNvCxnSpPr>
            <a:cxnSpLocks/>
            <a:stCxn id="18" idx="7"/>
            <a:endCxn id="23" idx="2"/>
          </p:cNvCxnSpPr>
          <p:nvPr/>
        </p:nvCxnSpPr>
        <p:spPr>
          <a:xfrm flipV="1">
            <a:off x="3885497" y="3419877"/>
            <a:ext cx="1306810" cy="796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Oval 34">
            <a:extLst>
              <a:ext uri="{FF2B5EF4-FFF2-40B4-BE49-F238E27FC236}">
                <a16:creationId xmlns:a16="http://schemas.microsoft.com/office/drawing/2014/main" id="{D550D2A1-EEB8-44BE-9CDE-652D59A4050B}"/>
              </a:ext>
            </a:extLst>
          </p:cNvPr>
          <p:cNvSpPr/>
          <p:nvPr/>
        </p:nvSpPr>
        <p:spPr>
          <a:xfrm>
            <a:off x="5192307" y="5634728"/>
            <a:ext cx="512466" cy="486579"/>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Segoe UI" panose="020B0502040204020203" pitchFamily="34" charset="0"/>
                <a:cs typeface="Segoe UI" panose="020B0502040204020203" pitchFamily="34" charset="0"/>
              </a:rPr>
              <a:t>z</a:t>
            </a:r>
          </a:p>
        </p:txBody>
      </p:sp>
      <p:cxnSp>
        <p:nvCxnSpPr>
          <p:cNvPr id="36" name="Straight Arrow Connector 35">
            <a:extLst>
              <a:ext uri="{FF2B5EF4-FFF2-40B4-BE49-F238E27FC236}">
                <a16:creationId xmlns:a16="http://schemas.microsoft.com/office/drawing/2014/main" id="{791B3C38-84AE-406C-9B72-25DBF7BD9CBB}"/>
              </a:ext>
            </a:extLst>
          </p:cNvPr>
          <p:cNvCxnSpPr>
            <a:cxnSpLocks/>
            <a:stCxn id="18" idx="5"/>
            <a:endCxn id="35" idx="2"/>
          </p:cNvCxnSpPr>
          <p:nvPr/>
        </p:nvCxnSpPr>
        <p:spPr>
          <a:xfrm>
            <a:off x="3885497" y="4559960"/>
            <a:ext cx="1306810" cy="1318058"/>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7580D1A-9B56-4015-98A0-9F1763F96A27}"/>
              </a:ext>
            </a:extLst>
          </p:cNvPr>
          <p:cNvCxnSpPr>
            <a:cxnSpLocks/>
            <a:stCxn id="18" idx="6"/>
            <a:endCxn id="24" idx="2"/>
          </p:cNvCxnSpPr>
          <p:nvPr/>
        </p:nvCxnSpPr>
        <p:spPr>
          <a:xfrm flipV="1">
            <a:off x="3960546" y="4287463"/>
            <a:ext cx="1231761" cy="100466"/>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DCFD817-33FF-497E-8FF3-6D44764D8C33}"/>
              </a:ext>
            </a:extLst>
          </p:cNvPr>
          <p:cNvCxnSpPr>
            <a:cxnSpLocks/>
            <a:endCxn id="35" idx="0"/>
          </p:cNvCxnSpPr>
          <p:nvPr/>
        </p:nvCxnSpPr>
        <p:spPr>
          <a:xfrm>
            <a:off x="5448540" y="4631218"/>
            <a:ext cx="0" cy="100351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52C41069-2A11-44DD-96E8-0E0365CCC7C4}"/>
              </a:ext>
            </a:extLst>
          </p:cNvPr>
          <p:cNvSpPr/>
          <p:nvPr/>
        </p:nvSpPr>
        <p:spPr>
          <a:xfrm>
            <a:off x="5704773" y="3497380"/>
            <a:ext cx="512466" cy="2362997"/>
          </a:xfrm>
          <a:prstGeom prst="rightBrace">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0E1BD95-F01F-4822-B5EC-D537D77E0441}"/>
                  </a:ext>
                </a:extLst>
              </p:cNvPr>
              <p:cNvSpPr txBox="1"/>
              <p:nvPr/>
            </p:nvSpPr>
            <p:spPr>
              <a:xfrm>
                <a:off x="6019800" y="4076181"/>
                <a:ext cx="29912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 </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𝑏</m:t>
                              </m:r>
                            </m:e>
                          </m:d>
                          <m:r>
                            <a:rPr lang="en-US" b="0" i="1" smtClean="0">
                              <a:latin typeface="Cambria Math" panose="02040503050406030204" pitchFamily="18" charset="0"/>
                            </a:rPr>
                            <m:t>, .., </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e>
                      </m:func>
                    </m:oMath>
                  </m:oMathPara>
                </a14:m>
                <a:endParaRPr lang="en-US" dirty="0"/>
              </a:p>
            </p:txBody>
          </p:sp>
        </mc:Choice>
        <mc:Fallback xmlns="">
          <p:sp>
            <p:nvSpPr>
              <p:cNvPr id="43" name="TextBox 42">
                <a:extLst>
                  <a:ext uri="{FF2B5EF4-FFF2-40B4-BE49-F238E27FC236}">
                    <a16:creationId xmlns:a16="http://schemas.microsoft.com/office/drawing/2014/main" id="{A0E1BD95-F01F-4822-B5EC-D537D77E0441}"/>
                  </a:ext>
                </a:extLst>
              </p:cNvPr>
              <p:cNvSpPr txBox="1">
                <a:spLocks noRot="1" noChangeAspect="1" noMove="1" noResize="1" noEditPoints="1" noAdjustHandles="1" noChangeArrowheads="1" noChangeShapeType="1" noTextEdit="1"/>
              </p:cNvSpPr>
              <p:nvPr/>
            </p:nvSpPr>
            <p:spPr>
              <a:xfrm>
                <a:off x="6019800" y="4076181"/>
                <a:ext cx="2991222"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924D526C-4200-4410-89E7-26FE6E3A5EAB}"/>
                  </a:ext>
                </a:extLst>
              </p:cNvPr>
              <p:cNvSpPr/>
              <p:nvPr/>
            </p:nvSpPr>
            <p:spPr>
              <a:xfrm>
                <a:off x="5192307" y="4866261"/>
                <a:ext cx="512466" cy="424404"/>
              </a:xfrm>
              <a:prstGeom prst="ellipse">
                <a:avLst/>
              </a:prstGeom>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r>
                        <a:rPr lang="en-US" sz="2800" i="1" dirty="0" smtClean="0">
                          <a:solidFill>
                            <a:schemeClr val="bg1"/>
                          </a:solidFill>
                          <a:latin typeface="Cambria Math" panose="02040503050406030204" pitchFamily="18" charset="0"/>
                          <a:cs typeface="Segoe UI" panose="020B0502040204020203" pitchFamily="34" charset="0"/>
                        </a:rPr>
                        <m:t>𝑥</m:t>
                      </m:r>
                    </m:oMath>
                  </m:oMathPara>
                </a14:m>
                <a:endParaRPr lang="en-US" sz="2800" dirty="0">
                  <a:solidFill>
                    <a:schemeClr val="bg1"/>
                  </a:solidFill>
                  <a:latin typeface="Segoe UI" panose="020B0502040204020203" pitchFamily="34" charset="0"/>
                  <a:cs typeface="Segoe UI" panose="020B0502040204020203" pitchFamily="34" charset="0"/>
                </a:endParaRPr>
              </a:p>
            </p:txBody>
          </p:sp>
        </mc:Choice>
        <mc:Fallback xmlns="">
          <p:sp>
            <p:nvSpPr>
              <p:cNvPr id="48" name="Oval 47">
                <a:extLst>
                  <a:ext uri="{FF2B5EF4-FFF2-40B4-BE49-F238E27FC236}">
                    <a16:creationId xmlns:a16="http://schemas.microsoft.com/office/drawing/2014/main" id="{924D526C-4200-4410-89E7-26FE6E3A5EAB}"/>
                  </a:ext>
                </a:extLst>
              </p:cNvPr>
              <p:cNvSpPr>
                <a:spLocks noRot="1" noChangeAspect="1" noMove="1" noResize="1" noEditPoints="1" noAdjustHandles="1" noChangeArrowheads="1" noChangeShapeType="1" noTextEdit="1"/>
              </p:cNvSpPr>
              <p:nvPr/>
            </p:nvSpPr>
            <p:spPr>
              <a:xfrm>
                <a:off x="5192307" y="4866261"/>
                <a:ext cx="512466" cy="424404"/>
              </a:xfrm>
              <a:prstGeom prst="ellipse">
                <a:avLst/>
              </a:prstGeom>
              <a:blipFill>
                <a:blip r:embed="rId5"/>
                <a:stretch>
                  <a:fillRect/>
                </a:stretch>
              </a:blipFill>
              <a:ln/>
            </p:spPr>
            <p:txBody>
              <a:bodyPr/>
              <a:lstStyle/>
              <a:p>
                <a:r>
                  <a:rPr lang="en-US">
                    <a:noFill/>
                  </a:rPr>
                  <a:t> </a:t>
                </a:r>
              </a:p>
            </p:txBody>
          </p:sp>
        </mc:Fallback>
      </mc:AlternateContent>
    </p:spTree>
    <p:extLst>
      <p:ext uri="{BB962C8B-B14F-4D97-AF65-F5344CB8AC3E}">
        <p14:creationId xmlns:p14="http://schemas.microsoft.com/office/powerpoint/2010/main" val="106318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199" y="1291390"/>
            <a:ext cx="8229601" cy="2417010"/>
          </a:xfrm>
        </p:spPr>
        <p:txBody>
          <a:bodyPr>
            <a:normAutofit/>
          </a:bodyPr>
          <a:lstStyle/>
          <a:p>
            <a:pPr algn="just">
              <a:spcBef>
                <a:spcPts val="300"/>
              </a:spcBef>
              <a:buFont typeface="Wingdings" panose="05000000000000000000" pitchFamily="2" charset="2"/>
              <a:buChar char="q"/>
            </a:pPr>
            <a:r>
              <a:rPr lang="en-US" sz="2400" b="1" dirty="0">
                <a:solidFill>
                  <a:srgbClr val="009900"/>
                </a:solidFill>
                <a:latin typeface="Segoe UI" panose="020B0502040204020203" pitchFamily="34" charset="0"/>
                <a:cs typeface="Segoe UI" panose="020B0502040204020203" pitchFamily="34" charset="0"/>
              </a:rPr>
              <a:t>Input: </a:t>
            </a:r>
          </a:p>
          <a:p>
            <a:pPr lvl="1" algn="just">
              <a:spcBef>
                <a:spcPts val="300"/>
              </a:spcBef>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hướng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trọng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số</a:t>
            </a:r>
            <a:r>
              <a:rPr lang="en-US" sz="2000" dirty="0">
                <a:solidFill>
                  <a:schemeClr val="tx1">
                    <a:lumMod val="75000"/>
                    <a:lumOff val="25000"/>
                  </a:schemeClr>
                </a:solidFill>
                <a:latin typeface="Segoe UI" panose="020B0502040204020203" pitchFamily="34" charset="0"/>
                <a:cs typeface="Segoe UI" panose="020B0502040204020203" pitchFamily="34" charset="0"/>
              </a:rPr>
              <a:t> G=(V, E, W),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không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trọng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số</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âm</a:t>
            </a: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lvl="1" algn="just">
              <a:spcBef>
                <a:spcPts val="300"/>
              </a:spcBef>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bắt</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đầu</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nguồn</a:t>
            </a:r>
            <a:r>
              <a:rPr lang="en-US" sz="2000" dirty="0">
                <a:solidFill>
                  <a:schemeClr val="tx1">
                    <a:lumMod val="75000"/>
                    <a:lumOff val="25000"/>
                  </a:schemeClr>
                </a:solidFill>
                <a:latin typeface="Segoe UI" panose="020B0502040204020203" pitchFamily="34" charset="0"/>
                <a:cs typeface="Segoe UI" panose="020B0502040204020203" pitchFamily="34" charset="0"/>
              </a:rPr>
              <a:t>) s.</a:t>
            </a:r>
          </a:p>
          <a:p>
            <a:pPr algn="just">
              <a:spcBef>
                <a:spcPts val="300"/>
              </a:spcBef>
              <a:buFont typeface="Wingdings" panose="05000000000000000000" pitchFamily="2" charset="2"/>
              <a:buChar char="q"/>
            </a:pPr>
            <a:r>
              <a:rPr lang="en-US" sz="2400" b="1" dirty="0">
                <a:solidFill>
                  <a:srgbClr val="009900"/>
                </a:solidFill>
                <a:latin typeface="Segoe UI" panose="020B0502040204020203" pitchFamily="34" charset="0"/>
                <a:cs typeface="Segoe UI" panose="020B0502040204020203" pitchFamily="34" charset="0"/>
              </a:rPr>
              <a:t>Output:</a:t>
            </a:r>
          </a:p>
          <a:p>
            <a:pPr lvl="1" algn="just">
              <a:spcBef>
                <a:spcPts val="300"/>
              </a:spcBef>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Độ</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dài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000" dirty="0">
                <a:solidFill>
                  <a:schemeClr val="tx1">
                    <a:lumMod val="75000"/>
                    <a:lumOff val="25000"/>
                  </a:schemeClr>
                </a:solidFill>
                <a:latin typeface="Segoe UI" panose="020B0502040204020203" pitchFamily="34" charset="0"/>
                <a:cs typeface="Segoe UI" panose="020B0502040204020203" pitchFamily="34" charset="0"/>
              </a:rPr>
              <a:t>.</a:t>
            </a:r>
          </a:p>
          <a:p>
            <a:pPr lvl="1" algn="just">
              <a:spcBef>
                <a:spcPts val="300"/>
              </a:spcBef>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000" dirty="0">
                <a:solidFill>
                  <a:schemeClr val="tx1">
                    <a:lumMod val="75000"/>
                    <a:lumOff val="25000"/>
                  </a:schemeClr>
                </a:solidFill>
                <a:latin typeface="Segoe UI" panose="020B0502040204020203" pitchFamily="34" charset="0"/>
                <a:cs typeface="Segoe UI" panose="020B0502040204020203" pitchFamily="34" charset="0"/>
              </a:rPr>
              <a:t> 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tới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còn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lại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000"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13</a:t>
            </a:fld>
            <a:endParaRPr lang="en-US"/>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15" name="Footer Placeholder 8">
            <a:extLst>
              <a:ext uri="{FF2B5EF4-FFF2-40B4-BE49-F238E27FC236}">
                <a16:creationId xmlns:a16="http://schemas.microsoft.com/office/drawing/2014/main" id="{90C9F08F-8A6B-428E-88E6-538CD54C3209}"/>
              </a:ext>
            </a:extLst>
          </p:cNvPr>
          <p:cNvSpPr>
            <a:spLocks noGrp="1"/>
          </p:cNvSpPr>
          <p:nvPr>
            <p:ph type="ftr" sz="quarter" idx="11"/>
          </p:nvPr>
        </p:nvSpPr>
        <p:spPr>
          <a:xfrm>
            <a:off x="3124200" y="6356350"/>
            <a:ext cx="2895600" cy="365125"/>
          </a:xfrm>
        </p:spPr>
        <p:txBody>
          <a:bodyPr/>
          <a:lstStyle/>
          <a:p>
            <a:r>
              <a:rPr lang="vi-VN"/>
              <a:t>Toán rời rạc - Nguyễn Thị Dinh</a:t>
            </a:r>
            <a:endParaRPr lang="en-US" dirty="0"/>
          </a:p>
        </p:txBody>
      </p:sp>
    </p:spTree>
    <p:extLst>
      <p:ext uri="{BB962C8B-B14F-4D97-AF65-F5344CB8AC3E}">
        <p14:creationId xmlns:p14="http://schemas.microsoft.com/office/powerpoint/2010/main" val="295115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199" y="1291390"/>
            <a:ext cx="8093947" cy="437619"/>
          </a:xfrm>
        </p:spPr>
        <p:txBody>
          <a:bodyPr>
            <a:normAutofit lnSpcReduction="10000"/>
          </a:bodyPr>
          <a:lstStyle/>
          <a:p>
            <a:pPr algn="just">
              <a:spcBef>
                <a:spcPts val="300"/>
              </a:spcBef>
            </a:pPr>
            <a:r>
              <a:rPr lang="en-US" sz="2400" dirty="0">
                <a:solidFill>
                  <a:schemeClr val="tx1">
                    <a:lumMod val="75000"/>
                    <a:lumOff val="25000"/>
                  </a:schemeClr>
                </a:solidFill>
                <a:latin typeface="Segoe UI" panose="020B0502040204020203" pitchFamily="34" charset="0"/>
                <a:cs typeface="Segoe UI" panose="020B0502040204020203" pitchFamily="34" charset="0"/>
              </a:rPr>
              <a:t>Gọi S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tập</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được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cố</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định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nhãn</a:t>
            </a:r>
            <a:endParaRPr lang="en-US" sz="2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14</a:t>
            </a:fld>
            <a:endParaRPr lang="en-US"/>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15" name="Footer Placeholder 8">
            <a:extLst>
              <a:ext uri="{FF2B5EF4-FFF2-40B4-BE49-F238E27FC236}">
                <a16:creationId xmlns:a16="http://schemas.microsoft.com/office/drawing/2014/main" id="{90C9F08F-8A6B-428E-88E6-538CD54C3209}"/>
              </a:ext>
            </a:extLst>
          </p:cNvPr>
          <p:cNvSpPr>
            <a:spLocks noGrp="1"/>
          </p:cNvSpPr>
          <p:nvPr>
            <p:ph type="ftr" sz="quarter" idx="11"/>
          </p:nvPr>
        </p:nvSpPr>
        <p:spPr>
          <a:xfrm>
            <a:off x="3124200" y="6356350"/>
            <a:ext cx="2895600" cy="365125"/>
          </a:xfrm>
        </p:spPr>
        <p:txBody>
          <a:bodyPr/>
          <a:lstStyle/>
          <a:p>
            <a:r>
              <a:rPr lang="vi-VN"/>
              <a:t>Toán rời rạc - Nguyễn Thị Dinh</a:t>
            </a: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0E211FC-D563-45F2-A62B-118A8ED0AC6E}"/>
                  </a:ext>
                </a:extLst>
              </p:cNvPr>
              <p:cNvSpPr/>
              <p:nvPr/>
            </p:nvSpPr>
            <p:spPr>
              <a:xfrm>
                <a:off x="457200" y="1808761"/>
                <a:ext cx="8296392" cy="466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b="1" dirty="0">
                    <a:solidFill>
                      <a:srgbClr val="0000FF"/>
                    </a:solidFill>
                    <a:latin typeface="Segoe UI" panose="020B0502040204020203" pitchFamily="34" charset="0"/>
                    <a:cs typeface="Segoe UI" panose="020B0502040204020203" pitchFamily="34" charset="0"/>
                  </a:rPr>
                  <a:t>Bước 1 (</a:t>
                </a:r>
                <a:r>
                  <a:rPr lang="en-US" sz="2200" b="1" dirty="0" err="1">
                    <a:solidFill>
                      <a:srgbClr val="0000FF"/>
                    </a:solidFill>
                    <a:latin typeface="Segoe UI" panose="020B0502040204020203" pitchFamily="34" charset="0"/>
                    <a:cs typeface="Segoe UI" panose="020B0502040204020203" pitchFamily="34" charset="0"/>
                  </a:rPr>
                  <a:t>Khởi</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tạo</a:t>
                </a:r>
                <a:r>
                  <a:rPr lang="en-US" sz="2200" b="1" dirty="0">
                    <a:solidFill>
                      <a:srgbClr val="0000FF"/>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200" dirty="0">
                    <a:solidFill>
                      <a:schemeClr val="tx1">
                        <a:lumMod val="75000"/>
                        <a:lumOff val="25000"/>
                      </a:schemeClr>
                    </a:solidFill>
                    <a:latin typeface="Segoe UI" panose="020B0502040204020203" pitchFamily="34" charset="0"/>
                    <a:cs typeface="Segoe UI" panose="020B0502040204020203" pitchFamily="34" charset="0"/>
                  </a:rPr>
                  <a:t> d[s]=0, d[v]=</a:t>
                </a:r>
                <a14:m>
                  <m:oMath xmlns:m="http://schemas.openxmlformats.org/officeDocument/2006/math">
                    <m:r>
                      <a:rPr lang="en-US" sz="2200" b="0" i="0"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m:t>
                    </m:r>
                    <m:r>
                      <a:rPr lang="en-US" sz="220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m:t>
                    </m:r>
                    <m:r>
                      <a:rPr lang="en-US" sz="2200" b="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 ∀</m:t>
                    </m:r>
                    <m:r>
                      <a:rPr lang="en-US" sz="2200" b="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𝑣</m:t>
                    </m:r>
                    <m:r>
                      <a:rPr lang="en-US" sz="2200" b="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m:t>
                    </m:r>
                    <m:r>
                      <a:rPr lang="en-US" sz="2200" b="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𝑠</m:t>
                    </m:r>
                    <m:r>
                      <a:rPr lang="en-US" sz="2200" b="0" i="0"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 </m:t>
                    </m:r>
                    <m:r>
                      <m:rPr>
                        <m:sty m:val="p"/>
                      </m:rPr>
                      <a:rPr lang="en-US" sz="2200" b="0" i="0"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S</m:t>
                    </m:r>
                    <m:r>
                      <a:rPr lang="en-US" sz="2200" b="0" i="0"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m:t>
                    </m:r>
                    <m:r>
                      <a:rPr lang="en-US" sz="2200" b="0" i="1" smtClean="0">
                        <a:solidFill>
                          <a:schemeClr val="tx1">
                            <a:lumMod val="75000"/>
                            <a:lumOff val="25000"/>
                          </a:schemeClr>
                        </a:solidFill>
                        <a:latin typeface="Cambria Math" panose="02040503050406030204" pitchFamily="18" charset="0"/>
                        <a:ea typeface="Cambria Math" panose="02040503050406030204" pitchFamily="18" charset="0"/>
                        <a:cs typeface="Segoe UI" panose="020B0502040204020203" pitchFamily="34" charset="0"/>
                      </a:rPr>
                      <m:t>∅</m:t>
                    </m:r>
                  </m:oMath>
                </a14:m>
                <a:endParaRPr lang="en-US" sz="2200" dirty="0">
                  <a:latin typeface="Segoe UI" panose="020B0502040204020203" pitchFamily="34" charset="0"/>
                  <a:cs typeface="Segoe UI" panose="020B0502040204020203" pitchFamily="34" charset="0"/>
                </a:endParaRPr>
              </a:p>
            </p:txBody>
          </p:sp>
        </mc:Choice>
        <mc:Fallback xmlns="">
          <p:sp>
            <p:nvSpPr>
              <p:cNvPr id="4" name="Rectangle 3">
                <a:extLst>
                  <a:ext uri="{FF2B5EF4-FFF2-40B4-BE49-F238E27FC236}">
                    <a16:creationId xmlns:a16="http://schemas.microsoft.com/office/drawing/2014/main" id="{D0E211FC-D563-45F2-A62B-118A8ED0AC6E}"/>
                  </a:ext>
                </a:extLst>
              </p:cNvPr>
              <p:cNvSpPr>
                <a:spLocks noRot="1" noChangeAspect="1" noMove="1" noResize="1" noEditPoints="1" noAdjustHandles="1" noChangeArrowheads="1" noChangeShapeType="1" noTextEdit="1"/>
              </p:cNvSpPr>
              <p:nvPr/>
            </p:nvSpPr>
            <p:spPr>
              <a:xfrm>
                <a:off x="457200" y="1808761"/>
                <a:ext cx="8296392" cy="466540"/>
              </a:xfrm>
              <a:prstGeom prst="rect">
                <a:avLst/>
              </a:prstGeom>
              <a:blipFill>
                <a:blip r:embed="rId4"/>
                <a:stretch>
                  <a:fillRect l="-915" t="-2564" b="-17949"/>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BC01213-9ADE-4550-9148-DD8DBECFF324}"/>
                  </a:ext>
                </a:extLst>
              </p:cNvPr>
              <p:cNvSpPr/>
              <p:nvPr/>
            </p:nvSpPr>
            <p:spPr>
              <a:xfrm>
                <a:off x="481846" y="2429365"/>
                <a:ext cx="8296393" cy="25426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US" sz="2200" b="1" dirty="0">
                    <a:solidFill>
                      <a:srgbClr val="0000FF"/>
                    </a:solidFill>
                    <a:latin typeface="Segoe UI" panose="020B0502040204020203" pitchFamily="34" charset="0"/>
                    <a:cs typeface="Segoe UI" panose="020B0502040204020203" pitchFamily="34" charset="0"/>
                  </a:rPr>
                  <a:t>Bước 2 (</a:t>
                </a:r>
                <a:r>
                  <a:rPr lang="en-US" sz="2200" b="1" dirty="0" err="1">
                    <a:solidFill>
                      <a:srgbClr val="0000FF"/>
                    </a:solidFill>
                    <a:latin typeface="Segoe UI" panose="020B0502040204020203" pitchFamily="34" charset="0"/>
                    <a:cs typeface="Segoe UI" panose="020B0502040204020203" pitchFamily="34" charset="0"/>
                  </a:rPr>
                  <a:t>Sửa</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nhãn</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và</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cố</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định</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nhãn</a:t>
                </a:r>
                <a:r>
                  <a:rPr lang="en-US" sz="2200" b="1" dirty="0">
                    <a:solidFill>
                      <a:srgbClr val="0000FF"/>
                    </a:solidFill>
                    <a:latin typeface="Segoe UI" panose="020B0502040204020203" pitchFamily="34" charset="0"/>
                    <a:cs typeface="Segoe UI" panose="020B0502040204020203" pitchFamily="34" charset="0"/>
                  </a:rPr>
                  <a:t>)</a:t>
                </a:r>
              </a:p>
              <a:p>
                <a:pPr marL="342900" indent="-342900" algn="just">
                  <a:buFont typeface="Wingdings" panose="05000000000000000000" pitchFamily="2" charset="2"/>
                  <a:buChar char="Ø"/>
                </a:pPr>
                <a:r>
                  <a:rPr lang="en-US" sz="2000" i="1" dirty="0" err="1">
                    <a:solidFill>
                      <a:srgbClr val="FF0000"/>
                    </a:solidFill>
                    <a:latin typeface="Segoe UI" panose="020B0502040204020203" pitchFamily="34" charset="0"/>
                    <a:cs typeface="Segoe UI" panose="020B0502040204020203" pitchFamily="34" charset="0"/>
                  </a:rPr>
                  <a:t>Cố</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định</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nhãn</a:t>
                </a:r>
                <a:r>
                  <a:rPr lang="en-US" sz="2000" i="1" dirty="0">
                    <a:solidFill>
                      <a:srgbClr val="FF0000"/>
                    </a:solidFill>
                    <a:latin typeface="Segoe UI" panose="020B0502040204020203" pitchFamily="34" charset="0"/>
                    <a:cs typeface="Segoe UI" panose="020B0502040204020203" pitchFamily="34" charset="0"/>
                  </a:rPr>
                  <a:t>: </a:t>
                </a:r>
              </a:p>
              <a:p>
                <a:pPr marL="800100" lvl="1" indent="-342900" algn="just">
                  <a:buFont typeface="Wingdings" panose="05000000000000000000" pitchFamily="2" charset="2"/>
                  <a:buChar char="§"/>
                </a:pPr>
                <a:r>
                  <a:rPr lang="en-US" dirty="0" err="1">
                    <a:solidFill>
                      <a:schemeClr val="tx1">
                        <a:lumMod val="75000"/>
                        <a:lumOff val="25000"/>
                      </a:schemeClr>
                    </a:solidFill>
                    <a:latin typeface="Segoe UI" panose="020B0502040204020203" pitchFamily="34" charset="0"/>
                    <a:cs typeface="Segoe UI" panose="020B0502040204020203" pitchFamily="34" charset="0"/>
                  </a:rPr>
                  <a:t>Tìm</a:t>
                </a:r>
                <a:r>
                  <a:rPr lang="en-US" dirty="0">
                    <a:solidFill>
                      <a:schemeClr val="tx1">
                        <a:lumMod val="75000"/>
                        <a:lumOff val="25000"/>
                      </a:schemeClr>
                    </a:solidFill>
                    <a:latin typeface="Segoe UI" panose="020B0502040204020203" pitchFamily="34" charset="0"/>
                    <a:cs typeface="Segoe UI" panose="020B0502040204020203" pitchFamily="34" charset="0"/>
                  </a:rPr>
                  <a:t> v </a:t>
                </a:r>
                <a:r>
                  <a:rPr lang="en-US" dirty="0" err="1">
                    <a:solidFill>
                      <a:schemeClr val="tx1">
                        <a:lumMod val="75000"/>
                        <a:lumOff val="25000"/>
                      </a:schemeClr>
                    </a:solidFill>
                    <a:latin typeface="Segoe UI" panose="020B0502040204020203" pitchFamily="34" charset="0"/>
                    <a:cs typeface="Segoe UI" panose="020B0502040204020203" pitchFamily="34" charset="0"/>
                  </a:rPr>
                  <a:t>là</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có</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nhãn</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nhỏ</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nhất</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ngoài</a:t>
                </a:r>
                <a:r>
                  <a:rPr lang="en-US" dirty="0">
                    <a:solidFill>
                      <a:schemeClr val="tx1">
                        <a:lumMod val="75000"/>
                        <a:lumOff val="25000"/>
                      </a:schemeClr>
                    </a:solidFill>
                    <a:latin typeface="Segoe UI" panose="020B0502040204020203" pitchFamily="34" charset="0"/>
                    <a:cs typeface="Segoe UI" panose="020B0502040204020203" pitchFamily="34" charset="0"/>
                  </a:rPr>
                  <a:t> S.</a:t>
                </a:r>
              </a:p>
              <a:p>
                <a:pPr marL="800100" lvl="1" indent="-342900" algn="just">
                  <a:buFont typeface="Wingdings" panose="05000000000000000000" pitchFamily="2" charset="2"/>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 S=S</a:t>
                </a:r>
                <a14:m>
                  <m:oMath xmlns:m="http://schemas.openxmlformats.org/officeDocument/2006/math">
                    <m:r>
                      <a:rPr lang="en-US" i="1">
                        <a:solidFill>
                          <a:schemeClr val="tx1">
                            <a:lumMod val="75000"/>
                            <a:lumOff val="25000"/>
                          </a:schemeClr>
                        </a:solidFill>
                        <a:latin typeface="Cambria Math" panose="02040503050406030204" pitchFamily="18" charset="0"/>
                        <a:cs typeface="Segoe UI" panose="020B0502040204020203" pitchFamily="34" charset="0"/>
                      </a:rPr>
                      <m:t>∪</m:t>
                    </m:r>
                  </m:oMath>
                </a14:m>
                <a:r>
                  <a:rPr lang="en-US" dirty="0">
                    <a:solidFill>
                      <a:schemeClr val="tx1">
                        <a:lumMod val="75000"/>
                        <a:lumOff val="25000"/>
                      </a:schemeClr>
                    </a:solidFill>
                    <a:latin typeface="Segoe UI" panose="020B0502040204020203" pitchFamily="34" charset="0"/>
                    <a:cs typeface="Segoe UI" panose="020B0502040204020203" pitchFamily="34" charset="0"/>
                  </a:rPr>
                  <a:t>{v}</a:t>
                </a:r>
              </a:p>
              <a:p>
                <a:pPr marL="342900" indent="-342900" algn="just">
                  <a:buFont typeface="Wingdings" panose="05000000000000000000" pitchFamily="2" charset="2"/>
                  <a:buChar char="Ø"/>
                </a:pPr>
                <a:r>
                  <a:rPr lang="en-US" sz="2000" i="1" dirty="0" err="1">
                    <a:solidFill>
                      <a:srgbClr val="FF0000"/>
                    </a:solidFill>
                    <a:latin typeface="Segoe UI" panose="020B0502040204020203" pitchFamily="34" charset="0"/>
                    <a:cs typeface="Segoe UI" panose="020B0502040204020203" pitchFamily="34" charset="0"/>
                  </a:rPr>
                  <a:t>Sửa</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nhãn</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với</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đỉnh</a:t>
                </a:r>
                <a:r>
                  <a:rPr lang="en-US" sz="2000" i="1" dirty="0">
                    <a:solidFill>
                      <a:srgbClr val="FF0000"/>
                    </a:solidFill>
                    <a:latin typeface="Segoe UI" panose="020B0502040204020203" pitchFamily="34" charset="0"/>
                    <a:cs typeface="Segoe UI" panose="020B0502040204020203" pitchFamily="34" charset="0"/>
                  </a:rPr>
                  <a:t> u </a:t>
                </a:r>
                <a:r>
                  <a:rPr lang="en-US" sz="2000" i="1" dirty="0" err="1">
                    <a:solidFill>
                      <a:srgbClr val="FF0000"/>
                    </a:solidFill>
                    <a:latin typeface="Segoe UI" panose="020B0502040204020203" pitchFamily="34" charset="0"/>
                    <a:cs typeface="Segoe UI" panose="020B0502040204020203" pitchFamily="34" charset="0"/>
                  </a:rPr>
                  <a:t>kề</a:t>
                </a:r>
                <a:r>
                  <a:rPr lang="en-US" sz="2000" i="1" dirty="0">
                    <a:solidFill>
                      <a:srgbClr val="FF0000"/>
                    </a:solidFill>
                    <a:latin typeface="Segoe UI" panose="020B0502040204020203" pitchFamily="34" charset="0"/>
                    <a:cs typeface="Segoe UI" panose="020B0502040204020203" pitchFamily="34" charset="0"/>
                  </a:rPr>
                  <a:t> </a:t>
                </a:r>
                <a:r>
                  <a:rPr lang="en-US" sz="2000" i="1" dirty="0" err="1">
                    <a:solidFill>
                      <a:srgbClr val="FF0000"/>
                    </a:solidFill>
                    <a:latin typeface="Segoe UI" panose="020B0502040204020203" pitchFamily="34" charset="0"/>
                    <a:cs typeface="Segoe UI" panose="020B0502040204020203" pitchFamily="34" charset="0"/>
                  </a:rPr>
                  <a:t>với</a:t>
                </a:r>
                <a:r>
                  <a:rPr lang="en-US" sz="2000" i="1" dirty="0">
                    <a:solidFill>
                      <a:srgbClr val="FF0000"/>
                    </a:solidFill>
                    <a:latin typeface="Segoe UI" panose="020B0502040204020203" pitchFamily="34" charset="0"/>
                    <a:cs typeface="Segoe UI" panose="020B0502040204020203" pitchFamily="34" charset="0"/>
                  </a:rPr>
                  <a:t> v: </a:t>
                </a:r>
              </a:p>
              <a:p>
                <a:pPr marL="800100" lvl="1" indent="-342900" algn="just">
                  <a:buFont typeface="Wingdings" panose="05000000000000000000" pitchFamily="2" charset="2"/>
                  <a:buChar char="§"/>
                </a:pPr>
                <a:r>
                  <a:rPr lang="en-US" dirty="0" err="1">
                    <a:solidFill>
                      <a:schemeClr val="tx1">
                        <a:lumMod val="75000"/>
                        <a:lumOff val="25000"/>
                      </a:schemeClr>
                    </a:solidFill>
                    <a:latin typeface="Segoe UI" panose="020B0502040204020203" pitchFamily="34" charset="0"/>
                    <a:cs typeface="Segoe UI" panose="020B0502040204020203" pitchFamily="34" charset="0"/>
                  </a:rPr>
                  <a:t>Nếu</a:t>
                </a:r>
                <a:r>
                  <a:rPr lang="en-US"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i="1">
                        <a:solidFill>
                          <a:schemeClr val="tx1">
                            <a:lumMod val="75000"/>
                            <a:lumOff val="25000"/>
                          </a:schemeClr>
                        </a:solidFill>
                        <a:latin typeface="Cambria Math" panose="02040503050406030204" pitchFamily="18" charset="0"/>
                        <a:cs typeface="Segoe UI" panose="020B0502040204020203" pitchFamily="34" charset="0"/>
                      </a:rPr>
                      <m:t>𝑑</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i="1">
                            <a:solidFill>
                              <a:schemeClr val="tx1">
                                <a:lumMod val="75000"/>
                                <a:lumOff val="25000"/>
                              </a:schemeClr>
                            </a:solidFill>
                            <a:latin typeface="Cambria Math" panose="02040503050406030204" pitchFamily="18" charset="0"/>
                            <a:cs typeface="Segoe UI" panose="020B0502040204020203" pitchFamily="34" charset="0"/>
                          </a:rPr>
                          <m:t>𝑢</m:t>
                        </m:r>
                      </m:e>
                    </m:d>
                    <m:r>
                      <a:rPr lang="en-US" i="1">
                        <a:solidFill>
                          <a:schemeClr val="tx1">
                            <a:lumMod val="75000"/>
                            <a:lumOff val="25000"/>
                          </a:schemeClr>
                        </a:solidFill>
                        <a:latin typeface="Cambria Math" panose="02040503050406030204" pitchFamily="18" charset="0"/>
                        <a:cs typeface="Segoe UI" panose="020B0502040204020203" pitchFamily="34" charset="0"/>
                      </a:rPr>
                      <m:t>&gt;</m:t>
                    </m:r>
                    <m:r>
                      <a:rPr lang="en-US" i="1">
                        <a:solidFill>
                          <a:schemeClr val="tx1">
                            <a:lumMod val="75000"/>
                            <a:lumOff val="25000"/>
                          </a:schemeClr>
                        </a:solidFill>
                        <a:latin typeface="Cambria Math" panose="02040503050406030204" pitchFamily="18" charset="0"/>
                        <a:cs typeface="Segoe UI" panose="020B0502040204020203" pitchFamily="34" charset="0"/>
                      </a:rPr>
                      <m:t>𝑑</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i="1">
                            <a:solidFill>
                              <a:schemeClr val="tx1">
                                <a:lumMod val="75000"/>
                                <a:lumOff val="25000"/>
                              </a:schemeClr>
                            </a:solidFill>
                            <a:latin typeface="Cambria Math" panose="02040503050406030204" pitchFamily="18" charset="0"/>
                            <a:cs typeface="Segoe UI" panose="020B0502040204020203" pitchFamily="34" charset="0"/>
                          </a:rPr>
                          <m:t>𝑣</m:t>
                        </m:r>
                      </m:e>
                    </m:d>
                    <m:r>
                      <a:rPr lang="en-US" i="1">
                        <a:solidFill>
                          <a:schemeClr val="tx1">
                            <a:lumMod val="75000"/>
                            <a:lumOff val="25000"/>
                          </a:schemeClr>
                        </a:solidFill>
                        <a:latin typeface="Cambria Math" panose="02040503050406030204" pitchFamily="18" charset="0"/>
                        <a:cs typeface="Segoe UI" panose="020B0502040204020203" pitchFamily="34" charset="0"/>
                      </a:rPr>
                      <m:t>+</m:t>
                    </m:r>
                    <m:r>
                      <a:rPr lang="en-US" i="1">
                        <a:solidFill>
                          <a:schemeClr val="tx1">
                            <a:lumMod val="75000"/>
                            <a:lumOff val="25000"/>
                          </a:schemeClr>
                        </a:solidFill>
                        <a:latin typeface="Cambria Math" panose="02040503050406030204" pitchFamily="18" charset="0"/>
                        <a:cs typeface="Segoe UI" panose="020B0502040204020203" pitchFamily="34" charset="0"/>
                      </a:rPr>
                      <m:t>𝑤</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i="1">
                            <a:solidFill>
                              <a:schemeClr val="tx1">
                                <a:lumMod val="75000"/>
                                <a:lumOff val="25000"/>
                              </a:schemeClr>
                            </a:solidFill>
                            <a:latin typeface="Cambria Math" panose="02040503050406030204" pitchFamily="18" charset="0"/>
                            <a:cs typeface="Segoe UI" panose="020B0502040204020203" pitchFamily="34" charset="0"/>
                          </a:rPr>
                          <m:t>𝑢</m:t>
                        </m:r>
                        <m:r>
                          <a:rPr lang="en-US" i="1">
                            <a:solidFill>
                              <a:schemeClr val="tx1">
                                <a:lumMod val="75000"/>
                                <a:lumOff val="25000"/>
                              </a:schemeClr>
                            </a:solidFill>
                            <a:latin typeface="Cambria Math" panose="02040503050406030204" pitchFamily="18" charset="0"/>
                            <a:cs typeface="Segoe UI" panose="020B0502040204020203" pitchFamily="34" charset="0"/>
                          </a:rPr>
                          <m:t>, </m:t>
                        </m:r>
                        <m:r>
                          <a:rPr lang="en-US" i="1">
                            <a:solidFill>
                              <a:schemeClr val="tx1">
                                <a:lumMod val="75000"/>
                                <a:lumOff val="25000"/>
                              </a:schemeClr>
                            </a:solidFill>
                            <a:latin typeface="Cambria Math" panose="02040503050406030204" pitchFamily="18" charset="0"/>
                            <a:cs typeface="Segoe UI" panose="020B0502040204020203" pitchFamily="34" charset="0"/>
                          </a:rPr>
                          <m:t>𝑣</m:t>
                        </m:r>
                      </m:e>
                    </m:d>
                  </m:oMath>
                </a14:m>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thì</a:t>
                </a:r>
                <a:r>
                  <a:rPr lang="en-US"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i="1">
                        <a:solidFill>
                          <a:schemeClr val="tx1">
                            <a:lumMod val="75000"/>
                            <a:lumOff val="25000"/>
                          </a:schemeClr>
                        </a:solidFill>
                        <a:latin typeface="Cambria Math" panose="02040503050406030204" pitchFamily="18" charset="0"/>
                        <a:cs typeface="Segoe UI" panose="020B0502040204020203" pitchFamily="34" charset="0"/>
                      </a:rPr>
                      <m:t>𝑑</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i="1">
                            <a:solidFill>
                              <a:schemeClr val="tx1">
                                <a:lumMod val="75000"/>
                                <a:lumOff val="25000"/>
                              </a:schemeClr>
                            </a:solidFill>
                            <a:latin typeface="Cambria Math" panose="02040503050406030204" pitchFamily="18" charset="0"/>
                            <a:cs typeface="Segoe UI" panose="020B0502040204020203" pitchFamily="34" charset="0"/>
                          </a:rPr>
                          <m:t>𝑢</m:t>
                        </m:r>
                      </m:e>
                    </m:d>
                    <m:r>
                      <a:rPr lang="en-US" i="1">
                        <a:solidFill>
                          <a:schemeClr val="tx1">
                            <a:lumMod val="75000"/>
                            <a:lumOff val="25000"/>
                          </a:schemeClr>
                        </a:solidFill>
                        <a:latin typeface="Cambria Math" panose="02040503050406030204" pitchFamily="18" charset="0"/>
                        <a:cs typeface="Segoe UI" panose="020B0502040204020203" pitchFamily="34" charset="0"/>
                      </a:rPr>
                      <m:t>=</m:t>
                    </m:r>
                    <m:r>
                      <a:rPr lang="en-US" i="1">
                        <a:solidFill>
                          <a:schemeClr val="tx1">
                            <a:lumMod val="75000"/>
                            <a:lumOff val="25000"/>
                          </a:schemeClr>
                        </a:solidFill>
                        <a:latin typeface="Cambria Math" panose="02040503050406030204" pitchFamily="18" charset="0"/>
                        <a:cs typeface="Segoe UI" panose="020B0502040204020203" pitchFamily="34" charset="0"/>
                      </a:rPr>
                      <m:t>𝑑</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i="1">
                            <a:solidFill>
                              <a:schemeClr val="tx1">
                                <a:lumMod val="75000"/>
                                <a:lumOff val="25000"/>
                              </a:schemeClr>
                            </a:solidFill>
                            <a:latin typeface="Cambria Math" panose="02040503050406030204" pitchFamily="18" charset="0"/>
                            <a:cs typeface="Segoe UI" panose="020B0502040204020203" pitchFamily="34" charset="0"/>
                          </a:rPr>
                          <m:t>𝑣</m:t>
                        </m:r>
                      </m:e>
                    </m:d>
                    <m:r>
                      <a:rPr lang="en-US" i="1">
                        <a:solidFill>
                          <a:schemeClr val="tx1">
                            <a:lumMod val="75000"/>
                            <a:lumOff val="25000"/>
                          </a:schemeClr>
                        </a:solidFill>
                        <a:latin typeface="Cambria Math" panose="02040503050406030204" pitchFamily="18" charset="0"/>
                        <a:cs typeface="Segoe UI" panose="020B0502040204020203" pitchFamily="34" charset="0"/>
                      </a:rPr>
                      <m:t>+</m:t>
                    </m:r>
                    <m:r>
                      <a:rPr lang="en-US" i="1">
                        <a:solidFill>
                          <a:schemeClr val="tx1">
                            <a:lumMod val="75000"/>
                            <a:lumOff val="25000"/>
                          </a:schemeClr>
                        </a:solidFill>
                        <a:latin typeface="Cambria Math" panose="02040503050406030204" pitchFamily="18" charset="0"/>
                        <a:cs typeface="Segoe UI" panose="020B0502040204020203" pitchFamily="34" charset="0"/>
                      </a:rPr>
                      <m:t>𝑤</m:t>
                    </m:r>
                    <m:d>
                      <m:dPr>
                        <m:ctrlPr>
                          <a:rPr lang="en-US" i="1">
                            <a:solidFill>
                              <a:schemeClr val="tx1">
                                <a:lumMod val="75000"/>
                                <a:lumOff val="25000"/>
                              </a:schemeClr>
                            </a:solidFill>
                            <a:latin typeface="Cambria Math" panose="02040503050406030204" pitchFamily="18" charset="0"/>
                            <a:cs typeface="Segoe UI" panose="020B0502040204020203" pitchFamily="34" charset="0"/>
                          </a:rPr>
                        </m:ctrlPr>
                      </m:dPr>
                      <m:e>
                        <m:r>
                          <a:rPr lang="en-US" b="0" i="1" smtClean="0">
                            <a:solidFill>
                              <a:schemeClr val="tx1">
                                <a:lumMod val="75000"/>
                                <a:lumOff val="25000"/>
                              </a:schemeClr>
                            </a:solidFill>
                            <a:latin typeface="Cambria Math" panose="02040503050406030204" pitchFamily="18" charset="0"/>
                            <a:cs typeface="Segoe UI" panose="020B0502040204020203" pitchFamily="34" charset="0"/>
                          </a:rPr>
                          <m:t>𝑣</m:t>
                        </m:r>
                        <m:r>
                          <a:rPr lang="en-US" i="1">
                            <a:solidFill>
                              <a:schemeClr val="tx1">
                                <a:lumMod val="75000"/>
                                <a:lumOff val="25000"/>
                              </a:schemeClr>
                            </a:solidFill>
                            <a:latin typeface="Cambria Math" panose="02040503050406030204" pitchFamily="18" charset="0"/>
                            <a:cs typeface="Segoe UI" panose="020B0502040204020203" pitchFamily="34" charset="0"/>
                          </a:rPr>
                          <m:t>, </m:t>
                        </m:r>
                        <m:r>
                          <a:rPr lang="en-US" b="0" i="1" smtClean="0">
                            <a:solidFill>
                              <a:schemeClr val="tx1">
                                <a:lumMod val="75000"/>
                                <a:lumOff val="25000"/>
                              </a:schemeClr>
                            </a:solidFill>
                            <a:latin typeface="Cambria Math" panose="02040503050406030204" pitchFamily="18" charset="0"/>
                            <a:cs typeface="Segoe UI" panose="020B0502040204020203" pitchFamily="34" charset="0"/>
                          </a:rPr>
                          <m:t>𝑢</m:t>
                        </m:r>
                      </m:e>
                    </m:d>
                  </m:oMath>
                </a14:m>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lgn="just">
                  <a:buFont typeface="Wingdings" panose="05000000000000000000" pitchFamily="2" charset="2"/>
                  <a:buChar char="§"/>
                </a:pPr>
                <a:r>
                  <a:rPr lang="en-US" dirty="0" err="1">
                    <a:solidFill>
                      <a:schemeClr val="tx1">
                        <a:lumMod val="75000"/>
                        <a:lumOff val="25000"/>
                      </a:schemeClr>
                    </a:solidFill>
                    <a:latin typeface="Segoe UI" panose="020B0502040204020203" pitchFamily="34" charset="0"/>
                    <a:cs typeface="Segoe UI" panose="020B0502040204020203" pitchFamily="34" charset="0"/>
                  </a:rPr>
                  <a:t>Lưu</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lại</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vết</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346075" lvl="1" indent="-346075" algn="just">
                  <a:buFont typeface="Wingdings" panose="05000000000000000000" pitchFamily="2" charset="2"/>
                  <a:buChar char="Ø"/>
                </a:pPr>
                <a:r>
                  <a:rPr lang="en-US" sz="2000" dirty="0" err="1">
                    <a:solidFill>
                      <a:srgbClr val="FF0000"/>
                    </a:solidFill>
                    <a:latin typeface="Segoe UI" panose="020B0502040204020203" pitchFamily="34" charset="0"/>
                    <a:cs typeface="Segoe UI" panose="020B0502040204020203" pitchFamily="34" charset="0"/>
                  </a:rPr>
                  <a:t>Lặp</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rgbClr val="FF0000"/>
                    </a:solidFill>
                    <a:latin typeface="Segoe UI" panose="020B0502040204020203" pitchFamily="34" charset="0"/>
                    <a:cs typeface="Segoe UI" panose="020B0502040204020203" pitchFamily="34" charset="0"/>
                  </a:rPr>
                  <a:t>lại</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rgbClr val="FF0000"/>
                    </a:solidFill>
                    <a:latin typeface="Segoe UI" panose="020B0502040204020203" pitchFamily="34" charset="0"/>
                    <a:cs typeface="Segoe UI" panose="020B0502040204020203" pitchFamily="34" charset="0"/>
                  </a:rPr>
                  <a:t>bước</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rgbClr val="FF0000"/>
                    </a:solidFill>
                    <a:latin typeface="Segoe UI" panose="020B0502040204020203" pitchFamily="34" charset="0"/>
                    <a:cs typeface="Segoe UI" panose="020B0502040204020203" pitchFamily="34" charset="0"/>
                  </a:rPr>
                  <a:t>này</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rgbClr val="FF0000"/>
                    </a:solidFill>
                    <a:latin typeface="Segoe UI" panose="020B0502040204020203" pitchFamily="34" charset="0"/>
                    <a:cs typeface="Segoe UI" panose="020B0502040204020203" pitchFamily="34" charset="0"/>
                  </a:rPr>
                  <a:t>đến</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rgbClr val="FF0000"/>
                    </a:solidFill>
                    <a:latin typeface="Segoe UI" panose="020B0502040204020203" pitchFamily="34" charset="0"/>
                    <a:cs typeface="Segoe UI" panose="020B0502040204020203" pitchFamily="34" charset="0"/>
                  </a:rPr>
                  <a:t>khi</a:t>
                </a:r>
                <a:r>
                  <a:rPr lang="en-US" sz="2000" dirty="0">
                    <a:solidFill>
                      <a:srgbClr val="FF0000"/>
                    </a:solidFill>
                    <a:latin typeface="Segoe UI" panose="020B0502040204020203" pitchFamily="34" charset="0"/>
                    <a:cs typeface="Segoe UI" panose="020B0502040204020203" pitchFamily="34" charset="0"/>
                  </a:rPr>
                  <a:t> S=V</a:t>
                </a:r>
              </a:p>
            </p:txBody>
          </p:sp>
        </mc:Choice>
        <mc:Fallback xmlns="">
          <p:sp>
            <p:nvSpPr>
              <p:cNvPr id="12" name="Rectangle 11">
                <a:extLst>
                  <a:ext uri="{FF2B5EF4-FFF2-40B4-BE49-F238E27FC236}">
                    <a16:creationId xmlns:a16="http://schemas.microsoft.com/office/drawing/2014/main" id="{5BC01213-9ADE-4550-9148-DD8DBECFF324}"/>
                  </a:ext>
                </a:extLst>
              </p:cNvPr>
              <p:cNvSpPr>
                <a:spLocks noRot="1" noChangeAspect="1" noMove="1" noResize="1" noEditPoints="1" noAdjustHandles="1" noChangeArrowheads="1" noChangeShapeType="1" noTextEdit="1"/>
              </p:cNvSpPr>
              <p:nvPr/>
            </p:nvSpPr>
            <p:spPr>
              <a:xfrm>
                <a:off x="481846" y="2429365"/>
                <a:ext cx="8296393" cy="2542639"/>
              </a:xfrm>
              <a:prstGeom prst="rect">
                <a:avLst/>
              </a:prstGeom>
              <a:blipFill>
                <a:blip r:embed="rId5"/>
                <a:stretch>
                  <a:fillRect l="-806" b="-1900"/>
                </a:stretch>
              </a:blip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BE26DD2F-8BA1-421E-9ACC-8B19B3B45167}"/>
              </a:ext>
            </a:extLst>
          </p:cNvPr>
          <p:cNvSpPr/>
          <p:nvPr/>
        </p:nvSpPr>
        <p:spPr>
          <a:xfrm>
            <a:off x="492006" y="5115560"/>
            <a:ext cx="8296392" cy="1015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b="1" dirty="0" err="1">
                <a:solidFill>
                  <a:srgbClr val="0000FF"/>
                </a:solidFill>
                <a:latin typeface="Segoe UI" panose="020B0502040204020203" pitchFamily="34" charset="0"/>
                <a:cs typeface="Segoe UI" panose="020B0502040204020203" pitchFamily="34" charset="0"/>
              </a:rPr>
              <a:t>Bước</a:t>
            </a:r>
            <a:r>
              <a:rPr lang="en-US" sz="2200" b="1" dirty="0">
                <a:solidFill>
                  <a:srgbClr val="0000FF"/>
                </a:solidFill>
                <a:latin typeface="Segoe UI" panose="020B0502040204020203" pitchFamily="34" charset="0"/>
                <a:cs typeface="Segoe UI" panose="020B0502040204020203" pitchFamily="34" charset="0"/>
              </a:rPr>
              <a:t> 3 (</a:t>
            </a:r>
            <a:r>
              <a:rPr lang="en-US" sz="2200" b="1" dirty="0" err="1">
                <a:solidFill>
                  <a:srgbClr val="0000FF"/>
                </a:solidFill>
                <a:latin typeface="Segoe UI" panose="020B0502040204020203" pitchFamily="34" charset="0"/>
                <a:cs typeface="Segoe UI" panose="020B0502040204020203" pitchFamily="34" charset="0"/>
              </a:rPr>
              <a:t>Trả</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về</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kết</a:t>
            </a:r>
            <a:r>
              <a:rPr lang="en-US" sz="2200" b="1" dirty="0">
                <a:solidFill>
                  <a:srgbClr val="0000FF"/>
                </a:solidFill>
                <a:latin typeface="Segoe UI" panose="020B0502040204020203" pitchFamily="34" charset="0"/>
                <a:cs typeface="Segoe UI" panose="020B0502040204020203" pitchFamily="34" charset="0"/>
              </a:rPr>
              <a:t> </a:t>
            </a:r>
            <a:r>
              <a:rPr lang="en-US" sz="2200" b="1" dirty="0" err="1">
                <a:solidFill>
                  <a:srgbClr val="0000FF"/>
                </a:solidFill>
                <a:latin typeface="Segoe UI" panose="020B0502040204020203" pitchFamily="34" charset="0"/>
                <a:cs typeface="Segoe UI" panose="020B0502040204020203" pitchFamily="34" charset="0"/>
              </a:rPr>
              <a:t>quả</a:t>
            </a:r>
            <a:r>
              <a:rPr lang="en-US" sz="2200" b="1" dirty="0">
                <a:solidFill>
                  <a:srgbClr val="0000FF"/>
                </a:solidFill>
                <a:latin typeface="Segoe UI" panose="020B0502040204020203" pitchFamily="34" charset="0"/>
                <a:cs typeface="Segoe UI" panose="020B0502040204020203" pitchFamily="34" charset="0"/>
              </a:rPr>
              <a:t>) </a:t>
            </a:r>
          </a:p>
          <a:p>
            <a:pPr marL="342900" indent="-342900">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Độ</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dài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000" dirty="0">
                <a:solidFill>
                  <a:schemeClr val="tx1">
                    <a:lumMod val="75000"/>
                    <a:lumOff val="25000"/>
                  </a:schemeClr>
                </a:solidFill>
                <a:latin typeface="Segoe UI" panose="020B0502040204020203" pitchFamily="34" charset="0"/>
                <a:cs typeface="Segoe UI" panose="020B0502040204020203" pitchFamily="34" charset="0"/>
              </a:rPr>
              <a:t> d[u] </a:t>
            </a:r>
          </a:p>
          <a:p>
            <a:pPr marL="342900" indent="-342900">
              <a:buFont typeface="Wingdings" panose="05000000000000000000" pitchFamily="2" charset="2"/>
              <a:buChar char="Ø"/>
            </a:pPr>
            <a:r>
              <a:rPr lang="en-US" sz="2000" dirty="0" err="1">
                <a:solidFill>
                  <a:schemeClr val="tx1">
                    <a:lumMod val="75000"/>
                    <a:lumOff val="25000"/>
                  </a:schemeClr>
                </a:solidFill>
                <a:latin typeface="Segoe UI" panose="020B0502040204020203" pitchFamily="34" charset="0"/>
                <a:cs typeface="Segoe UI" panose="020B0502040204020203" pitchFamily="34" charset="0"/>
              </a:rPr>
              <a:t>Truy</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vết</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tương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ứng</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4662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200" y="1291389"/>
            <a:ext cx="8229600" cy="637895"/>
          </a:xfrm>
        </p:spPr>
        <p:txBody>
          <a:bodyPr>
            <a:normAutofit fontScale="92500" lnSpcReduction="20000"/>
          </a:bodyPr>
          <a:lstStyle/>
          <a:p>
            <a:pPr algn="just">
              <a:spcBef>
                <a:spcPct val="0"/>
              </a:spcBef>
              <a:buFont typeface="Wingdings" panose="05000000000000000000" pitchFamily="2" charset="2"/>
              <a:buChar char="q"/>
            </a:pPr>
            <a:r>
              <a:rPr lang="en-US" sz="2400" b="1" dirty="0" err="1">
                <a:solidFill>
                  <a:srgbClr val="FF0000"/>
                </a:solidFill>
                <a:latin typeface="Segoe UI Semibold" panose="020B0702040204020203" pitchFamily="34" charset="0"/>
                <a:cs typeface="Segoe UI Semibold" panose="020B0702040204020203" pitchFamily="34" charset="0"/>
              </a:rPr>
              <a:t>Ví</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b="1" dirty="0" err="1">
                <a:solidFill>
                  <a:srgbClr val="FF0000"/>
                </a:solidFill>
                <a:latin typeface="Segoe UI Semibold" panose="020B0702040204020203" pitchFamily="34" charset="0"/>
                <a:cs typeface="Segoe UI Semibold" panose="020B0702040204020203" pitchFamily="34" charset="0"/>
              </a:rPr>
              <a:t>dụ</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còn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lại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với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sau</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15</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6485006" y="2276019"/>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6519205" y="3191687"/>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123805" y="2065852"/>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244747" y="290650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7907926" y="2892432"/>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244747" y="420240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7907925" y="420240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123805" y="4873359"/>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6405521" y="2232907"/>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7445352" y="2232907"/>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6405521" y="3240616"/>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068699" y="3226541"/>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6519205" y="4487587"/>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7445352" y="4487587"/>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6566294" y="3059487"/>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6566294" y="4369462"/>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7757026" y="2314016"/>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123805" y="2733487"/>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134214" y="3453166"/>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7805135" y="3491803"/>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149537" y="3411113"/>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155308" y="4050973"/>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6756311" y="4455047"/>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7488939" y="4485168"/>
            <a:ext cx="54261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1798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16</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nvGraphicFramePr>
            <p:xfrm>
              <a:off x="418479" y="1460387"/>
              <a:ext cx="6086403" cy="850326"/>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3098853771"/>
                  </p:ext>
                </p:extLst>
              </p:nvPr>
            </p:nvGraphicFramePr>
            <p:xfrm>
              <a:off x="418479" y="1460387"/>
              <a:ext cx="6086403" cy="850326"/>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US"/>
                        </a:p>
                      </a:txBody>
                      <a:tcPr anchor="ctr">
                        <a:blipFill>
                          <a:blip r:embed="rId4"/>
                          <a:stretch>
                            <a:fillRect l="-49704" t="-97260" r="-443787" b="-4110"/>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35417" y="1949577"/>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02829" y="1814627"/>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peech Bubble: Rectangle 2">
            <a:extLst>
              <a:ext uri="{FF2B5EF4-FFF2-40B4-BE49-F238E27FC236}">
                <a16:creationId xmlns:a16="http://schemas.microsoft.com/office/drawing/2014/main" id="{5E1F2CE5-B6D7-4288-BF5E-4CBA00F41E96}"/>
              </a:ext>
            </a:extLst>
          </p:cNvPr>
          <p:cNvSpPr/>
          <p:nvPr/>
        </p:nvSpPr>
        <p:spPr>
          <a:xfrm>
            <a:off x="1307223" y="3272407"/>
            <a:ext cx="1991249" cy="576395"/>
          </a:xfrm>
          <a:prstGeom prst="wedgeRectCallout">
            <a:avLst>
              <a:gd name="adj1" fmla="val 51036"/>
              <a:gd name="adj2" fmla="val -234118"/>
            </a:avLst>
          </a:prstGeom>
          <a:ln w="63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Nhãn</a:t>
            </a:r>
            <a:r>
              <a:rPr lang="en-US" dirty="0"/>
              <a:t> </a:t>
            </a:r>
            <a:r>
              <a:rPr lang="en-US" dirty="0" err="1"/>
              <a:t>của</a:t>
            </a:r>
            <a:r>
              <a:rPr lang="en-US" dirty="0"/>
              <a:t> </a:t>
            </a:r>
            <a:r>
              <a:rPr lang="en-US" dirty="0" err="1"/>
              <a:t>đỉnh</a:t>
            </a:r>
            <a:endParaRPr lang="en-US" dirty="0"/>
          </a:p>
        </p:txBody>
      </p:sp>
      <p:sp>
        <p:nvSpPr>
          <p:cNvPr id="36" name="Speech Bubble: Rectangle 35">
            <a:extLst>
              <a:ext uri="{FF2B5EF4-FFF2-40B4-BE49-F238E27FC236}">
                <a16:creationId xmlns:a16="http://schemas.microsoft.com/office/drawing/2014/main" id="{F810E63E-D09D-4D3F-807D-DC24E1FFB616}"/>
              </a:ext>
            </a:extLst>
          </p:cNvPr>
          <p:cNvSpPr/>
          <p:nvPr/>
        </p:nvSpPr>
        <p:spPr>
          <a:xfrm>
            <a:off x="4058335" y="3289233"/>
            <a:ext cx="3040824" cy="576395"/>
          </a:xfrm>
          <a:prstGeom prst="wedgeRectCallout">
            <a:avLst>
              <a:gd name="adj1" fmla="val -65533"/>
              <a:gd name="adj2" fmla="val -235862"/>
            </a:avLst>
          </a:prstGeom>
          <a:ln w="63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Đỉnh</a:t>
            </a:r>
            <a:r>
              <a:rPr lang="en-US" dirty="0"/>
              <a:t> </a:t>
            </a:r>
            <a:r>
              <a:rPr lang="en-US" dirty="0" err="1"/>
              <a:t>nằm</a:t>
            </a:r>
            <a:r>
              <a:rPr lang="en-US" dirty="0"/>
              <a:t> </a:t>
            </a:r>
            <a:r>
              <a:rPr lang="en-US" dirty="0" err="1"/>
              <a:t>trước</a:t>
            </a:r>
            <a:r>
              <a:rPr lang="en-US" dirty="0"/>
              <a:t> </a:t>
            </a:r>
            <a:r>
              <a:rPr lang="en-US" dirty="0" err="1"/>
              <a:t>trên</a:t>
            </a:r>
            <a:r>
              <a:rPr lang="en-US" dirty="0"/>
              <a:t> </a:t>
            </a:r>
            <a:r>
              <a:rPr lang="en-US" dirty="0" err="1"/>
              <a:t>đường</a:t>
            </a:r>
            <a:r>
              <a:rPr lang="en-US" dirty="0"/>
              <a:t> </a:t>
            </a:r>
            <a:r>
              <a:rPr lang="en-US" dirty="0" err="1"/>
              <a:t>đi</a:t>
            </a:r>
            <a:r>
              <a:rPr lang="en-US" dirty="0"/>
              <a:t> </a:t>
            </a:r>
            <a:r>
              <a:rPr lang="en-US" dirty="0" err="1"/>
              <a:t>ngắn</a:t>
            </a:r>
            <a:r>
              <a:rPr lang="en-US" dirty="0"/>
              <a:t> </a:t>
            </a:r>
            <a:r>
              <a:rPr lang="en-US" dirty="0" err="1"/>
              <a:t>nhất</a:t>
            </a:r>
            <a:endParaRPr lang="en-US" dirty="0"/>
          </a:p>
        </p:txBody>
      </p:sp>
    </p:spTree>
    <p:extLst>
      <p:ext uri="{BB962C8B-B14F-4D97-AF65-F5344CB8AC3E}">
        <p14:creationId xmlns:p14="http://schemas.microsoft.com/office/powerpoint/2010/main" val="16033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17</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1072346386"/>
                  </p:ext>
                </p:extLst>
              </p:nvPr>
            </p:nvGraphicFramePr>
            <p:xfrm>
              <a:off x="418479" y="1460387"/>
              <a:ext cx="6086403" cy="1287750"/>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1072346386"/>
                  </p:ext>
                </p:extLst>
              </p:nvPr>
            </p:nvGraphicFramePr>
            <p:xfrm>
              <a:off x="418479" y="1460387"/>
              <a:ext cx="6086403" cy="1287750"/>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US"/>
                        </a:p>
                      </a:txBody>
                      <a:tcPr anchor="ctr">
                        <a:blipFill>
                          <a:blip r:embed="rId4"/>
                          <a:stretch>
                            <a:fillRect l="-49704" t="-95890" r="-443787" b="-104110"/>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38955" y="2384508"/>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06367" y="2249558"/>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5975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18</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3415721057"/>
                  </p:ext>
                </p:extLst>
              </p:nvPr>
            </p:nvGraphicFramePr>
            <p:xfrm>
              <a:off x="418479" y="1460387"/>
              <a:ext cx="6086403" cy="1656390"/>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3415721057"/>
                  </p:ext>
                </p:extLst>
              </p:nvPr>
            </p:nvGraphicFramePr>
            <p:xfrm>
              <a:off x="418479" y="1460387"/>
              <a:ext cx="6086403" cy="1656390"/>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49383" t="-100000" r="-445679" b="-200000"/>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35417" y="2794577"/>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02829" y="2679947"/>
            <a:ext cx="6250371" cy="526429"/>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029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19</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839551580"/>
                  </p:ext>
                </p:extLst>
              </p:nvPr>
            </p:nvGraphicFramePr>
            <p:xfrm>
              <a:off x="418479" y="1460387"/>
              <a:ext cx="6086403" cy="2098936"/>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839551580"/>
                  </p:ext>
                </p:extLst>
              </p:nvPr>
            </p:nvGraphicFramePr>
            <p:xfrm>
              <a:off x="418479" y="1460387"/>
              <a:ext cx="6086403" cy="2098936"/>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49383" t="-94444" r="-445679" b="-283333"/>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33598" y="3208479"/>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01010" y="3073529"/>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351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AA15-D2C4-9493-7B50-E2AFE6CB6A59}"/>
              </a:ext>
            </a:extLst>
          </p:cNvPr>
          <p:cNvSpPr>
            <a:spLocks noGrp="1"/>
          </p:cNvSpPr>
          <p:nvPr>
            <p:ph type="title"/>
          </p:nvPr>
        </p:nvSpPr>
        <p:spPr/>
        <p:txBody>
          <a:bodyPr/>
          <a:lstStyle/>
          <a:p>
            <a:r>
              <a:rPr lang="en-VN" sz="3600" dirty="0">
                <a:solidFill>
                  <a:srgbClr val="009900"/>
                </a:solidFill>
              </a:rPr>
              <a:t>Nhắc lại kiến thức buổi học trước</a:t>
            </a:r>
          </a:p>
        </p:txBody>
      </p:sp>
      <p:sp>
        <p:nvSpPr>
          <p:cNvPr id="3" name="Footer Placeholder 2">
            <a:extLst>
              <a:ext uri="{FF2B5EF4-FFF2-40B4-BE49-F238E27FC236}">
                <a16:creationId xmlns:a16="http://schemas.microsoft.com/office/drawing/2014/main" id="{0DB31904-CD76-55AA-749E-C75E14F8641A}"/>
              </a:ext>
            </a:extLst>
          </p:cNvPr>
          <p:cNvSpPr>
            <a:spLocks noGrp="1"/>
          </p:cNvSpPr>
          <p:nvPr>
            <p:ph type="ftr" sz="quarter" idx="11"/>
          </p:nvPr>
        </p:nvSpPr>
        <p:spPr/>
        <p:txBody>
          <a:bodyPr/>
          <a:lstStyle/>
          <a:p>
            <a:r>
              <a:rPr lang="en-US"/>
              <a:t>Toán rời rạc - Nguyễn Thị Dinh</a:t>
            </a:r>
            <a:endParaRPr lang="en-US" dirty="0"/>
          </a:p>
        </p:txBody>
      </p:sp>
      <p:sp>
        <p:nvSpPr>
          <p:cNvPr id="4" name="Slide Number Placeholder 3">
            <a:extLst>
              <a:ext uri="{FF2B5EF4-FFF2-40B4-BE49-F238E27FC236}">
                <a16:creationId xmlns:a16="http://schemas.microsoft.com/office/drawing/2014/main" id="{5C26EC6D-B725-FFE2-11B7-1AC804430623}"/>
              </a:ext>
            </a:extLst>
          </p:cNvPr>
          <p:cNvSpPr>
            <a:spLocks noGrp="1"/>
          </p:cNvSpPr>
          <p:nvPr>
            <p:ph type="sldNum" sz="quarter" idx="12"/>
          </p:nvPr>
        </p:nvSpPr>
        <p:spPr/>
        <p:txBody>
          <a:bodyPr/>
          <a:lstStyle/>
          <a:p>
            <a:fld id="{4EB4ADB3-4D6A-144B-B124-08234FE3D04F}" type="slidenum">
              <a:rPr lang="en-US" smtClean="0"/>
              <a:pPr/>
              <a:t>2</a:t>
            </a:fld>
            <a:endParaRPr lang="en-US"/>
          </a:p>
        </p:txBody>
      </p:sp>
      <p:sp>
        <p:nvSpPr>
          <p:cNvPr id="6" name="TextBox 5">
            <a:extLst>
              <a:ext uri="{FF2B5EF4-FFF2-40B4-BE49-F238E27FC236}">
                <a16:creationId xmlns:a16="http://schemas.microsoft.com/office/drawing/2014/main" id="{A8839E89-065F-37FF-1326-3A2099AA0675}"/>
              </a:ext>
            </a:extLst>
          </p:cNvPr>
          <p:cNvSpPr txBox="1"/>
          <p:nvPr/>
        </p:nvSpPr>
        <p:spPr>
          <a:xfrm>
            <a:off x="682752" y="1316736"/>
            <a:ext cx="7778496" cy="1815882"/>
          </a:xfrm>
          <a:prstGeom prst="rect">
            <a:avLst/>
          </a:prstGeom>
          <a:noFill/>
        </p:spPr>
        <p:txBody>
          <a:bodyPr wrap="square">
            <a:spAutoFit/>
          </a:bodyPr>
          <a:lstStyle/>
          <a:p>
            <a:pPr marL="285750" indent="-285750">
              <a:buFont typeface="Arial" panose="020B0604020202020204" pitchFamily="34" charset="0"/>
              <a:buChar char="•"/>
            </a:pPr>
            <a:r>
              <a:rPr lang="en-VN" sz="2800" dirty="0"/>
              <a:t>Đơn đồ thị, đa đồ thị</a:t>
            </a:r>
          </a:p>
          <a:p>
            <a:pPr marL="285750" indent="-285750">
              <a:buFont typeface="Arial" panose="020B0604020202020204" pitchFamily="34" charset="0"/>
              <a:buChar char="•"/>
            </a:pPr>
            <a:r>
              <a:rPr lang="en-VN" sz="2800" dirty="0"/>
              <a:t>Đồ thị có hướng, đồ thị vô hướng</a:t>
            </a:r>
          </a:p>
          <a:p>
            <a:pPr marL="285750" indent="-285750">
              <a:buFont typeface="Arial" panose="020B0604020202020204" pitchFamily="34" charset="0"/>
              <a:buChar char="•"/>
            </a:pPr>
            <a:r>
              <a:rPr lang="en-VN" sz="2800" dirty="0"/>
              <a:t>Đồ thị liên thông, đồ thị liên thông mạnh</a:t>
            </a:r>
          </a:p>
          <a:p>
            <a:pPr marL="285750" indent="-285750">
              <a:buFont typeface="Arial" panose="020B0604020202020204" pitchFamily="34" charset="0"/>
              <a:buChar char="•"/>
            </a:pPr>
            <a:r>
              <a:rPr lang="en-VN" sz="2800" dirty="0"/>
              <a:t>Đồ thị có trọng số</a:t>
            </a:r>
          </a:p>
        </p:txBody>
      </p:sp>
    </p:spTree>
    <p:extLst>
      <p:ext uri="{BB962C8B-B14F-4D97-AF65-F5344CB8AC3E}">
        <p14:creationId xmlns:p14="http://schemas.microsoft.com/office/powerpoint/2010/main" val="276691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20</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4082539881"/>
                  </p:ext>
                </p:extLst>
              </p:nvPr>
            </p:nvGraphicFramePr>
            <p:xfrm>
              <a:off x="418479" y="1460387"/>
              <a:ext cx="6086403" cy="2541482"/>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solidFill>
                          <a:srgbClr val="FFFF00"/>
                        </a:solidFill>
                      </a:tcPr>
                    </a:tc>
                    <a:extLst>
                      <a:ext uri="{0D108BD9-81ED-4DB2-BD59-A6C34878D82A}">
                        <a16:rowId xmlns:a16="http://schemas.microsoft.com/office/drawing/2014/main" val="2777836313"/>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4082539881"/>
                  </p:ext>
                </p:extLst>
              </p:nvPr>
            </p:nvGraphicFramePr>
            <p:xfrm>
              <a:off x="418479" y="1460387"/>
              <a:ext cx="6086403" cy="2541482"/>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49383" t="-94444" r="-445679" b="-377778"/>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solidFill>
                          <a:srgbClr val="FFFF00"/>
                        </a:solidFill>
                      </a:tcPr>
                    </a:tc>
                    <a:extLst>
                      <a:ext uri="{0D108BD9-81ED-4DB2-BD59-A6C34878D82A}">
                        <a16:rowId xmlns:a16="http://schemas.microsoft.com/office/drawing/2014/main" val="2777836313"/>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22832" y="3616997"/>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290244" y="3482047"/>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243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21</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744114133"/>
                  </p:ext>
                </p:extLst>
              </p:nvPr>
            </p:nvGraphicFramePr>
            <p:xfrm>
              <a:off x="418479" y="1460387"/>
              <a:ext cx="6086403" cy="2984028"/>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6</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4, 5)</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744114133"/>
                  </p:ext>
                </p:extLst>
              </p:nvPr>
            </p:nvGraphicFramePr>
            <p:xfrm>
              <a:off x="418479" y="1460387"/>
              <a:ext cx="6086403" cy="2984028"/>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49383" t="-97143" r="-445679" b="-491429"/>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6</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4, 5)</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35417" y="4067078"/>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02829" y="3932128"/>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4698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22</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7116266" y="1774607"/>
            <a:ext cx="542611" cy="369332"/>
          </a:xfrm>
          <a:prstGeom prst="rect">
            <a:avLst/>
          </a:prstGeom>
          <a:noFill/>
        </p:spPr>
        <p:txBody>
          <a:bodyPr wrap="square" rtlCol="0">
            <a:spAutoFit/>
          </a:bodyPr>
          <a:lstStyle/>
          <a:p>
            <a:r>
              <a:rPr lang="en-US" dirty="0"/>
              <a:t>1</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7150465" y="2690275"/>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755065" y="1564440"/>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876007" y="24050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539186" y="239102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876007" y="3700995"/>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539185" y="3700995"/>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755065" y="4371947"/>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7036781" y="1731495"/>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8076612" y="1731495"/>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7036781" y="2739204"/>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699959" y="2725129"/>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7150465" y="3986175"/>
            <a:ext cx="604600" cy="552827"/>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8076612" y="3986175"/>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7197554" y="2558075"/>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7197554" y="3868050"/>
            <a:ext cx="1341631"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388286" y="1812604"/>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755065" y="2232075"/>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765474" y="2951754"/>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436395" y="2990391"/>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780797" y="2909701"/>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786568" y="3549561"/>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387571" y="3953635"/>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8120199" y="3983756"/>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3202832610"/>
                  </p:ext>
                </p:extLst>
              </p:nvPr>
            </p:nvGraphicFramePr>
            <p:xfrm>
              <a:off x="418479" y="1460387"/>
              <a:ext cx="6086403" cy="3426574"/>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6</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4, 5)</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4</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3202832610"/>
                  </p:ext>
                </p:extLst>
              </p:nvPr>
            </p:nvGraphicFramePr>
            <p:xfrm>
              <a:off x="418479" y="1460387"/>
              <a:ext cx="6086403" cy="3426574"/>
            </p:xfrm>
            <a:graphic>
              <a:graphicData uri="http://schemas.openxmlformats.org/drawingml/2006/table">
                <a:tbl>
                  <a:tblPr firstRow="1" bandRow="1">
                    <a:tableStyleId>{5940675A-B579-460E-94D1-54222C63F5DA}</a:tableStyleId>
                  </a:tblPr>
                  <a:tblGrid>
                    <a:gridCol w="503530">
                      <a:extLst>
                        <a:ext uri="{9D8B030D-6E8A-4147-A177-3AD203B41FA5}">
                          <a16:colId xmlns:a16="http://schemas.microsoft.com/office/drawing/2014/main" val="20000"/>
                        </a:ext>
                      </a:extLst>
                    </a:gridCol>
                    <a:gridCol w="1028711">
                      <a:extLst>
                        <a:ext uri="{9D8B030D-6E8A-4147-A177-3AD203B41FA5}">
                          <a16:colId xmlns:a16="http://schemas.microsoft.com/office/drawing/2014/main" val="2693021624"/>
                        </a:ext>
                      </a:extLst>
                    </a:gridCol>
                    <a:gridCol w="414140">
                      <a:extLst>
                        <a:ext uri="{9D8B030D-6E8A-4147-A177-3AD203B41FA5}">
                          <a16:colId xmlns:a16="http://schemas.microsoft.com/office/drawing/2014/main" val="20001"/>
                        </a:ext>
                      </a:extLst>
                    </a:gridCol>
                    <a:gridCol w="719911">
                      <a:extLst>
                        <a:ext uri="{9D8B030D-6E8A-4147-A177-3AD203B41FA5}">
                          <a16:colId xmlns:a16="http://schemas.microsoft.com/office/drawing/2014/main" val="20002"/>
                        </a:ext>
                      </a:extLst>
                    </a:gridCol>
                    <a:gridCol w="719911">
                      <a:extLst>
                        <a:ext uri="{9D8B030D-6E8A-4147-A177-3AD203B41FA5}">
                          <a16:colId xmlns:a16="http://schemas.microsoft.com/office/drawing/2014/main" val="20003"/>
                        </a:ext>
                      </a:extLst>
                    </a:gridCol>
                    <a:gridCol w="633521">
                      <a:extLst>
                        <a:ext uri="{9D8B030D-6E8A-4147-A177-3AD203B41FA5}">
                          <a16:colId xmlns:a16="http://schemas.microsoft.com/office/drawing/2014/main" val="20004"/>
                        </a:ext>
                      </a:extLst>
                    </a:gridCol>
                    <a:gridCol w="720685">
                      <a:extLst>
                        <a:ext uri="{9D8B030D-6E8A-4147-A177-3AD203B41FA5}">
                          <a16:colId xmlns:a16="http://schemas.microsoft.com/office/drawing/2014/main" val="20005"/>
                        </a:ext>
                      </a:extLst>
                    </a:gridCol>
                    <a:gridCol w="632747">
                      <a:extLst>
                        <a:ext uri="{9D8B030D-6E8A-4147-A177-3AD203B41FA5}">
                          <a16:colId xmlns:a16="http://schemas.microsoft.com/office/drawing/2014/main" val="20006"/>
                        </a:ext>
                      </a:extLst>
                    </a:gridCol>
                    <a:gridCol w="713247">
                      <a:extLst>
                        <a:ext uri="{9D8B030D-6E8A-4147-A177-3AD203B41FA5}">
                          <a16:colId xmlns:a16="http://schemas.microsoft.com/office/drawing/2014/main" val="20007"/>
                        </a:ext>
                      </a:extLst>
                    </a:gridCol>
                  </a:tblGrid>
                  <a:tr h="407854">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442472">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49383" t="-97143" r="-445679" b="-591429"/>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43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1</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68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2</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3</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5</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6</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4, 5)</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442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dirty="0">
                              <a:solidFill>
                                <a:srgbClr val="00B050"/>
                              </a:solidFill>
                              <a:latin typeface="Segoe UI" panose="020B0502040204020203" pitchFamily="34" charset="0"/>
                              <a:cs typeface="Segoe UI" panose="020B0502040204020203" pitchFamily="34" charset="0"/>
                            </a:rPr>
                            <a:t>4</a:t>
                          </a:r>
                          <a:endParaRPr lang="vi-VN" sz="1600"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4" name="Arrow: Right 33">
            <a:extLst>
              <a:ext uri="{FF2B5EF4-FFF2-40B4-BE49-F238E27FC236}">
                <a16:creationId xmlns:a16="http://schemas.microsoft.com/office/drawing/2014/main" id="{9B01B443-FF96-43EC-9446-611F3617B76B}"/>
              </a:ext>
            </a:extLst>
          </p:cNvPr>
          <p:cNvSpPr/>
          <p:nvPr/>
        </p:nvSpPr>
        <p:spPr>
          <a:xfrm>
            <a:off x="96120" y="4506656"/>
            <a:ext cx="244940" cy="282677"/>
          </a:xfrm>
          <a:prstGeom prst="rightArrow">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004832E-09DC-453D-85E2-F93B6DAB956E}"/>
              </a:ext>
            </a:extLst>
          </p:cNvPr>
          <p:cNvSpPr/>
          <p:nvPr/>
        </p:nvSpPr>
        <p:spPr>
          <a:xfrm>
            <a:off x="363532" y="4371706"/>
            <a:ext cx="6250371" cy="576394"/>
          </a:xfrm>
          <a:prstGeom prst="rect">
            <a:avLst/>
          </a:prstGeom>
          <a:noFill/>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34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23</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491608879"/>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00825">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1459">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276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2761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491608879"/>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528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50000" t="-122222" r="-442683" b="-614815"/>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3" name="Content Placeholder 2">
            <a:extLst>
              <a:ext uri="{FF2B5EF4-FFF2-40B4-BE49-F238E27FC236}">
                <a16:creationId xmlns:a16="http://schemas.microsoft.com/office/drawing/2014/main" id="{EE8900BE-F976-4CB7-A1B6-33255D473BEE}"/>
              </a:ext>
            </a:extLst>
          </p:cNvPr>
          <p:cNvSpPr>
            <a:spLocks noGrp="1"/>
          </p:cNvSpPr>
          <p:nvPr>
            <p:ph idx="1"/>
          </p:nvPr>
        </p:nvSpPr>
        <p:spPr>
          <a:xfrm>
            <a:off x="268554" y="1288605"/>
            <a:ext cx="8229600" cy="637895"/>
          </a:xfrm>
        </p:spPr>
        <p:txBody>
          <a:bodyPr>
            <a:normAutofit/>
          </a:body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7FA55A5-650A-4CB4-9387-BA7A83E8744C}"/>
              </a:ext>
            </a:extLst>
          </p:cNvPr>
          <p:cNvSpPr txBox="1"/>
          <p:nvPr/>
        </p:nvSpPr>
        <p:spPr>
          <a:xfrm>
            <a:off x="7075726" y="1658523"/>
            <a:ext cx="542611" cy="369332"/>
          </a:xfrm>
          <a:prstGeom prst="rect">
            <a:avLst/>
          </a:prstGeom>
          <a:noFill/>
        </p:spPr>
        <p:txBody>
          <a:bodyPr wrap="square" rtlCol="0">
            <a:spAutoFit/>
          </a:bodyPr>
          <a:lstStyle/>
          <a:p>
            <a:r>
              <a:rPr lang="en-US" dirty="0"/>
              <a:t>1</a:t>
            </a:r>
          </a:p>
        </p:txBody>
      </p:sp>
      <p:cxnSp>
        <p:nvCxnSpPr>
          <p:cNvPr id="37" name="Straight Arrow Connector 36">
            <a:extLst>
              <a:ext uri="{FF2B5EF4-FFF2-40B4-BE49-F238E27FC236}">
                <a16:creationId xmlns:a16="http://schemas.microsoft.com/office/drawing/2014/main" id="{435CA6BA-7AC3-4DBC-B626-20E3B6BA3046}"/>
              </a:ext>
            </a:extLst>
          </p:cNvPr>
          <p:cNvCxnSpPr>
            <a:cxnSpLocks/>
            <a:stCxn id="39" idx="5"/>
            <a:endCxn id="42" idx="1"/>
          </p:cNvCxnSpPr>
          <p:nvPr/>
        </p:nvCxnSpPr>
        <p:spPr>
          <a:xfrm>
            <a:off x="7109925" y="2574191"/>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8F01E7-23E0-4F82-AE26-44A6C307D682}"/>
              </a:ext>
            </a:extLst>
          </p:cNvPr>
          <p:cNvSpPr/>
          <p:nvPr/>
        </p:nvSpPr>
        <p:spPr>
          <a:xfrm>
            <a:off x="7714525" y="1448356"/>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E0E3D76F-DE67-4488-8296-7334C5DA6AA7}"/>
              </a:ext>
            </a:extLst>
          </p:cNvPr>
          <p:cNvSpPr/>
          <p:nvPr/>
        </p:nvSpPr>
        <p:spPr>
          <a:xfrm>
            <a:off x="6835467" y="22890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40" name="Oval 39">
            <a:extLst>
              <a:ext uri="{FF2B5EF4-FFF2-40B4-BE49-F238E27FC236}">
                <a16:creationId xmlns:a16="http://schemas.microsoft.com/office/drawing/2014/main" id="{CF666025-0C7F-4950-814B-B46A037F68B6}"/>
              </a:ext>
            </a:extLst>
          </p:cNvPr>
          <p:cNvSpPr/>
          <p:nvPr/>
        </p:nvSpPr>
        <p:spPr>
          <a:xfrm>
            <a:off x="8498646" y="2274936"/>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3865ED6D-F850-4499-A460-251C35538F13}"/>
              </a:ext>
            </a:extLst>
          </p:cNvPr>
          <p:cNvSpPr/>
          <p:nvPr/>
        </p:nvSpPr>
        <p:spPr>
          <a:xfrm>
            <a:off x="6835467" y="35849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2" name="Oval 41">
            <a:extLst>
              <a:ext uri="{FF2B5EF4-FFF2-40B4-BE49-F238E27FC236}">
                <a16:creationId xmlns:a16="http://schemas.microsoft.com/office/drawing/2014/main" id="{2C7A7F25-A4E2-4A94-9D51-C11F6729163B}"/>
              </a:ext>
            </a:extLst>
          </p:cNvPr>
          <p:cNvSpPr/>
          <p:nvPr/>
        </p:nvSpPr>
        <p:spPr>
          <a:xfrm>
            <a:off x="8498645" y="35849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87B98B-CED0-4CDB-9E35-5A7C07CBFB5B}"/>
              </a:ext>
            </a:extLst>
          </p:cNvPr>
          <p:cNvSpPr/>
          <p:nvPr/>
        </p:nvSpPr>
        <p:spPr>
          <a:xfrm>
            <a:off x="7714525" y="4255863"/>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44" name="Straight Arrow Connector 43">
            <a:extLst>
              <a:ext uri="{FF2B5EF4-FFF2-40B4-BE49-F238E27FC236}">
                <a16:creationId xmlns:a16="http://schemas.microsoft.com/office/drawing/2014/main" id="{CC67AAE6-DAC4-42AE-863F-CA8508E693BF}"/>
              </a:ext>
            </a:extLst>
          </p:cNvPr>
          <p:cNvCxnSpPr>
            <a:cxnSpLocks/>
            <a:stCxn id="38" idx="2"/>
            <a:endCxn id="39" idx="0"/>
          </p:cNvCxnSpPr>
          <p:nvPr/>
        </p:nvCxnSpPr>
        <p:spPr>
          <a:xfrm flipH="1">
            <a:off x="6996241" y="1615411"/>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77C02B1-E9B2-4C29-A417-622444A63AFF}"/>
              </a:ext>
            </a:extLst>
          </p:cNvPr>
          <p:cNvCxnSpPr>
            <a:cxnSpLocks/>
            <a:stCxn id="38" idx="6"/>
            <a:endCxn id="40" idx="0"/>
          </p:cNvCxnSpPr>
          <p:nvPr/>
        </p:nvCxnSpPr>
        <p:spPr>
          <a:xfrm>
            <a:off x="8036072" y="1615411"/>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210F1-7ABA-4B4B-8EBB-016B16E67F93}"/>
              </a:ext>
            </a:extLst>
          </p:cNvPr>
          <p:cNvCxnSpPr>
            <a:cxnSpLocks/>
            <a:stCxn id="39" idx="4"/>
            <a:endCxn id="41" idx="0"/>
          </p:cNvCxnSpPr>
          <p:nvPr/>
        </p:nvCxnSpPr>
        <p:spPr>
          <a:xfrm>
            <a:off x="6996241" y="2623120"/>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3115338-E91C-4BA6-B015-0F47542E215F}"/>
              </a:ext>
            </a:extLst>
          </p:cNvPr>
          <p:cNvCxnSpPr>
            <a:cxnSpLocks/>
            <a:stCxn id="40" idx="4"/>
            <a:endCxn id="42" idx="0"/>
          </p:cNvCxnSpPr>
          <p:nvPr/>
        </p:nvCxnSpPr>
        <p:spPr>
          <a:xfrm flipH="1">
            <a:off x="8659419" y="2609045"/>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E8259B-542D-4873-96D6-7B93D3F8EC80}"/>
              </a:ext>
            </a:extLst>
          </p:cNvPr>
          <p:cNvCxnSpPr>
            <a:cxnSpLocks/>
            <a:stCxn id="41" idx="5"/>
            <a:endCxn id="43" idx="2"/>
          </p:cNvCxnSpPr>
          <p:nvPr/>
        </p:nvCxnSpPr>
        <p:spPr>
          <a:xfrm>
            <a:off x="7109925" y="3870091"/>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DCB4FB-C84E-4557-9F8A-21AA133E29B2}"/>
              </a:ext>
            </a:extLst>
          </p:cNvPr>
          <p:cNvCxnSpPr>
            <a:cxnSpLocks/>
            <a:stCxn id="42" idx="3"/>
            <a:endCxn id="43" idx="6"/>
          </p:cNvCxnSpPr>
          <p:nvPr/>
        </p:nvCxnSpPr>
        <p:spPr>
          <a:xfrm flipH="1">
            <a:off x="8036072" y="3870091"/>
            <a:ext cx="509662" cy="552827"/>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3007616-0132-4E21-A302-4BF921D44BB8}"/>
              </a:ext>
            </a:extLst>
          </p:cNvPr>
          <p:cNvCxnSpPr>
            <a:cxnSpLocks/>
            <a:stCxn id="40" idx="2"/>
            <a:endCxn id="39" idx="6"/>
          </p:cNvCxnSpPr>
          <p:nvPr/>
        </p:nvCxnSpPr>
        <p:spPr>
          <a:xfrm flipH="1">
            <a:off x="7157014" y="2441991"/>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B30BA60-DC3A-49EC-9EE6-A83B6AB513CA}"/>
              </a:ext>
            </a:extLst>
          </p:cNvPr>
          <p:cNvCxnSpPr>
            <a:cxnSpLocks/>
            <a:stCxn id="41" idx="6"/>
            <a:endCxn id="42" idx="2"/>
          </p:cNvCxnSpPr>
          <p:nvPr/>
        </p:nvCxnSpPr>
        <p:spPr>
          <a:xfrm>
            <a:off x="7157014" y="3751966"/>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86EFB04-ED20-42C3-ACF1-D03622B73814}"/>
              </a:ext>
            </a:extLst>
          </p:cNvPr>
          <p:cNvSpPr txBox="1"/>
          <p:nvPr/>
        </p:nvSpPr>
        <p:spPr>
          <a:xfrm>
            <a:off x="8347746" y="1696520"/>
            <a:ext cx="542611"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C87960C5-68A2-422A-97F0-1D8DE1FEB7EF}"/>
              </a:ext>
            </a:extLst>
          </p:cNvPr>
          <p:cNvSpPr txBox="1"/>
          <p:nvPr/>
        </p:nvSpPr>
        <p:spPr>
          <a:xfrm>
            <a:off x="7714525" y="2115991"/>
            <a:ext cx="542611"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35B10112-CB4B-4AD3-86C7-044FCC142708}"/>
              </a:ext>
            </a:extLst>
          </p:cNvPr>
          <p:cNvSpPr txBox="1"/>
          <p:nvPr/>
        </p:nvSpPr>
        <p:spPr>
          <a:xfrm>
            <a:off x="6724934" y="2835670"/>
            <a:ext cx="542611"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311894B8-001C-4082-8327-9C3857FF7F4D}"/>
              </a:ext>
            </a:extLst>
          </p:cNvPr>
          <p:cNvSpPr txBox="1"/>
          <p:nvPr/>
        </p:nvSpPr>
        <p:spPr>
          <a:xfrm>
            <a:off x="8395855" y="2874307"/>
            <a:ext cx="542611"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09325F2D-2BD5-4EE1-9037-58E8B18267AC}"/>
              </a:ext>
            </a:extLst>
          </p:cNvPr>
          <p:cNvSpPr txBox="1"/>
          <p:nvPr/>
        </p:nvSpPr>
        <p:spPr>
          <a:xfrm>
            <a:off x="7740257" y="2793617"/>
            <a:ext cx="54261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0BA19CC3-9C11-47BE-8C10-C4DEE5A00FC2}"/>
              </a:ext>
            </a:extLst>
          </p:cNvPr>
          <p:cNvSpPr txBox="1"/>
          <p:nvPr/>
        </p:nvSpPr>
        <p:spPr>
          <a:xfrm>
            <a:off x="7746028" y="3433477"/>
            <a:ext cx="542611"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38C7545-C9AB-41F5-A16E-2FADAC40459A}"/>
              </a:ext>
            </a:extLst>
          </p:cNvPr>
          <p:cNvSpPr txBox="1"/>
          <p:nvPr/>
        </p:nvSpPr>
        <p:spPr>
          <a:xfrm>
            <a:off x="7347031" y="3837551"/>
            <a:ext cx="542611" cy="369332"/>
          </a:xfrm>
          <a:prstGeom prst="rect">
            <a:avLst/>
          </a:prstGeom>
          <a:noFill/>
        </p:spPr>
        <p:txBody>
          <a:bodyPr wrap="square" rtlCol="0">
            <a:spAutoFit/>
          </a:bodyPr>
          <a:lstStyle/>
          <a:p>
            <a:r>
              <a:rPr lang="en-US" dirty="0"/>
              <a:t>6</a:t>
            </a:r>
          </a:p>
        </p:txBody>
      </p:sp>
      <p:sp>
        <p:nvSpPr>
          <p:cNvPr id="61" name="TextBox 60">
            <a:extLst>
              <a:ext uri="{FF2B5EF4-FFF2-40B4-BE49-F238E27FC236}">
                <a16:creationId xmlns:a16="http://schemas.microsoft.com/office/drawing/2014/main" id="{F5966783-EE93-4468-8ED4-2E2A5E0D1DF6}"/>
              </a:ext>
            </a:extLst>
          </p:cNvPr>
          <p:cNvSpPr txBox="1"/>
          <p:nvPr/>
        </p:nvSpPr>
        <p:spPr>
          <a:xfrm>
            <a:off x="8079659" y="3867672"/>
            <a:ext cx="542611" cy="369332"/>
          </a:xfrm>
          <a:prstGeom prst="rect">
            <a:avLst/>
          </a:prstGeom>
          <a:noFill/>
        </p:spPr>
        <p:txBody>
          <a:bodyPr wrap="square" rtlCol="0">
            <a:spAutoFit/>
          </a:bodyPr>
          <a:lstStyle/>
          <a:p>
            <a:r>
              <a:rPr lang="en-US" dirty="0"/>
              <a:t>2</a:t>
            </a:r>
          </a:p>
        </p:txBody>
      </p:sp>
      <p:sp>
        <p:nvSpPr>
          <p:cNvPr id="3" name="Oval 2">
            <a:extLst>
              <a:ext uri="{FF2B5EF4-FFF2-40B4-BE49-F238E27FC236}">
                <a16:creationId xmlns:a16="http://schemas.microsoft.com/office/drawing/2014/main" id="{3CDE7DEB-90B2-40BE-B464-C116C8480F32}"/>
              </a:ext>
            </a:extLst>
          </p:cNvPr>
          <p:cNvSpPr/>
          <p:nvPr/>
        </p:nvSpPr>
        <p:spPr>
          <a:xfrm>
            <a:off x="5733860" y="401216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9562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24</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575412063"/>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00825">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1459">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276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2761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0" dirty="0">
                              <a:solidFill>
                                <a:srgbClr val="FF00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575412063"/>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528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50000" t="-122222" r="-442683" b="-614815"/>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0" dirty="0">
                              <a:solidFill>
                                <a:srgbClr val="FF00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3" name="Content Placeholder 2">
            <a:extLst>
              <a:ext uri="{FF2B5EF4-FFF2-40B4-BE49-F238E27FC236}">
                <a16:creationId xmlns:a16="http://schemas.microsoft.com/office/drawing/2014/main" id="{EE8900BE-F976-4CB7-A1B6-33255D473BEE}"/>
              </a:ext>
            </a:extLst>
          </p:cNvPr>
          <p:cNvSpPr>
            <a:spLocks noGrp="1"/>
          </p:cNvSpPr>
          <p:nvPr>
            <p:ph idx="1"/>
          </p:nvPr>
        </p:nvSpPr>
        <p:spPr>
          <a:xfrm>
            <a:off x="268554" y="1288605"/>
            <a:ext cx="8229600" cy="637895"/>
          </a:xfrm>
        </p:spPr>
        <p:txBody>
          <a:bodyPr>
            <a:normAutofit/>
          </a:body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7FA55A5-650A-4CB4-9387-BA7A83E8744C}"/>
              </a:ext>
            </a:extLst>
          </p:cNvPr>
          <p:cNvSpPr txBox="1"/>
          <p:nvPr/>
        </p:nvSpPr>
        <p:spPr>
          <a:xfrm>
            <a:off x="7075726" y="1658523"/>
            <a:ext cx="542611" cy="369332"/>
          </a:xfrm>
          <a:prstGeom prst="rect">
            <a:avLst/>
          </a:prstGeom>
          <a:noFill/>
        </p:spPr>
        <p:txBody>
          <a:bodyPr wrap="square" rtlCol="0">
            <a:spAutoFit/>
          </a:bodyPr>
          <a:lstStyle/>
          <a:p>
            <a:r>
              <a:rPr lang="en-US" dirty="0"/>
              <a:t>1</a:t>
            </a:r>
          </a:p>
        </p:txBody>
      </p:sp>
      <p:cxnSp>
        <p:nvCxnSpPr>
          <p:cNvPr id="37" name="Straight Arrow Connector 36">
            <a:extLst>
              <a:ext uri="{FF2B5EF4-FFF2-40B4-BE49-F238E27FC236}">
                <a16:creationId xmlns:a16="http://schemas.microsoft.com/office/drawing/2014/main" id="{435CA6BA-7AC3-4DBC-B626-20E3B6BA3046}"/>
              </a:ext>
            </a:extLst>
          </p:cNvPr>
          <p:cNvCxnSpPr>
            <a:cxnSpLocks/>
            <a:stCxn id="39" idx="5"/>
            <a:endCxn id="42" idx="1"/>
          </p:cNvCxnSpPr>
          <p:nvPr/>
        </p:nvCxnSpPr>
        <p:spPr>
          <a:xfrm>
            <a:off x="7109925" y="2574191"/>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8F01E7-23E0-4F82-AE26-44A6C307D682}"/>
              </a:ext>
            </a:extLst>
          </p:cNvPr>
          <p:cNvSpPr/>
          <p:nvPr/>
        </p:nvSpPr>
        <p:spPr>
          <a:xfrm>
            <a:off x="7714525" y="1448356"/>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E0E3D76F-DE67-4488-8296-7334C5DA6AA7}"/>
              </a:ext>
            </a:extLst>
          </p:cNvPr>
          <p:cNvSpPr/>
          <p:nvPr/>
        </p:nvSpPr>
        <p:spPr>
          <a:xfrm>
            <a:off x="6835467" y="22890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40" name="Oval 39">
            <a:extLst>
              <a:ext uri="{FF2B5EF4-FFF2-40B4-BE49-F238E27FC236}">
                <a16:creationId xmlns:a16="http://schemas.microsoft.com/office/drawing/2014/main" id="{CF666025-0C7F-4950-814B-B46A037F68B6}"/>
              </a:ext>
            </a:extLst>
          </p:cNvPr>
          <p:cNvSpPr/>
          <p:nvPr/>
        </p:nvSpPr>
        <p:spPr>
          <a:xfrm>
            <a:off x="8498646" y="2274936"/>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3865ED6D-F850-4499-A460-251C35538F13}"/>
              </a:ext>
            </a:extLst>
          </p:cNvPr>
          <p:cNvSpPr/>
          <p:nvPr/>
        </p:nvSpPr>
        <p:spPr>
          <a:xfrm>
            <a:off x="6835467" y="35849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2" name="Oval 41">
            <a:extLst>
              <a:ext uri="{FF2B5EF4-FFF2-40B4-BE49-F238E27FC236}">
                <a16:creationId xmlns:a16="http://schemas.microsoft.com/office/drawing/2014/main" id="{2C7A7F25-A4E2-4A94-9D51-C11F6729163B}"/>
              </a:ext>
            </a:extLst>
          </p:cNvPr>
          <p:cNvSpPr/>
          <p:nvPr/>
        </p:nvSpPr>
        <p:spPr>
          <a:xfrm>
            <a:off x="8498645" y="35849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87B98B-CED0-4CDB-9E35-5A7C07CBFB5B}"/>
              </a:ext>
            </a:extLst>
          </p:cNvPr>
          <p:cNvSpPr/>
          <p:nvPr/>
        </p:nvSpPr>
        <p:spPr>
          <a:xfrm>
            <a:off x="7714525" y="4255863"/>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44" name="Straight Arrow Connector 43">
            <a:extLst>
              <a:ext uri="{FF2B5EF4-FFF2-40B4-BE49-F238E27FC236}">
                <a16:creationId xmlns:a16="http://schemas.microsoft.com/office/drawing/2014/main" id="{CC67AAE6-DAC4-42AE-863F-CA8508E693BF}"/>
              </a:ext>
            </a:extLst>
          </p:cNvPr>
          <p:cNvCxnSpPr>
            <a:cxnSpLocks/>
            <a:stCxn id="38" idx="2"/>
            <a:endCxn id="39" idx="0"/>
          </p:cNvCxnSpPr>
          <p:nvPr/>
        </p:nvCxnSpPr>
        <p:spPr>
          <a:xfrm flipH="1">
            <a:off x="6996241" y="1615411"/>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77C02B1-E9B2-4C29-A417-622444A63AFF}"/>
              </a:ext>
            </a:extLst>
          </p:cNvPr>
          <p:cNvCxnSpPr>
            <a:cxnSpLocks/>
            <a:stCxn id="38" idx="6"/>
            <a:endCxn id="40" idx="0"/>
          </p:cNvCxnSpPr>
          <p:nvPr/>
        </p:nvCxnSpPr>
        <p:spPr>
          <a:xfrm>
            <a:off x="8036072" y="1615411"/>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210F1-7ABA-4B4B-8EBB-016B16E67F93}"/>
              </a:ext>
            </a:extLst>
          </p:cNvPr>
          <p:cNvCxnSpPr>
            <a:cxnSpLocks/>
            <a:stCxn id="39" idx="4"/>
            <a:endCxn id="41" idx="0"/>
          </p:cNvCxnSpPr>
          <p:nvPr/>
        </p:nvCxnSpPr>
        <p:spPr>
          <a:xfrm>
            <a:off x="6996241" y="2623120"/>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3115338-E91C-4BA6-B015-0F47542E215F}"/>
              </a:ext>
            </a:extLst>
          </p:cNvPr>
          <p:cNvCxnSpPr>
            <a:cxnSpLocks/>
            <a:stCxn id="40" idx="4"/>
            <a:endCxn id="42" idx="0"/>
          </p:cNvCxnSpPr>
          <p:nvPr/>
        </p:nvCxnSpPr>
        <p:spPr>
          <a:xfrm flipH="1">
            <a:off x="8659419" y="2609045"/>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E8259B-542D-4873-96D6-7B93D3F8EC80}"/>
              </a:ext>
            </a:extLst>
          </p:cNvPr>
          <p:cNvCxnSpPr>
            <a:cxnSpLocks/>
            <a:stCxn id="41" idx="5"/>
            <a:endCxn id="43" idx="2"/>
          </p:cNvCxnSpPr>
          <p:nvPr/>
        </p:nvCxnSpPr>
        <p:spPr>
          <a:xfrm>
            <a:off x="7109925" y="3870091"/>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DCB4FB-C84E-4557-9F8A-21AA133E29B2}"/>
              </a:ext>
            </a:extLst>
          </p:cNvPr>
          <p:cNvCxnSpPr>
            <a:cxnSpLocks/>
            <a:stCxn id="42" idx="3"/>
            <a:endCxn id="43" idx="6"/>
          </p:cNvCxnSpPr>
          <p:nvPr/>
        </p:nvCxnSpPr>
        <p:spPr>
          <a:xfrm flipH="1">
            <a:off x="8036072" y="3870091"/>
            <a:ext cx="509662" cy="552827"/>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3007616-0132-4E21-A302-4BF921D44BB8}"/>
              </a:ext>
            </a:extLst>
          </p:cNvPr>
          <p:cNvCxnSpPr>
            <a:cxnSpLocks/>
            <a:stCxn id="40" idx="2"/>
            <a:endCxn id="39" idx="6"/>
          </p:cNvCxnSpPr>
          <p:nvPr/>
        </p:nvCxnSpPr>
        <p:spPr>
          <a:xfrm flipH="1">
            <a:off x="7157014" y="2441991"/>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B30BA60-DC3A-49EC-9EE6-A83B6AB513CA}"/>
              </a:ext>
            </a:extLst>
          </p:cNvPr>
          <p:cNvCxnSpPr>
            <a:cxnSpLocks/>
            <a:stCxn id="41" idx="6"/>
            <a:endCxn id="42" idx="2"/>
          </p:cNvCxnSpPr>
          <p:nvPr/>
        </p:nvCxnSpPr>
        <p:spPr>
          <a:xfrm>
            <a:off x="7157014" y="3751966"/>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86EFB04-ED20-42C3-ACF1-D03622B73814}"/>
              </a:ext>
            </a:extLst>
          </p:cNvPr>
          <p:cNvSpPr txBox="1"/>
          <p:nvPr/>
        </p:nvSpPr>
        <p:spPr>
          <a:xfrm>
            <a:off x="8347746" y="1696520"/>
            <a:ext cx="542611"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C87960C5-68A2-422A-97F0-1D8DE1FEB7EF}"/>
              </a:ext>
            </a:extLst>
          </p:cNvPr>
          <p:cNvSpPr txBox="1"/>
          <p:nvPr/>
        </p:nvSpPr>
        <p:spPr>
          <a:xfrm>
            <a:off x="7714525" y="2115991"/>
            <a:ext cx="542611"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35B10112-CB4B-4AD3-86C7-044FCC142708}"/>
              </a:ext>
            </a:extLst>
          </p:cNvPr>
          <p:cNvSpPr txBox="1"/>
          <p:nvPr/>
        </p:nvSpPr>
        <p:spPr>
          <a:xfrm>
            <a:off x="6724934" y="2835670"/>
            <a:ext cx="542611"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311894B8-001C-4082-8327-9C3857FF7F4D}"/>
              </a:ext>
            </a:extLst>
          </p:cNvPr>
          <p:cNvSpPr txBox="1"/>
          <p:nvPr/>
        </p:nvSpPr>
        <p:spPr>
          <a:xfrm>
            <a:off x="8395855" y="2874307"/>
            <a:ext cx="542611"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09325F2D-2BD5-4EE1-9037-58E8B18267AC}"/>
              </a:ext>
            </a:extLst>
          </p:cNvPr>
          <p:cNvSpPr txBox="1"/>
          <p:nvPr/>
        </p:nvSpPr>
        <p:spPr>
          <a:xfrm>
            <a:off x="7740257" y="2793617"/>
            <a:ext cx="54261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0BA19CC3-9C11-47BE-8C10-C4DEE5A00FC2}"/>
              </a:ext>
            </a:extLst>
          </p:cNvPr>
          <p:cNvSpPr txBox="1"/>
          <p:nvPr/>
        </p:nvSpPr>
        <p:spPr>
          <a:xfrm>
            <a:off x="7746028" y="3433477"/>
            <a:ext cx="542611"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38C7545-C9AB-41F5-A16E-2FADAC40459A}"/>
              </a:ext>
            </a:extLst>
          </p:cNvPr>
          <p:cNvSpPr txBox="1"/>
          <p:nvPr/>
        </p:nvSpPr>
        <p:spPr>
          <a:xfrm>
            <a:off x="7347031" y="3837551"/>
            <a:ext cx="542611" cy="369332"/>
          </a:xfrm>
          <a:prstGeom prst="rect">
            <a:avLst/>
          </a:prstGeom>
          <a:noFill/>
        </p:spPr>
        <p:txBody>
          <a:bodyPr wrap="square" rtlCol="0">
            <a:spAutoFit/>
          </a:bodyPr>
          <a:lstStyle/>
          <a:p>
            <a:r>
              <a:rPr lang="en-US" dirty="0"/>
              <a:t>6</a:t>
            </a:r>
          </a:p>
        </p:txBody>
      </p:sp>
      <p:sp>
        <p:nvSpPr>
          <p:cNvPr id="61" name="TextBox 60">
            <a:extLst>
              <a:ext uri="{FF2B5EF4-FFF2-40B4-BE49-F238E27FC236}">
                <a16:creationId xmlns:a16="http://schemas.microsoft.com/office/drawing/2014/main" id="{F5966783-EE93-4468-8ED4-2E2A5E0D1DF6}"/>
              </a:ext>
            </a:extLst>
          </p:cNvPr>
          <p:cNvSpPr txBox="1"/>
          <p:nvPr/>
        </p:nvSpPr>
        <p:spPr>
          <a:xfrm>
            <a:off x="8079659" y="3867672"/>
            <a:ext cx="542611" cy="369332"/>
          </a:xfrm>
          <a:prstGeom prst="rect">
            <a:avLst/>
          </a:prstGeom>
          <a:noFill/>
        </p:spPr>
        <p:txBody>
          <a:bodyPr wrap="square" rtlCol="0">
            <a:spAutoFit/>
          </a:bodyPr>
          <a:lstStyle/>
          <a:p>
            <a:r>
              <a:rPr lang="en-US" dirty="0"/>
              <a:t>2</a:t>
            </a:r>
          </a:p>
        </p:txBody>
      </p:sp>
      <p:sp>
        <p:nvSpPr>
          <p:cNvPr id="3" name="Oval 2">
            <a:extLst>
              <a:ext uri="{FF2B5EF4-FFF2-40B4-BE49-F238E27FC236}">
                <a16:creationId xmlns:a16="http://schemas.microsoft.com/office/drawing/2014/main" id="{3CDE7DEB-90B2-40BE-B464-C116C8480F32}"/>
              </a:ext>
            </a:extLst>
          </p:cNvPr>
          <p:cNvSpPr/>
          <p:nvPr/>
        </p:nvSpPr>
        <p:spPr>
          <a:xfrm>
            <a:off x="5733860" y="401216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ACE219C8-65CE-4B19-B3E3-F99BDD3622D9}"/>
              </a:ext>
            </a:extLst>
          </p:cNvPr>
          <p:cNvSpPr/>
          <p:nvPr/>
        </p:nvSpPr>
        <p:spPr>
          <a:xfrm>
            <a:off x="5052577" y="3669740"/>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B23BAC6A-D97C-4B18-994A-689D17ED0C5E}"/>
              </a:ext>
            </a:extLst>
          </p:cNvPr>
          <p:cNvCxnSpPr>
            <a:cxnSpLocks/>
            <a:endCxn id="34" idx="6"/>
          </p:cNvCxnSpPr>
          <p:nvPr/>
        </p:nvCxnSpPr>
        <p:spPr>
          <a:xfrm flipH="1" flipV="1">
            <a:off x="5558743" y="3870091"/>
            <a:ext cx="249204" cy="20035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007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25</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516674062"/>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00825">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1459">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276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2761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516674062"/>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528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50000" t="-122222" r="-442683" b="-614815"/>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3" name="Content Placeholder 2">
            <a:extLst>
              <a:ext uri="{FF2B5EF4-FFF2-40B4-BE49-F238E27FC236}">
                <a16:creationId xmlns:a16="http://schemas.microsoft.com/office/drawing/2014/main" id="{EE8900BE-F976-4CB7-A1B6-33255D473BEE}"/>
              </a:ext>
            </a:extLst>
          </p:cNvPr>
          <p:cNvSpPr>
            <a:spLocks noGrp="1"/>
          </p:cNvSpPr>
          <p:nvPr>
            <p:ph idx="1"/>
          </p:nvPr>
        </p:nvSpPr>
        <p:spPr>
          <a:xfrm>
            <a:off x="268554" y="1288605"/>
            <a:ext cx="8229600" cy="637895"/>
          </a:xfrm>
        </p:spPr>
        <p:txBody>
          <a:bodyPr>
            <a:normAutofit/>
          </a:body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7FA55A5-650A-4CB4-9387-BA7A83E8744C}"/>
              </a:ext>
            </a:extLst>
          </p:cNvPr>
          <p:cNvSpPr txBox="1"/>
          <p:nvPr/>
        </p:nvSpPr>
        <p:spPr>
          <a:xfrm>
            <a:off x="7075726" y="1658523"/>
            <a:ext cx="542611" cy="369332"/>
          </a:xfrm>
          <a:prstGeom prst="rect">
            <a:avLst/>
          </a:prstGeom>
          <a:noFill/>
        </p:spPr>
        <p:txBody>
          <a:bodyPr wrap="square" rtlCol="0">
            <a:spAutoFit/>
          </a:bodyPr>
          <a:lstStyle/>
          <a:p>
            <a:r>
              <a:rPr lang="en-US" dirty="0"/>
              <a:t>1</a:t>
            </a:r>
          </a:p>
        </p:txBody>
      </p:sp>
      <p:cxnSp>
        <p:nvCxnSpPr>
          <p:cNvPr id="37" name="Straight Arrow Connector 36">
            <a:extLst>
              <a:ext uri="{FF2B5EF4-FFF2-40B4-BE49-F238E27FC236}">
                <a16:creationId xmlns:a16="http://schemas.microsoft.com/office/drawing/2014/main" id="{435CA6BA-7AC3-4DBC-B626-20E3B6BA3046}"/>
              </a:ext>
            </a:extLst>
          </p:cNvPr>
          <p:cNvCxnSpPr>
            <a:cxnSpLocks/>
            <a:stCxn id="39" idx="5"/>
            <a:endCxn id="42" idx="1"/>
          </p:cNvCxnSpPr>
          <p:nvPr/>
        </p:nvCxnSpPr>
        <p:spPr>
          <a:xfrm>
            <a:off x="7109925" y="2574191"/>
            <a:ext cx="1435809" cy="1059649"/>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8F01E7-23E0-4F82-AE26-44A6C307D682}"/>
              </a:ext>
            </a:extLst>
          </p:cNvPr>
          <p:cNvSpPr/>
          <p:nvPr/>
        </p:nvSpPr>
        <p:spPr>
          <a:xfrm>
            <a:off x="7714525" y="1448356"/>
            <a:ext cx="321547" cy="334109"/>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E0E3D76F-DE67-4488-8296-7334C5DA6AA7}"/>
              </a:ext>
            </a:extLst>
          </p:cNvPr>
          <p:cNvSpPr/>
          <p:nvPr/>
        </p:nvSpPr>
        <p:spPr>
          <a:xfrm>
            <a:off x="6835467" y="22890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40" name="Oval 39">
            <a:extLst>
              <a:ext uri="{FF2B5EF4-FFF2-40B4-BE49-F238E27FC236}">
                <a16:creationId xmlns:a16="http://schemas.microsoft.com/office/drawing/2014/main" id="{CF666025-0C7F-4950-814B-B46A037F68B6}"/>
              </a:ext>
            </a:extLst>
          </p:cNvPr>
          <p:cNvSpPr/>
          <p:nvPr/>
        </p:nvSpPr>
        <p:spPr>
          <a:xfrm>
            <a:off x="8498646" y="2274936"/>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3865ED6D-F850-4499-A460-251C35538F13}"/>
              </a:ext>
            </a:extLst>
          </p:cNvPr>
          <p:cNvSpPr/>
          <p:nvPr/>
        </p:nvSpPr>
        <p:spPr>
          <a:xfrm>
            <a:off x="6835467" y="35849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2" name="Oval 41">
            <a:extLst>
              <a:ext uri="{FF2B5EF4-FFF2-40B4-BE49-F238E27FC236}">
                <a16:creationId xmlns:a16="http://schemas.microsoft.com/office/drawing/2014/main" id="{2C7A7F25-A4E2-4A94-9D51-C11F6729163B}"/>
              </a:ext>
            </a:extLst>
          </p:cNvPr>
          <p:cNvSpPr/>
          <p:nvPr/>
        </p:nvSpPr>
        <p:spPr>
          <a:xfrm>
            <a:off x="8498645" y="35849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87B98B-CED0-4CDB-9E35-5A7C07CBFB5B}"/>
              </a:ext>
            </a:extLst>
          </p:cNvPr>
          <p:cNvSpPr/>
          <p:nvPr/>
        </p:nvSpPr>
        <p:spPr>
          <a:xfrm>
            <a:off x="7714525" y="4255863"/>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44" name="Straight Arrow Connector 43">
            <a:extLst>
              <a:ext uri="{FF2B5EF4-FFF2-40B4-BE49-F238E27FC236}">
                <a16:creationId xmlns:a16="http://schemas.microsoft.com/office/drawing/2014/main" id="{CC67AAE6-DAC4-42AE-863F-CA8508E693BF}"/>
              </a:ext>
            </a:extLst>
          </p:cNvPr>
          <p:cNvCxnSpPr>
            <a:cxnSpLocks/>
            <a:stCxn id="38" idx="2"/>
            <a:endCxn id="39" idx="0"/>
          </p:cNvCxnSpPr>
          <p:nvPr/>
        </p:nvCxnSpPr>
        <p:spPr>
          <a:xfrm flipH="1">
            <a:off x="6996241" y="1615411"/>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77C02B1-E9B2-4C29-A417-622444A63AFF}"/>
              </a:ext>
            </a:extLst>
          </p:cNvPr>
          <p:cNvCxnSpPr>
            <a:cxnSpLocks/>
            <a:stCxn id="38" idx="6"/>
            <a:endCxn id="40" idx="0"/>
          </p:cNvCxnSpPr>
          <p:nvPr/>
        </p:nvCxnSpPr>
        <p:spPr>
          <a:xfrm>
            <a:off x="8036072" y="1615411"/>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210F1-7ABA-4B4B-8EBB-016B16E67F93}"/>
              </a:ext>
            </a:extLst>
          </p:cNvPr>
          <p:cNvCxnSpPr>
            <a:cxnSpLocks/>
            <a:stCxn id="39" idx="4"/>
            <a:endCxn id="41" idx="0"/>
          </p:cNvCxnSpPr>
          <p:nvPr/>
        </p:nvCxnSpPr>
        <p:spPr>
          <a:xfrm>
            <a:off x="6996241" y="2623120"/>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3115338-E91C-4BA6-B015-0F47542E215F}"/>
              </a:ext>
            </a:extLst>
          </p:cNvPr>
          <p:cNvCxnSpPr>
            <a:cxnSpLocks/>
            <a:stCxn id="40" idx="4"/>
            <a:endCxn id="42" idx="0"/>
          </p:cNvCxnSpPr>
          <p:nvPr/>
        </p:nvCxnSpPr>
        <p:spPr>
          <a:xfrm flipH="1">
            <a:off x="8659419" y="2609045"/>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E8259B-542D-4873-96D6-7B93D3F8EC80}"/>
              </a:ext>
            </a:extLst>
          </p:cNvPr>
          <p:cNvCxnSpPr>
            <a:cxnSpLocks/>
            <a:stCxn id="41" idx="5"/>
            <a:endCxn id="43" idx="2"/>
          </p:cNvCxnSpPr>
          <p:nvPr/>
        </p:nvCxnSpPr>
        <p:spPr>
          <a:xfrm>
            <a:off x="7109925" y="3870091"/>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DCB4FB-C84E-4557-9F8A-21AA133E29B2}"/>
              </a:ext>
            </a:extLst>
          </p:cNvPr>
          <p:cNvCxnSpPr>
            <a:cxnSpLocks/>
            <a:stCxn id="42" idx="3"/>
            <a:endCxn id="43" idx="6"/>
          </p:cNvCxnSpPr>
          <p:nvPr/>
        </p:nvCxnSpPr>
        <p:spPr>
          <a:xfrm flipH="1">
            <a:off x="8036072" y="3870091"/>
            <a:ext cx="509662" cy="552827"/>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3007616-0132-4E21-A302-4BF921D44BB8}"/>
              </a:ext>
            </a:extLst>
          </p:cNvPr>
          <p:cNvCxnSpPr>
            <a:cxnSpLocks/>
            <a:stCxn id="40" idx="2"/>
            <a:endCxn id="39" idx="6"/>
          </p:cNvCxnSpPr>
          <p:nvPr/>
        </p:nvCxnSpPr>
        <p:spPr>
          <a:xfrm flipH="1">
            <a:off x="7157014" y="2441991"/>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B30BA60-DC3A-49EC-9EE6-A83B6AB513CA}"/>
              </a:ext>
            </a:extLst>
          </p:cNvPr>
          <p:cNvCxnSpPr>
            <a:cxnSpLocks/>
            <a:stCxn id="41" idx="6"/>
            <a:endCxn id="42" idx="2"/>
          </p:cNvCxnSpPr>
          <p:nvPr/>
        </p:nvCxnSpPr>
        <p:spPr>
          <a:xfrm>
            <a:off x="7157014" y="3751966"/>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86EFB04-ED20-42C3-ACF1-D03622B73814}"/>
              </a:ext>
            </a:extLst>
          </p:cNvPr>
          <p:cNvSpPr txBox="1"/>
          <p:nvPr/>
        </p:nvSpPr>
        <p:spPr>
          <a:xfrm>
            <a:off x="8347746" y="1696520"/>
            <a:ext cx="542611"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C87960C5-68A2-422A-97F0-1D8DE1FEB7EF}"/>
              </a:ext>
            </a:extLst>
          </p:cNvPr>
          <p:cNvSpPr txBox="1"/>
          <p:nvPr/>
        </p:nvSpPr>
        <p:spPr>
          <a:xfrm>
            <a:off x="7714525" y="2115991"/>
            <a:ext cx="542611"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35B10112-CB4B-4AD3-86C7-044FCC142708}"/>
              </a:ext>
            </a:extLst>
          </p:cNvPr>
          <p:cNvSpPr txBox="1"/>
          <p:nvPr/>
        </p:nvSpPr>
        <p:spPr>
          <a:xfrm>
            <a:off x="6724934" y="2835670"/>
            <a:ext cx="542611"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311894B8-001C-4082-8327-9C3857FF7F4D}"/>
              </a:ext>
            </a:extLst>
          </p:cNvPr>
          <p:cNvSpPr txBox="1"/>
          <p:nvPr/>
        </p:nvSpPr>
        <p:spPr>
          <a:xfrm>
            <a:off x="8395855" y="2874307"/>
            <a:ext cx="542611"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09325F2D-2BD5-4EE1-9037-58E8B18267AC}"/>
              </a:ext>
            </a:extLst>
          </p:cNvPr>
          <p:cNvSpPr txBox="1"/>
          <p:nvPr/>
        </p:nvSpPr>
        <p:spPr>
          <a:xfrm>
            <a:off x="7740257" y="2793617"/>
            <a:ext cx="54261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0BA19CC3-9C11-47BE-8C10-C4DEE5A00FC2}"/>
              </a:ext>
            </a:extLst>
          </p:cNvPr>
          <p:cNvSpPr txBox="1"/>
          <p:nvPr/>
        </p:nvSpPr>
        <p:spPr>
          <a:xfrm>
            <a:off x="7746028" y="3433477"/>
            <a:ext cx="542611"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38C7545-C9AB-41F5-A16E-2FADAC40459A}"/>
              </a:ext>
            </a:extLst>
          </p:cNvPr>
          <p:cNvSpPr txBox="1"/>
          <p:nvPr/>
        </p:nvSpPr>
        <p:spPr>
          <a:xfrm>
            <a:off x="7347031" y="3837551"/>
            <a:ext cx="542611" cy="369332"/>
          </a:xfrm>
          <a:prstGeom prst="rect">
            <a:avLst/>
          </a:prstGeom>
          <a:noFill/>
        </p:spPr>
        <p:txBody>
          <a:bodyPr wrap="square" rtlCol="0">
            <a:spAutoFit/>
          </a:bodyPr>
          <a:lstStyle/>
          <a:p>
            <a:r>
              <a:rPr lang="en-US" dirty="0"/>
              <a:t>6</a:t>
            </a:r>
          </a:p>
        </p:txBody>
      </p:sp>
      <p:sp>
        <p:nvSpPr>
          <p:cNvPr id="61" name="TextBox 60">
            <a:extLst>
              <a:ext uri="{FF2B5EF4-FFF2-40B4-BE49-F238E27FC236}">
                <a16:creationId xmlns:a16="http://schemas.microsoft.com/office/drawing/2014/main" id="{F5966783-EE93-4468-8ED4-2E2A5E0D1DF6}"/>
              </a:ext>
            </a:extLst>
          </p:cNvPr>
          <p:cNvSpPr txBox="1"/>
          <p:nvPr/>
        </p:nvSpPr>
        <p:spPr>
          <a:xfrm>
            <a:off x="8079659" y="3867672"/>
            <a:ext cx="542611" cy="369332"/>
          </a:xfrm>
          <a:prstGeom prst="rect">
            <a:avLst/>
          </a:prstGeom>
          <a:noFill/>
        </p:spPr>
        <p:txBody>
          <a:bodyPr wrap="square" rtlCol="0">
            <a:spAutoFit/>
          </a:bodyPr>
          <a:lstStyle/>
          <a:p>
            <a:r>
              <a:rPr lang="en-US" dirty="0"/>
              <a:t>2</a:t>
            </a:r>
          </a:p>
        </p:txBody>
      </p:sp>
      <p:sp>
        <p:nvSpPr>
          <p:cNvPr id="3" name="Oval 2">
            <a:extLst>
              <a:ext uri="{FF2B5EF4-FFF2-40B4-BE49-F238E27FC236}">
                <a16:creationId xmlns:a16="http://schemas.microsoft.com/office/drawing/2014/main" id="{3CDE7DEB-90B2-40BE-B464-C116C8480F32}"/>
              </a:ext>
            </a:extLst>
          </p:cNvPr>
          <p:cNvSpPr/>
          <p:nvPr/>
        </p:nvSpPr>
        <p:spPr>
          <a:xfrm>
            <a:off x="5733860" y="401216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ACE219C8-65CE-4B19-B3E3-F99BDD3622D9}"/>
              </a:ext>
            </a:extLst>
          </p:cNvPr>
          <p:cNvSpPr/>
          <p:nvPr/>
        </p:nvSpPr>
        <p:spPr>
          <a:xfrm>
            <a:off x="5052577" y="3669740"/>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B23BAC6A-D97C-4B18-994A-689D17ED0C5E}"/>
              </a:ext>
            </a:extLst>
          </p:cNvPr>
          <p:cNvCxnSpPr>
            <a:cxnSpLocks/>
            <a:endCxn id="34" idx="6"/>
          </p:cNvCxnSpPr>
          <p:nvPr/>
        </p:nvCxnSpPr>
        <p:spPr>
          <a:xfrm flipH="1" flipV="1">
            <a:off x="5558743" y="3870091"/>
            <a:ext cx="249204" cy="20035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DBF6FD00-8EB6-499C-9660-2B839F8642E8}"/>
              </a:ext>
            </a:extLst>
          </p:cNvPr>
          <p:cNvSpPr/>
          <p:nvPr/>
        </p:nvSpPr>
        <p:spPr>
          <a:xfrm>
            <a:off x="3021533" y="299837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FC4BC333-9293-4DED-B0E7-E31382437BC4}"/>
              </a:ext>
            </a:extLst>
          </p:cNvPr>
          <p:cNvCxnSpPr>
            <a:cxnSpLocks/>
            <a:stCxn id="34" idx="1"/>
            <a:endCxn id="51" idx="6"/>
          </p:cNvCxnSpPr>
          <p:nvPr/>
        </p:nvCxnSpPr>
        <p:spPr>
          <a:xfrm flipH="1" flipV="1">
            <a:off x="3527699" y="3198730"/>
            <a:ext cx="1599004" cy="529691"/>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66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26</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1567591228"/>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00825">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1459">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276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2761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1567591228"/>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528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50000" t="-122222" r="-442683" b="-614815"/>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3" name="Content Placeholder 2">
            <a:extLst>
              <a:ext uri="{FF2B5EF4-FFF2-40B4-BE49-F238E27FC236}">
                <a16:creationId xmlns:a16="http://schemas.microsoft.com/office/drawing/2014/main" id="{EE8900BE-F976-4CB7-A1B6-33255D473BEE}"/>
              </a:ext>
            </a:extLst>
          </p:cNvPr>
          <p:cNvSpPr>
            <a:spLocks noGrp="1"/>
          </p:cNvSpPr>
          <p:nvPr>
            <p:ph idx="1"/>
          </p:nvPr>
        </p:nvSpPr>
        <p:spPr>
          <a:xfrm>
            <a:off x="268554" y="1288605"/>
            <a:ext cx="8229600" cy="637895"/>
          </a:xfrm>
        </p:spPr>
        <p:txBody>
          <a:bodyPr>
            <a:normAutofit/>
          </a:body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7FA55A5-650A-4CB4-9387-BA7A83E8744C}"/>
              </a:ext>
            </a:extLst>
          </p:cNvPr>
          <p:cNvSpPr txBox="1"/>
          <p:nvPr/>
        </p:nvSpPr>
        <p:spPr>
          <a:xfrm>
            <a:off x="7075726" y="1658523"/>
            <a:ext cx="542611" cy="369332"/>
          </a:xfrm>
          <a:prstGeom prst="rect">
            <a:avLst/>
          </a:prstGeom>
          <a:noFill/>
        </p:spPr>
        <p:txBody>
          <a:bodyPr wrap="square" rtlCol="0">
            <a:spAutoFit/>
          </a:bodyPr>
          <a:lstStyle/>
          <a:p>
            <a:r>
              <a:rPr lang="en-US" dirty="0"/>
              <a:t>1</a:t>
            </a:r>
          </a:p>
        </p:txBody>
      </p:sp>
      <p:cxnSp>
        <p:nvCxnSpPr>
          <p:cNvPr id="37" name="Straight Arrow Connector 36">
            <a:extLst>
              <a:ext uri="{FF2B5EF4-FFF2-40B4-BE49-F238E27FC236}">
                <a16:creationId xmlns:a16="http://schemas.microsoft.com/office/drawing/2014/main" id="{435CA6BA-7AC3-4DBC-B626-20E3B6BA3046}"/>
              </a:ext>
            </a:extLst>
          </p:cNvPr>
          <p:cNvCxnSpPr>
            <a:cxnSpLocks/>
            <a:stCxn id="39" idx="5"/>
            <a:endCxn id="42" idx="1"/>
          </p:cNvCxnSpPr>
          <p:nvPr/>
        </p:nvCxnSpPr>
        <p:spPr>
          <a:xfrm>
            <a:off x="7109925" y="2574191"/>
            <a:ext cx="1435809" cy="1059649"/>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8F01E7-23E0-4F82-AE26-44A6C307D682}"/>
              </a:ext>
            </a:extLst>
          </p:cNvPr>
          <p:cNvSpPr/>
          <p:nvPr/>
        </p:nvSpPr>
        <p:spPr>
          <a:xfrm>
            <a:off x="7714525" y="1448356"/>
            <a:ext cx="321547" cy="334109"/>
          </a:xfrm>
          <a:prstGeom prst="ellipse">
            <a:avLst/>
          </a:prstGeom>
          <a:solidFill>
            <a:srgbClr val="0099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E0E3D76F-DE67-4488-8296-7334C5DA6AA7}"/>
              </a:ext>
            </a:extLst>
          </p:cNvPr>
          <p:cNvSpPr/>
          <p:nvPr/>
        </p:nvSpPr>
        <p:spPr>
          <a:xfrm>
            <a:off x="6835467" y="22890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40" name="Oval 39">
            <a:extLst>
              <a:ext uri="{FF2B5EF4-FFF2-40B4-BE49-F238E27FC236}">
                <a16:creationId xmlns:a16="http://schemas.microsoft.com/office/drawing/2014/main" id="{CF666025-0C7F-4950-814B-B46A037F68B6}"/>
              </a:ext>
            </a:extLst>
          </p:cNvPr>
          <p:cNvSpPr/>
          <p:nvPr/>
        </p:nvSpPr>
        <p:spPr>
          <a:xfrm>
            <a:off x="8498646" y="2274936"/>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3865ED6D-F850-4499-A460-251C35538F13}"/>
              </a:ext>
            </a:extLst>
          </p:cNvPr>
          <p:cNvSpPr/>
          <p:nvPr/>
        </p:nvSpPr>
        <p:spPr>
          <a:xfrm>
            <a:off x="6835467" y="35849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2" name="Oval 41">
            <a:extLst>
              <a:ext uri="{FF2B5EF4-FFF2-40B4-BE49-F238E27FC236}">
                <a16:creationId xmlns:a16="http://schemas.microsoft.com/office/drawing/2014/main" id="{2C7A7F25-A4E2-4A94-9D51-C11F6729163B}"/>
              </a:ext>
            </a:extLst>
          </p:cNvPr>
          <p:cNvSpPr/>
          <p:nvPr/>
        </p:nvSpPr>
        <p:spPr>
          <a:xfrm>
            <a:off x="8498645" y="35849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87B98B-CED0-4CDB-9E35-5A7C07CBFB5B}"/>
              </a:ext>
            </a:extLst>
          </p:cNvPr>
          <p:cNvSpPr/>
          <p:nvPr/>
        </p:nvSpPr>
        <p:spPr>
          <a:xfrm>
            <a:off x="7714525" y="4255863"/>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44" name="Straight Arrow Connector 43">
            <a:extLst>
              <a:ext uri="{FF2B5EF4-FFF2-40B4-BE49-F238E27FC236}">
                <a16:creationId xmlns:a16="http://schemas.microsoft.com/office/drawing/2014/main" id="{CC67AAE6-DAC4-42AE-863F-CA8508E693BF}"/>
              </a:ext>
            </a:extLst>
          </p:cNvPr>
          <p:cNvCxnSpPr>
            <a:cxnSpLocks/>
            <a:stCxn id="38" idx="2"/>
            <a:endCxn id="39" idx="0"/>
          </p:cNvCxnSpPr>
          <p:nvPr/>
        </p:nvCxnSpPr>
        <p:spPr>
          <a:xfrm flipH="1">
            <a:off x="6996241" y="1615411"/>
            <a:ext cx="718284" cy="67360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77C02B1-E9B2-4C29-A417-622444A63AFF}"/>
              </a:ext>
            </a:extLst>
          </p:cNvPr>
          <p:cNvCxnSpPr>
            <a:cxnSpLocks/>
            <a:stCxn id="38" idx="6"/>
            <a:endCxn id="40" idx="0"/>
          </p:cNvCxnSpPr>
          <p:nvPr/>
        </p:nvCxnSpPr>
        <p:spPr>
          <a:xfrm>
            <a:off x="8036072" y="1615411"/>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210F1-7ABA-4B4B-8EBB-016B16E67F93}"/>
              </a:ext>
            </a:extLst>
          </p:cNvPr>
          <p:cNvCxnSpPr>
            <a:cxnSpLocks/>
            <a:stCxn id="39" idx="4"/>
            <a:endCxn id="41" idx="0"/>
          </p:cNvCxnSpPr>
          <p:nvPr/>
        </p:nvCxnSpPr>
        <p:spPr>
          <a:xfrm>
            <a:off x="6996241" y="2623120"/>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3115338-E91C-4BA6-B015-0F47542E215F}"/>
              </a:ext>
            </a:extLst>
          </p:cNvPr>
          <p:cNvCxnSpPr>
            <a:cxnSpLocks/>
            <a:stCxn id="40" idx="4"/>
            <a:endCxn id="42" idx="0"/>
          </p:cNvCxnSpPr>
          <p:nvPr/>
        </p:nvCxnSpPr>
        <p:spPr>
          <a:xfrm flipH="1">
            <a:off x="8659419" y="2609045"/>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E8259B-542D-4873-96D6-7B93D3F8EC80}"/>
              </a:ext>
            </a:extLst>
          </p:cNvPr>
          <p:cNvCxnSpPr>
            <a:cxnSpLocks/>
            <a:stCxn id="41" idx="5"/>
            <a:endCxn id="43" idx="2"/>
          </p:cNvCxnSpPr>
          <p:nvPr/>
        </p:nvCxnSpPr>
        <p:spPr>
          <a:xfrm>
            <a:off x="7109925" y="3870091"/>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DCB4FB-C84E-4557-9F8A-21AA133E29B2}"/>
              </a:ext>
            </a:extLst>
          </p:cNvPr>
          <p:cNvCxnSpPr>
            <a:cxnSpLocks/>
            <a:stCxn id="42" idx="3"/>
            <a:endCxn id="43" idx="6"/>
          </p:cNvCxnSpPr>
          <p:nvPr/>
        </p:nvCxnSpPr>
        <p:spPr>
          <a:xfrm flipH="1">
            <a:off x="8036072" y="3870091"/>
            <a:ext cx="509662" cy="552827"/>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3007616-0132-4E21-A302-4BF921D44BB8}"/>
              </a:ext>
            </a:extLst>
          </p:cNvPr>
          <p:cNvCxnSpPr>
            <a:cxnSpLocks/>
            <a:stCxn id="40" idx="2"/>
            <a:endCxn id="39" idx="6"/>
          </p:cNvCxnSpPr>
          <p:nvPr/>
        </p:nvCxnSpPr>
        <p:spPr>
          <a:xfrm flipH="1">
            <a:off x="7157014" y="2441991"/>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B30BA60-DC3A-49EC-9EE6-A83B6AB513CA}"/>
              </a:ext>
            </a:extLst>
          </p:cNvPr>
          <p:cNvCxnSpPr>
            <a:cxnSpLocks/>
            <a:stCxn id="41" idx="6"/>
            <a:endCxn id="42" idx="2"/>
          </p:cNvCxnSpPr>
          <p:nvPr/>
        </p:nvCxnSpPr>
        <p:spPr>
          <a:xfrm>
            <a:off x="7157014" y="3751966"/>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86EFB04-ED20-42C3-ACF1-D03622B73814}"/>
              </a:ext>
            </a:extLst>
          </p:cNvPr>
          <p:cNvSpPr txBox="1"/>
          <p:nvPr/>
        </p:nvSpPr>
        <p:spPr>
          <a:xfrm>
            <a:off x="8347746" y="1696520"/>
            <a:ext cx="542611"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C87960C5-68A2-422A-97F0-1D8DE1FEB7EF}"/>
              </a:ext>
            </a:extLst>
          </p:cNvPr>
          <p:cNvSpPr txBox="1"/>
          <p:nvPr/>
        </p:nvSpPr>
        <p:spPr>
          <a:xfrm>
            <a:off x="7714525" y="2115991"/>
            <a:ext cx="542611"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35B10112-CB4B-4AD3-86C7-044FCC142708}"/>
              </a:ext>
            </a:extLst>
          </p:cNvPr>
          <p:cNvSpPr txBox="1"/>
          <p:nvPr/>
        </p:nvSpPr>
        <p:spPr>
          <a:xfrm>
            <a:off x="6724934" y="2835670"/>
            <a:ext cx="542611"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311894B8-001C-4082-8327-9C3857FF7F4D}"/>
              </a:ext>
            </a:extLst>
          </p:cNvPr>
          <p:cNvSpPr txBox="1"/>
          <p:nvPr/>
        </p:nvSpPr>
        <p:spPr>
          <a:xfrm>
            <a:off x="8395855" y="2874307"/>
            <a:ext cx="542611"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09325F2D-2BD5-4EE1-9037-58E8B18267AC}"/>
              </a:ext>
            </a:extLst>
          </p:cNvPr>
          <p:cNvSpPr txBox="1"/>
          <p:nvPr/>
        </p:nvSpPr>
        <p:spPr>
          <a:xfrm>
            <a:off x="7740257" y="2793617"/>
            <a:ext cx="54261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0BA19CC3-9C11-47BE-8C10-C4DEE5A00FC2}"/>
              </a:ext>
            </a:extLst>
          </p:cNvPr>
          <p:cNvSpPr txBox="1"/>
          <p:nvPr/>
        </p:nvSpPr>
        <p:spPr>
          <a:xfrm>
            <a:off x="7746028" y="3433477"/>
            <a:ext cx="542611"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38C7545-C9AB-41F5-A16E-2FADAC40459A}"/>
              </a:ext>
            </a:extLst>
          </p:cNvPr>
          <p:cNvSpPr txBox="1"/>
          <p:nvPr/>
        </p:nvSpPr>
        <p:spPr>
          <a:xfrm>
            <a:off x="7347031" y="3837551"/>
            <a:ext cx="542611" cy="369332"/>
          </a:xfrm>
          <a:prstGeom prst="rect">
            <a:avLst/>
          </a:prstGeom>
          <a:noFill/>
        </p:spPr>
        <p:txBody>
          <a:bodyPr wrap="square" rtlCol="0">
            <a:spAutoFit/>
          </a:bodyPr>
          <a:lstStyle/>
          <a:p>
            <a:r>
              <a:rPr lang="en-US" dirty="0"/>
              <a:t>6</a:t>
            </a:r>
          </a:p>
        </p:txBody>
      </p:sp>
      <p:sp>
        <p:nvSpPr>
          <p:cNvPr id="61" name="TextBox 60">
            <a:extLst>
              <a:ext uri="{FF2B5EF4-FFF2-40B4-BE49-F238E27FC236}">
                <a16:creationId xmlns:a16="http://schemas.microsoft.com/office/drawing/2014/main" id="{F5966783-EE93-4468-8ED4-2E2A5E0D1DF6}"/>
              </a:ext>
            </a:extLst>
          </p:cNvPr>
          <p:cNvSpPr txBox="1"/>
          <p:nvPr/>
        </p:nvSpPr>
        <p:spPr>
          <a:xfrm>
            <a:off x="8079659" y="3867672"/>
            <a:ext cx="542611" cy="369332"/>
          </a:xfrm>
          <a:prstGeom prst="rect">
            <a:avLst/>
          </a:prstGeom>
          <a:noFill/>
        </p:spPr>
        <p:txBody>
          <a:bodyPr wrap="square" rtlCol="0">
            <a:spAutoFit/>
          </a:bodyPr>
          <a:lstStyle/>
          <a:p>
            <a:r>
              <a:rPr lang="en-US" dirty="0"/>
              <a:t>2</a:t>
            </a:r>
          </a:p>
        </p:txBody>
      </p:sp>
      <p:sp>
        <p:nvSpPr>
          <p:cNvPr id="3" name="Oval 2">
            <a:extLst>
              <a:ext uri="{FF2B5EF4-FFF2-40B4-BE49-F238E27FC236}">
                <a16:creationId xmlns:a16="http://schemas.microsoft.com/office/drawing/2014/main" id="{3CDE7DEB-90B2-40BE-B464-C116C8480F32}"/>
              </a:ext>
            </a:extLst>
          </p:cNvPr>
          <p:cNvSpPr/>
          <p:nvPr/>
        </p:nvSpPr>
        <p:spPr>
          <a:xfrm>
            <a:off x="5733860" y="401216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ACE219C8-65CE-4B19-B3E3-F99BDD3622D9}"/>
              </a:ext>
            </a:extLst>
          </p:cNvPr>
          <p:cNvSpPr/>
          <p:nvPr/>
        </p:nvSpPr>
        <p:spPr>
          <a:xfrm>
            <a:off x="5052577" y="3669740"/>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B23BAC6A-D97C-4B18-994A-689D17ED0C5E}"/>
              </a:ext>
            </a:extLst>
          </p:cNvPr>
          <p:cNvCxnSpPr>
            <a:cxnSpLocks/>
            <a:endCxn id="34" idx="6"/>
          </p:cNvCxnSpPr>
          <p:nvPr/>
        </p:nvCxnSpPr>
        <p:spPr>
          <a:xfrm flipH="1" flipV="1">
            <a:off x="5558743" y="3870091"/>
            <a:ext cx="249204" cy="20035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DBF6FD00-8EB6-499C-9660-2B839F8642E8}"/>
              </a:ext>
            </a:extLst>
          </p:cNvPr>
          <p:cNvSpPr/>
          <p:nvPr/>
        </p:nvSpPr>
        <p:spPr>
          <a:xfrm>
            <a:off x="3021533" y="299837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FC4BC333-9293-4DED-B0E7-E31382437BC4}"/>
              </a:ext>
            </a:extLst>
          </p:cNvPr>
          <p:cNvCxnSpPr>
            <a:cxnSpLocks/>
            <a:stCxn id="34" idx="1"/>
            <a:endCxn id="51" idx="6"/>
          </p:cNvCxnSpPr>
          <p:nvPr/>
        </p:nvCxnSpPr>
        <p:spPr>
          <a:xfrm flipH="1" flipV="1">
            <a:off x="3527699" y="3198730"/>
            <a:ext cx="1599004" cy="529691"/>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6685B976-617E-47A1-B50F-62A7257F56E2}"/>
              </a:ext>
            </a:extLst>
          </p:cNvPr>
          <p:cNvSpPr/>
          <p:nvPr/>
        </p:nvSpPr>
        <p:spPr>
          <a:xfrm>
            <a:off x="2285690" y="2673956"/>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2D25FEEC-F3C7-498C-8B29-DFD0142F7CC7}"/>
              </a:ext>
            </a:extLst>
          </p:cNvPr>
          <p:cNvCxnSpPr>
            <a:cxnSpLocks/>
            <a:stCxn id="51" idx="1"/>
            <a:endCxn id="62" idx="6"/>
          </p:cNvCxnSpPr>
          <p:nvPr/>
        </p:nvCxnSpPr>
        <p:spPr>
          <a:xfrm flipH="1" flipV="1">
            <a:off x="2791856" y="2874307"/>
            <a:ext cx="303803" cy="182753"/>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702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27</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2613987735"/>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00825">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1459">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400" smtClean="0">
                                    <a:solidFill>
                                      <a:srgbClr val="FF0000"/>
                                    </a:solidFill>
                                    <a:latin typeface="Cambria Math" panose="02040503050406030204" pitchFamily="18" charset="0"/>
                                  </a:rPr>
                                  <m:t>∅</m:t>
                                </m:r>
                              </m:oMath>
                            </m:oMathPara>
                          </a14:m>
                          <a:endParaRPr lang="vi-VN" sz="14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276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2761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1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32" name="Table 31">
                <a:extLst>
                  <a:ext uri="{FF2B5EF4-FFF2-40B4-BE49-F238E27FC236}">
                    <a16:creationId xmlns:a16="http://schemas.microsoft.com/office/drawing/2014/main" id="{28688A46-476F-4CD2-9573-F250D2BE2337}"/>
                  </a:ext>
                </a:extLst>
              </p:cNvPr>
              <p:cNvGraphicFramePr>
                <a:graphicFrameLocks noGrp="1"/>
              </p:cNvGraphicFramePr>
              <p:nvPr>
                <p:extLst>
                  <p:ext uri="{D42A27DB-BD31-4B8C-83A1-F6EECF244321}">
                    <p14:modId xmlns:p14="http://schemas.microsoft.com/office/powerpoint/2010/main" val="2613987735"/>
                  </p:ext>
                </p:extLst>
              </p:nvPr>
            </p:nvGraphicFramePr>
            <p:xfrm>
              <a:off x="209533" y="1952211"/>
              <a:ext cx="6130167" cy="2743200"/>
            </p:xfrm>
            <a:graphic>
              <a:graphicData uri="http://schemas.openxmlformats.org/drawingml/2006/table">
                <a:tbl>
                  <a:tblPr firstRow="1" bandRow="1">
                    <a:tableStyleId>{5940675A-B579-460E-94D1-54222C63F5DA}</a:tableStyleId>
                  </a:tblPr>
                  <a:tblGrid>
                    <a:gridCol w="507150">
                      <a:extLst>
                        <a:ext uri="{9D8B030D-6E8A-4147-A177-3AD203B41FA5}">
                          <a16:colId xmlns:a16="http://schemas.microsoft.com/office/drawing/2014/main" val="20000"/>
                        </a:ext>
                      </a:extLst>
                    </a:gridCol>
                    <a:gridCol w="1036108">
                      <a:extLst>
                        <a:ext uri="{9D8B030D-6E8A-4147-A177-3AD203B41FA5}">
                          <a16:colId xmlns:a16="http://schemas.microsoft.com/office/drawing/2014/main" val="2693021624"/>
                        </a:ext>
                      </a:extLst>
                    </a:gridCol>
                    <a:gridCol w="417118">
                      <a:extLst>
                        <a:ext uri="{9D8B030D-6E8A-4147-A177-3AD203B41FA5}">
                          <a16:colId xmlns:a16="http://schemas.microsoft.com/office/drawing/2014/main" val="20001"/>
                        </a:ext>
                      </a:extLst>
                    </a:gridCol>
                    <a:gridCol w="725088">
                      <a:extLst>
                        <a:ext uri="{9D8B030D-6E8A-4147-A177-3AD203B41FA5}">
                          <a16:colId xmlns:a16="http://schemas.microsoft.com/office/drawing/2014/main" val="20002"/>
                        </a:ext>
                      </a:extLst>
                    </a:gridCol>
                    <a:gridCol w="725088">
                      <a:extLst>
                        <a:ext uri="{9D8B030D-6E8A-4147-A177-3AD203B41FA5}">
                          <a16:colId xmlns:a16="http://schemas.microsoft.com/office/drawing/2014/main" val="20003"/>
                        </a:ext>
                      </a:extLst>
                    </a:gridCol>
                    <a:gridCol w="638076">
                      <a:extLst>
                        <a:ext uri="{9D8B030D-6E8A-4147-A177-3AD203B41FA5}">
                          <a16:colId xmlns:a16="http://schemas.microsoft.com/office/drawing/2014/main" val="20004"/>
                        </a:ext>
                      </a:extLst>
                    </a:gridCol>
                    <a:gridCol w="725866">
                      <a:extLst>
                        <a:ext uri="{9D8B030D-6E8A-4147-A177-3AD203B41FA5}">
                          <a16:colId xmlns:a16="http://schemas.microsoft.com/office/drawing/2014/main" val="20005"/>
                        </a:ext>
                      </a:extLst>
                    </a:gridCol>
                    <a:gridCol w="637297">
                      <a:extLst>
                        <a:ext uri="{9D8B030D-6E8A-4147-A177-3AD203B41FA5}">
                          <a16:colId xmlns:a16="http://schemas.microsoft.com/office/drawing/2014/main" val="20006"/>
                        </a:ext>
                      </a:extLst>
                    </a:gridCol>
                    <a:gridCol w="718376">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1</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2</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3</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4</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5</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6</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3528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50000" t="-122222" r="-442683" b="-614815"/>
                          </a:stretch>
                        </a:blipFill>
                      </a:tcPr>
                    </a:tc>
                    <a:tc>
                      <a:txBody>
                        <a:bodyPr/>
                        <a:lstStyle/>
                        <a:p>
                          <a:pPr algn="ctr"/>
                          <a:r>
                            <a:rPr lang="en-US" sz="1600" dirty="0">
                              <a:latin typeface="Segoe UI" panose="020B0502040204020203" pitchFamily="34" charset="0"/>
                              <a:cs typeface="Segoe UI" panose="020B0502040204020203" pitchFamily="34" charset="0"/>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0, 1)</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1</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0, 1)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1, 1)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2</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1, </a:t>
                          </a:r>
                          <a:r>
                            <a:rPr lang="en-US" sz="1600" b="1" dirty="0">
                              <a:solidFill>
                                <a:srgbClr val="009900"/>
                              </a:solidFill>
                              <a:latin typeface="Segoe UI" panose="020B0502040204020203" pitchFamily="34" charset="0"/>
                              <a:cs typeface="Segoe UI" panose="020B0502040204020203" pitchFamily="34" charset="0"/>
                              <a:sym typeface="Symbol"/>
                            </a:rPr>
                            <a:t>1</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2, 1)</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40403181"/>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1, 2, 3</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3</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2, 1)</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2, 2)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5</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2, </a:t>
                          </a:r>
                          <a:r>
                            <a:rPr lang="en-US" sz="1600" b="1" dirty="0">
                              <a:solidFill>
                                <a:srgbClr val="009900"/>
                              </a:solidFill>
                              <a:latin typeface="Segoe UI" panose="020B0502040204020203" pitchFamily="34" charset="0"/>
                              <a:cs typeface="Segoe UI" panose="020B0502040204020203" pitchFamily="34" charset="0"/>
                              <a:sym typeface="Symbol"/>
                            </a:rPr>
                            <a:t>2</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4, 5)</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6</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6, 2)</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4, </a:t>
                          </a:r>
                          <a:r>
                            <a:rPr lang="en-US" sz="1600" b="1" dirty="0">
                              <a:solidFill>
                                <a:srgbClr val="009900"/>
                              </a:solidFill>
                              <a:latin typeface="Segoe UI" panose="020B0502040204020203" pitchFamily="34" charset="0"/>
                              <a:cs typeface="Segoe UI" panose="020B0502040204020203" pitchFamily="34" charset="0"/>
                              <a:sym typeface="Symbol"/>
                            </a:rPr>
                            <a:t>5</a:t>
                          </a:r>
                          <a:r>
                            <a:rPr lang="en-US" sz="1600" dirty="0">
                              <a:solidFill>
                                <a:srgbClr val="FF0000"/>
                              </a:solidFill>
                              <a:latin typeface="Segoe UI" panose="020B0502040204020203" pitchFamily="34" charset="0"/>
                              <a:cs typeface="Segoe UI" panose="020B0502040204020203" pitchFamily="34" charset="0"/>
                              <a:sym typeface="Symbol"/>
                            </a:rPr>
                            <a:t>)</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35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1,2,3,5,6,4</a:t>
                          </a:r>
                          <a:endParaRPr lang="vi-VN" sz="1400" dirty="0">
                            <a:latin typeface="Segoe UI" panose="020B0502040204020203" pitchFamily="34" charset="0"/>
                            <a:cs typeface="Segoe UI" panose="020B0502040204020203" pitchFamily="34" charset="0"/>
                          </a:endParaRPr>
                        </a:p>
                      </a:txBody>
                      <a:tcPr anchor="ctr"/>
                    </a:tc>
                    <a:tc>
                      <a:txBody>
                        <a:bodyPr/>
                        <a:lstStyle/>
                        <a:p>
                          <a:pPr algn="ctr"/>
                          <a:r>
                            <a:rPr lang="en-US" sz="1600" b="1" dirty="0">
                              <a:solidFill>
                                <a:srgbClr val="00B050"/>
                              </a:solidFill>
                              <a:latin typeface="Segoe UI" panose="020B0502040204020203" pitchFamily="34" charset="0"/>
                              <a:cs typeface="Segoe UI" panose="020B0502040204020203" pitchFamily="34" charset="0"/>
                            </a:rPr>
                            <a:t>4</a:t>
                          </a:r>
                          <a:endParaRPr lang="vi-VN" sz="16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6, 2)</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
        <p:nvSpPr>
          <p:cNvPr id="33" name="Content Placeholder 2">
            <a:extLst>
              <a:ext uri="{FF2B5EF4-FFF2-40B4-BE49-F238E27FC236}">
                <a16:creationId xmlns:a16="http://schemas.microsoft.com/office/drawing/2014/main" id="{EE8900BE-F976-4CB7-A1B6-33255D473BEE}"/>
              </a:ext>
            </a:extLst>
          </p:cNvPr>
          <p:cNvSpPr>
            <a:spLocks noGrp="1"/>
          </p:cNvSpPr>
          <p:nvPr>
            <p:ph idx="1"/>
          </p:nvPr>
        </p:nvSpPr>
        <p:spPr>
          <a:xfrm>
            <a:off x="268554" y="1288605"/>
            <a:ext cx="8229600" cy="637895"/>
          </a:xfrm>
        </p:spPr>
        <p:txBody>
          <a:bodyPr>
            <a:normAutofit/>
          </a:body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 (1, 2, 5, 6)</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7FA55A5-650A-4CB4-9387-BA7A83E8744C}"/>
              </a:ext>
            </a:extLst>
          </p:cNvPr>
          <p:cNvSpPr txBox="1"/>
          <p:nvPr/>
        </p:nvSpPr>
        <p:spPr>
          <a:xfrm>
            <a:off x="7075726" y="1658523"/>
            <a:ext cx="542611" cy="369332"/>
          </a:xfrm>
          <a:prstGeom prst="rect">
            <a:avLst/>
          </a:prstGeom>
          <a:noFill/>
        </p:spPr>
        <p:txBody>
          <a:bodyPr wrap="square" rtlCol="0">
            <a:spAutoFit/>
          </a:bodyPr>
          <a:lstStyle/>
          <a:p>
            <a:r>
              <a:rPr lang="en-US" dirty="0"/>
              <a:t>1</a:t>
            </a:r>
          </a:p>
        </p:txBody>
      </p:sp>
      <p:cxnSp>
        <p:nvCxnSpPr>
          <p:cNvPr id="37" name="Straight Arrow Connector 36">
            <a:extLst>
              <a:ext uri="{FF2B5EF4-FFF2-40B4-BE49-F238E27FC236}">
                <a16:creationId xmlns:a16="http://schemas.microsoft.com/office/drawing/2014/main" id="{435CA6BA-7AC3-4DBC-B626-20E3B6BA3046}"/>
              </a:ext>
            </a:extLst>
          </p:cNvPr>
          <p:cNvCxnSpPr>
            <a:cxnSpLocks/>
            <a:stCxn id="39" idx="5"/>
            <a:endCxn id="42" idx="1"/>
          </p:cNvCxnSpPr>
          <p:nvPr/>
        </p:nvCxnSpPr>
        <p:spPr>
          <a:xfrm>
            <a:off x="7109925" y="2574191"/>
            <a:ext cx="1435809" cy="1059649"/>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8F01E7-23E0-4F82-AE26-44A6C307D682}"/>
              </a:ext>
            </a:extLst>
          </p:cNvPr>
          <p:cNvSpPr/>
          <p:nvPr/>
        </p:nvSpPr>
        <p:spPr>
          <a:xfrm>
            <a:off x="7714525" y="1448356"/>
            <a:ext cx="321547" cy="334109"/>
          </a:xfrm>
          <a:prstGeom prst="ellipse">
            <a:avLst/>
          </a:prstGeom>
          <a:solidFill>
            <a:srgbClr val="0099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E0E3D76F-DE67-4488-8296-7334C5DA6AA7}"/>
              </a:ext>
            </a:extLst>
          </p:cNvPr>
          <p:cNvSpPr/>
          <p:nvPr/>
        </p:nvSpPr>
        <p:spPr>
          <a:xfrm>
            <a:off x="6835467" y="22890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40" name="Oval 39">
            <a:extLst>
              <a:ext uri="{FF2B5EF4-FFF2-40B4-BE49-F238E27FC236}">
                <a16:creationId xmlns:a16="http://schemas.microsoft.com/office/drawing/2014/main" id="{CF666025-0C7F-4950-814B-B46A037F68B6}"/>
              </a:ext>
            </a:extLst>
          </p:cNvPr>
          <p:cNvSpPr/>
          <p:nvPr/>
        </p:nvSpPr>
        <p:spPr>
          <a:xfrm>
            <a:off x="8498646" y="2274936"/>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3865ED6D-F850-4499-A460-251C35538F13}"/>
              </a:ext>
            </a:extLst>
          </p:cNvPr>
          <p:cNvSpPr/>
          <p:nvPr/>
        </p:nvSpPr>
        <p:spPr>
          <a:xfrm>
            <a:off x="6835467" y="3584911"/>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2" name="Oval 41">
            <a:extLst>
              <a:ext uri="{FF2B5EF4-FFF2-40B4-BE49-F238E27FC236}">
                <a16:creationId xmlns:a16="http://schemas.microsoft.com/office/drawing/2014/main" id="{2C7A7F25-A4E2-4A94-9D51-C11F6729163B}"/>
              </a:ext>
            </a:extLst>
          </p:cNvPr>
          <p:cNvSpPr/>
          <p:nvPr/>
        </p:nvSpPr>
        <p:spPr>
          <a:xfrm>
            <a:off x="8498645" y="3584911"/>
            <a:ext cx="321547" cy="334109"/>
          </a:xfrm>
          <a:prstGeom prst="ellipse">
            <a:avLst/>
          </a:prstGeom>
          <a:solidFill>
            <a:srgbClr val="0099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3" name="Oval 42">
            <a:extLst>
              <a:ext uri="{FF2B5EF4-FFF2-40B4-BE49-F238E27FC236}">
                <a16:creationId xmlns:a16="http://schemas.microsoft.com/office/drawing/2014/main" id="{3C87B98B-CED0-4CDB-9E35-5A7C07CBFB5B}"/>
              </a:ext>
            </a:extLst>
          </p:cNvPr>
          <p:cNvSpPr/>
          <p:nvPr/>
        </p:nvSpPr>
        <p:spPr>
          <a:xfrm>
            <a:off x="7714525" y="4255863"/>
            <a:ext cx="321547" cy="334109"/>
          </a:xfrm>
          <a:prstGeom prst="ellipse">
            <a:avLst/>
          </a:prstGeom>
          <a:solidFill>
            <a:srgbClr val="FF0000"/>
          </a:solidFill>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44" name="Straight Arrow Connector 43">
            <a:extLst>
              <a:ext uri="{FF2B5EF4-FFF2-40B4-BE49-F238E27FC236}">
                <a16:creationId xmlns:a16="http://schemas.microsoft.com/office/drawing/2014/main" id="{CC67AAE6-DAC4-42AE-863F-CA8508E693BF}"/>
              </a:ext>
            </a:extLst>
          </p:cNvPr>
          <p:cNvCxnSpPr>
            <a:cxnSpLocks/>
            <a:stCxn id="38" idx="2"/>
            <a:endCxn id="39" idx="0"/>
          </p:cNvCxnSpPr>
          <p:nvPr/>
        </p:nvCxnSpPr>
        <p:spPr>
          <a:xfrm flipH="1">
            <a:off x="6996241" y="1615411"/>
            <a:ext cx="718284" cy="67360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77C02B1-E9B2-4C29-A417-622444A63AFF}"/>
              </a:ext>
            </a:extLst>
          </p:cNvPr>
          <p:cNvCxnSpPr>
            <a:cxnSpLocks/>
            <a:stCxn id="38" idx="6"/>
            <a:endCxn id="40" idx="0"/>
          </p:cNvCxnSpPr>
          <p:nvPr/>
        </p:nvCxnSpPr>
        <p:spPr>
          <a:xfrm>
            <a:off x="8036072" y="1615411"/>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210F1-7ABA-4B4B-8EBB-016B16E67F93}"/>
              </a:ext>
            </a:extLst>
          </p:cNvPr>
          <p:cNvCxnSpPr>
            <a:cxnSpLocks/>
            <a:stCxn id="39" idx="4"/>
            <a:endCxn id="41" idx="0"/>
          </p:cNvCxnSpPr>
          <p:nvPr/>
        </p:nvCxnSpPr>
        <p:spPr>
          <a:xfrm>
            <a:off x="6996241" y="2623120"/>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3115338-E91C-4BA6-B015-0F47542E215F}"/>
              </a:ext>
            </a:extLst>
          </p:cNvPr>
          <p:cNvCxnSpPr>
            <a:cxnSpLocks/>
            <a:stCxn id="40" idx="4"/>
            <a:endCxn id="42" idx="0"/>
          </p:cNvCxnSpPr>
          <p:nvPr/>
        </p:nvCxnSpPr>
        <p:spPr>
          <a:xfrm flipH="1">
            <a:off x="8659419" y="2609045"/>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6E8259B-542D-4873-96D6-7B93D3F8EC80}"/>
              </a:ext>
            </a:extLst>
          </p:cNvPr>
          <p:cNvCxnSpPr>
            <a:cxnSpLocks/>
            <a:stCxn id="41" idx="5"/>
            <a:endCxn id="43" idx="2"/>
          </p:cNvCxnSpPr>
          <p:nvPr/>
        </p:nvCxnSpPr>
        <p:spPr>
          <a:xfrm>
            <a:off x="7109925" y="3870091"/>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0DCB4FB-C84E-4557-9F8A-21AA133E29B2}"/>
              </a:ext>
            </a:extLst>
          </p:cNvPr>
          <p:cNvCxnSpPr>
            <a:cxnSpLocks/>
            <a:stCxn id="42" idx="3"/>
            <a:endCxn id="43" idx="6"/>
          </p:cNvCxnSpPr>
          <p:nvPr/>
        </p:nvCxnSpPr>
        <p:spPr>
          <a:xfrm flipH="1">
            <a:off x="8036072" y="3870091"/>
            <a:ext cx="509662" cy="552827"/>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3007616-0132-4E21-A302-4BF921D44BB8}"/>
              </a:ext>
            </a:extLst>
          </p:cNvPr>
          <p:cNvCxnSpPr>
            <a:cxnSpLocks/>
            <a:stCxn id="40" idx="2"/>
            <a:endCxn id="39" idx="6"/>
          </p:cNvCxnSpPr>
          <p:nvPr/>
        </p:nvCxnSpPr>
        <p:spPr>
          <a:xfrm flipH="1">
            <a:off x="7157014" y="2441991"/>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B30BA60-DC3A-49EC-9EE6-A83B6AB513CA}"/>
              </a:ext>
            </a:extLst>
          </p:cNvPr>
          <p:cNvCxnSpPr>
            <a:cxnSpLocks/>
            <a:stCxn id="41" idx="6"/>
            <a:endCxn id="42" idx="2"/>
          </p:cNvCxnSpPr>
          <p:nvPr/>
        </p:nvCxnSpPr>
        <p:spPr>
          <a:xfrm>
            <a:off x="7157014" y="3751966"/>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86EFB04-ED20-42C3-ACF1-D03622B73814}"/>
              </a:ext>
            </a:extLst>
          </p:cNvPr>
          <p:cNvSpPr txBox="1"/>
          <p:nvPr/>
        </p:nvSpPr>
        <p:spPr>
          <a:xfrm>
            <a:off x="8347746" y="1696520"/>
            <a:ext cx="542611" cy="369332"/>
          </a:xfrm>
          <a:prstGeom prst="rect">
            <a:avLst/>
          </a:prstGeom>
          <a:noFill/>
        </p:spPr>
        <p:txBody>
          <a:bodyPr wrap="square" rtlCol="0">
            <a:spAutoFit/>
          </a:bodyPr>
          <a:lstStyle/>
          <a:p>
            <a:r>
              <a:rPr lang="en-US" dirty="0"/>
              <a:t>2</a:t>
            </a:r>
          </a:p>
        </p:txBody>
      </p:sp>
      <p:sp>
        <p:nvSpPr>
          <p:cNvPr id="54" name="TextBox 53">
            <a:extLst>
              <a:ext uri="{FF2B5EF4-FFF2-40B4-BE49-F238E27FC236}">
                <a16:creationId xmlns:a16="http://schemas.microsoft.com/office/drawing/2014/main" id="{C87960C5-68A2-422A-97F0-1D8DE1FEB7EF}"/>
              </a:ext>
            </a:extLst>
          </p:cNvPr>
          <p:cNvSpPr txBox="1"/>
          <p:nvPr/>
        </p:nvSpPr>
        <p:spPr>
          <a:xfrm>
            <a:off x="7714525" y="2115991"/>
            <a:ext cx="542611"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35B10112-CB4B-4AD3-86C7-044FCC142708}"/>
              </a:ext>
            </a:extLst>
          </p:cNvPr>
          <p:cNvSpPr txBox="1"/>
          <p:nvPr/>
        </p:nvSpPr>
        <p:spPr>
          <a:xfrm>
            <a:off x="6724934" y="2835670"/>
            <a:ext cx="542611"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311894B8-001C-4082-8327-9C3857FF7F4D}"/>
              </a:ext>
            </a:extLst>
          </p:cNvPr>
          <p:cNvSpPr txBox="1"/>
          <p:nvPr/>
        </p:nvSpPr>
        <p:spPr>
          <a:xfrm>
            <a:off x="8395855" y="2874307"/>
            <a:ext cx="542611"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09325F2D-2BD5-4EE1-9037-58E8B18267AC}"/>
              </a:ext>
            </a:extLst>
          </p:cNvPr>
          <p:cNvSpPr txBox="1"/>
          <p:nvPr/>
        </p:nvSpPr>
        <p:spPr>
          <a:xfrm>
            <a:off x="7740257" y="2793617"/>
            <a:ext cx="54261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0BA19CC3-9C11-47BE-8C10-C4DEE5A00FC2}"/>
              </a:ext>
            </a:extLst>
          </p:cNvPr>
          <p:cNvSpPr txBox="1"/>
          <p:nvPr/>
        </p:nvSpPr>
        <p:spPr>
          <a:xfrm>
            <a:off x="7746028" y="3433477"/>
            <a:ext cx="542611"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038C7545-C9AB-41F5-A16E-2FADAC40459A}"/>
              </a:ext>
            </a:extLst>
          </p:cNvPr>
          <p:cNvSpPr txBox="1"/>
          <p:nvPr/>
        </p:nvSpPr>
        <p:spPr>
          <a:xfrm>
            <a:off x="7347031" y="3837551"/>
            <a:ext cx="542611" cy="369332"/>
          </a:xfrm>
          <a:prstGeom prst="rect">
            <a:avLst/>
          </a:prstGeom>
          <a:noFill/>
        </p:spPr>
        <p:txBody>
          <a:bodyPr wrap="square" rtlCol="0">
            <a:spAutoFit/>
          </a:bodyPr>
          <a:lstStyle/>
          <a:p>
            <a:r>
              <a:rPr lang="en-US" dirty="0"/>
              <a:t>6</a:t>
            </a:r>
          </a:p>
        </p:txBody>
      </p:sp>
      <p:sp>
        <p:nvSpPr>
          <p:cNvPr id="61" name="TextBox 60">
            <a:extLst>
              <a:ext uri="{FF2B5EF4-FFF2-40B4-BE49-F238E27FC236}">
                <a16:creationId xmlns:a16="http://schemas.microsoft.com/office/drawing/2014/main" id="{F5966783-EE93-4468-8ED4-2E2A5E0D1DF6}"/>
              </a:ext>
            </a:extLst>
          </p:cNvPr>
          <p:cNvSpPr txBox="1"/>
          <p:nvPr/>
        </p:nvSpPr>
        <p:spPr>
          <a:xfrm>
            <a:off x="8079659" y="3867672"/>
            <a:ext cx="542611" cy="369332"/>
          </a:xfrm>
          <a:prstGeom prst="rect">
            <a:avLst/>
          </a:prstGeom>
          <a:noFill/>
        </p:spPr>
        <p:txBody>
          <a:bodyPr wrap="square" rtlCol="0">
            <a:spAutoFit/>
          </a:bodyPr>
          <a:lstStyle/>
          <a:p>
            <a:r>
              <a:rPr lang="en-US" dirty="0"/>
              <a:t>2</a:t>
            </a:r>
          </a:p>
        </p:txBody>
      </p:sp>
      <p:sp>
        <p:nvSpPr>
          <p:cNvPr id="3" name="Oval 2">
            <a:extLst>
              <a:ext uri="{FF2B5EF4-FFF2-40B4-BE49-F238E27FC236}">
                <a16:creationId xmlns:a16="http://schemas.microsoft.com/office/drawing/2014/main" id="{3CDE7DEB-90B2-40BE-B464-C116C8480F32}"/>
              </a:ext>
            </a:extLst>
          </p:cNvPr>
          <p:cNvSpPr/>
          <p:nvPr/>
        </p:nvSpPr>
        <p:spPr>
          <a:xfrm>
            <a:off x="5733860" y="401216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ACE219C8-65CE-4B19-B3E3-F99BDD3622D9}"/>
              </a:ext>
            </a:extLst>
          </p:cNvPr>
          <p:cNvSpPr/>
          <p:nvPr/>
        </p:nvSpPr>
        <p:spPr>
          <a:xfrm>
            <a:off x="5052577" y="3669740"/>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B23BAC6A-D97C-4B18-994A-689D17ED0C5E}"/>
              </a:ext>
            </a:extLst>
          </p:cNvPr>
          <p:cNvCxnSpPr>
            <a:cxnSpLocks/>
            <a:endCxn id="34" idx="6"/>
          </p:cNvCxnSpPr>
          <p:nvPr/>
        </p:nvCxnSpPr>
        <p:spPr>
          <a:xfrm flipH="1" flipV="1">
            <a:off x="5558743" y="3870091"/>
            <a:ext cx="249204" cy="200350"/>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DBF6FD00-8EB6-499C-9660-2B839F8642E8}"/>
              </a:ext>
            </a:extLst>
          </p:cNvPr>
          <p:cNvSpPr/>
          <p:nvPr/>
        </p:nvSpPr>
        <p:spPr>
          <a:xfrm>
            <a:off x="3021533" y="2998379"/>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FC4BC333-9293-4DED-B0E7-E31382437BC4}"/>
              </a:ext>
            </a:extLst>
          </p:cNvPr>
          <p:cNvCxnSpPr>
            <a:cxnSpLocks/>
            <a:stCxn id="34" idx="1"/>
            <a:endCxn id="51" idx="6"/>
          </p:cNvCxnSpPr>
          <p:nvPr/>
        </p:nvCxnSpPr>
        <p:spPr>
          <a:xfrm flipH="1" flipV="1">
            <a:off x="3527699" y="3198730"/>
            <a:ext cx="1599004" cy="529691"/>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6685B976-617E-47A1-B50F-62A7257F56E2}"/>
              </a:ext>
            </a:extLst>
          </p:cNvPr>
          <p:cNvSpPr/>
          <p:nvPr/>
        </p:nvSpPr>
        <p:spPr>
          <a:xfrm>
            <a:off x="2285690" y="2673956"/>
            <a:ext cx="506166" cy="400701"/>
          </a:xfrm>
          <a:prstGeom prst="ellipse">
            <a:avLst/>
          </a:prstGeom>
          <a:noFill/>
          <a:ln w="28575">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2D25FEEC-F3C7-498C-8B29-DFD0142F7CC7}"/>
              </a:ext>
            </a:extLst>
          </p:cNvPr>
          <p:cNvCxnSpPr>
            <a:cxnSpLocks/>
            <a:stCxn id="51" idx="1"/>
            <a:endCxn id="62" idx="6"/>
          </p:cNvCxnSpPr>
          <p:nvPr/>
        </p:nvCxnSpPr>
        <p:spPr>
          <a:xfrm flipH="1" flipV="1">
            <a:off x="2791856" y="2874307"/>
            <a:ext cx="303803" cy="182753"/>
          </a:xfrm>
          <a:prstGeom prst="straightConnector1">
            <a:avLst/>
          </a:prstGeom>
          <a:ln w="28575">
            <a:solidFill>
              <a:srgbClr val="0099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14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3" name="Content Placeholder 2"/>
          <p:cNvSpPr>
            <a:spLocks noGrp="1"/>
          </p:cNvSpPr>
          <p:nvPr>
            <p:ph idx="1"/>
          </p:nvPr>
        </p:nvSpPr>
        <p:spPr>
          <a:xfrm>
            <a:off x="457200" y="1291389"/>
            <a:ext cx="8229600" cy="637895"/>
          </a:xfrm>
        </p:spPr>
        <p:txBody>
          <a:bodyPr>
            <a:normAutofit fontScale="92500" lnSpcReduction="20000"/>
          </a:bodyPr>
          <a:lstStyle/>
          <a:p>
            <a:pPr algn="just">
              <a:spcBef>
                <a:spcPct val="0"/>
              </a:spcBef>
            </a:pPr>
            <a:r>
              <a:rPr lang="en-US" sz="2400" b="1" dirty="0" err="1">
                <a:solidFill>
                  <a:srgbClr val="FF0000"/>
                </a:solidFill>
                <a:latin typeface="Segoe UI Semibold" panose="020B0702040204020203" pitchFamily="34" charset="0"/>
                <a:cs typeface="Segoe UI Semibold" panose="020B0702040204020203" pitchFamily="34" charset="0"/>
              </a:rPr>
              <a:t>Ví</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b="1" dirty="0" err="1">
                <a:solidFill>
                  <a:srgbClr val="FF0000"/>
                </a:solidFill>
                <a:latin typeface="Segoe UI Semibold" panose="020B0702040204020203" pitchFamily="34" charset="0"/>
                <a:cs typeface="Segoe UI Semibold" panose="020B0702040204020203" pitchFamily="34" charset="0"/>
              </a:rPr>
              <a:t>dụ</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a</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còn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lại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với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sau</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28</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8" name="Oval 57">
            <a:extLst>
              <a:ext uri="{FF2B5EF4-FFF2-40B4-BE49-F238E27FC236}">
                <a16:creationId xmlns:a16="http://schemas.microsoft.com/office/drawing/2014/main" id="{4106ABF9-EEE3-4510-BEB5-4DE1B8BC7890}"/>
              </a:ext>
            </a:extLst>
          </p:cNvPr>
          <p:cNvSpPr/>
          <p:nvPr/>
        </p:nvSpPr>
        <p:spPr>
          <a:xfrm>
            <a:off x="2520738" y="2294318"/>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a:t>
            </a:r>
          </a:p>
        </p:txBody>
      </p:sp>
      <p:sp>
        <p:nvSpPr>
          <p:cNvPr id="59" name="Oval 58">
            <a:extLst>
              <a:ext uri="{FF2B5EF4-FFF2-40B4-BE49-F238E27FC236}">
                <a16:creationId xmlns:a16="http://schemas.microsoft.com/office/drawing/2014/main" id="{E2F98962-406F-44AA-B780-8B4056585D7E}"/>
              </a:ext>
            </a:extLst>
          </p:cNvPr>
          <p:cNvSpPr/>
          <p:nvPr/>
        </p:nvSpPr>
        <p:spPr>
          <a:xfrm>
            <a:off x="4526221" y="2299341"/>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a:t>
            </a:r>
          </a:p>
        </p:txBody>
      </p:sp>
      <p:sp>
        <p:nvSpPr>
          <p:cNvPr id="61" name="Oval 60">
            <a:extLst>
              <a:ext uri="{FF2B5EF4-FFF2-40B4-BE49-F238E27FC236}">
                <a16:creationId xmlns:a16="http://schemas.microsoft.com/office/drawing/2014/main" id="{1470D7EA-AB51-4DE7-AFBF-CD55FF88C26E}"/>
              </a:ext>
            </a:extLst>
          </p:cNvPr>
          <p:cNvSpPr/>
          <p:nvPr/>
        </p:nvSpPr>
        <p:spPr>
          <a:xfrm>
            <a:off x="2520737" y="3583089"/>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p>
        </p:txBody>
      </p:sp>
      <p:sp>
        <p:nvSpPr>
          <p:cNvPr id="62" name="Oval 61">
            <a:extLst>
              <a:ext uri="{FF2B5EF4-FFF2-40B4-BE49-F238E27FC236}">
                <a16:creationId xmlns:a16="http://schemas.microsoft.com/office/drawing/2014/main" id="{5BD8C67D-ED4A-4FB4-B734-F3E38E5AF0AC}"/>
              </a:ext>
            </a:extLst>
          </p:cNvPr>
          <p:cNvSpPr/>
          <p:nvPr/>
        </p:nvSpPr>
        <p:spPr>
          <a:xfrm>
            <a:off x="4526220" y="3583089"/>
            <a:ext cx="296989"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a:t>
            </a:r>
          </a:p>
        </p:txBody>
      </p:sp>
      <p:sp>
        <p:nvSpPr>
          <p:cNvPr id="63" name="Oval 62">
            <a:extLst>
              <a:ext uri="{FF2B5EF4-FFF2-40B4-BE49-F238E27FC236}">
                <a16:creationId xmlns:a16="http://schemas.microsoft.com/office/drawing/2014/main" id="{833E0018-2035-45DA-AA1E-3C2FFEA43182}"/>
              </a:ext>
            </a:extLst>
          </p:cNvPr>
          <p:cNvSpPr/>
          <p:nvPr/>
        </p:nvSpPr>
        <p:spPr>
          <a:xfrm>
            <a:off x="6328982" y="2306293"/>
            <a:ext cx="321547" cy="334109"/>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t>
            </a:r>
          </a:p>
        </p:txBody>
      </p:sp>
      <p:cxnSp>
        <p:nvCxnSpPr>
          <p:cNvPr id="64" name="Straight Arrow Connector 63">
            <a:extLst>
              <a:ext uri="{FF2B5EF4-FFF2-40B4-BE49-F238E27FC236}">
                <a16:creationId xmlns:a16="http://schemas.microsoft.com/office/drawing/2014/main" id="{5F84A27E-8282-4899-A3FA-E585B266FEC4}"/>
              </a:ext>
            </a:extLst>
          </p:cNvPr>
          <p:cNvCxnSpPr>
            <a:cxnSpLocks/>
            <a:stCxn id="58" idx="6"/>
            <a:endCxn id="59" idx="2"/>
          </p:cNvCxnSpPr>
          <p:nvPr/>
        </p:nvCxnSpPr>
        <p:spPr>
          <a:xfrm>
            <a:off x="2842285" y="2461373"/>
            <a:ext cx="1683936" cy="50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9486B2FE-DFCF-4C0F-B2AA-F5A43308056C}"/>
              </a:ext>
            </a:extLst>
          </p:cNvPr>
          <p:cNvCxnSpPr>
            <a:cxnSpLocks/>
            <a:stCxn id="61" idx="6"/>
            <a:endCxn id="62" idx="2"/>
          </p:cNvCxnSpPr>
          <p:nvPr/>
        </p:nvCxnSpPr>
        <p:spPr>
          <a:xfrm>
            <a:off x="2842284" y="3750144"/>
            <a:ext cx="168393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EB3488CD-FA27-428E-9638-B708A85DB837}"/>
              </a:ext>
            </a:extLst>
          </p:cNvPr>
          <p:cNvCxnSpPr>
            <a:cxnSpLocks/>
            <a:stCxn id="59" idx="6"/>
            <a:endCxn id="63" idx="2"/>
          </p:cNvCxnSpPr>
          <p:nvPr/>
        </p:nvCxnSpPr>
        <p:spPr>
          <a:xfrm>
            <a:off x="4847768" y="2466396"/>
            <a:ext cx="1481214" cy="69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E868DD3C-014A-439D-85C5-11439A0C9148}"/>
              </a:ext>
            </a:extLst>
          </p:cNvPr>
          <p:cNvCxnSpPr>
            <a:cxnSpLocks/>
            <a:stCxn id="62" idx="6"/>
            <a:endCxn id="63" idx="3"/>
          </p:cNvCxnSpPr>
          <p:nvPr/>
        </p:nvCxnSpPr>
        <p:spPr>
          <a:xfrm flipV="1">
            <a:off x="4823209" y="2591473"/>
            <a:ext cx="1552862" cy="11586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83DEA17-9742-495F-B35A-BCB145208F9F}"/>
              </a:ext>
            </a:extLst>
          </p:cNvPr>
          <p:cNvCxnSpPr>
            <a:cxnSpLocks/>
            <a:stCxn id="58" idx="4"/>
            <a:endCxn id="61" idx="0"/>
          </p:cNvCxnSpPr>
          <p:nvPr/>
        </p:nvCxnSpPr>
        <p:spPr>
          <a:xfrm flipH="1">
            <a:off x="2681511" y="2628427"/>
            <a:ext cx="1" cy="9546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D1CD47E-1B0B-4A1D-887F-2179F98B5064}"/>
              </a:ext>
            </a:extLst>
          </p:cNvPr>
          <p:cNvCxnSpPr>
            <a:cxnSpLocks/>
            <a:stCxn id="62" idx="0"/>
            <a:endCxn id="59" idx="4"/>
          </p:cNvCxnSpPr>
          <p:nvPr/>
        </p:nvCxnSpPr>
        <p:spPr>
          <a:xfrm flipV="1">
            <a:off x="4674715" y="2633450"/>
            <a:ext cx="12280" cy="949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83DF66C-14D2-4C78-B847-C6691364B1C7}"/>
              </a:ext>
            </a:extLst>
          </p:cNvPr>
          <p:cNvSpPr txBox="1"/>
          <p:nvPr/>
        </p:nvSpPr>
        <p:spPr>
          <a:xfrm>
            <a:off x="3637557" y="2130240"/>
            <a:ext cx="542611" cy="369332"/>
          </a:xfrm>
          <a:prstGeom prst="rect">
            <a:avLst/>
          </a:prstGeom>
          <a:noFill/>
        </p:spPr>
        <p:txBody>
          <a:bodyPr wrap="square" rtlCol="0">
            <a:spAutoFit/>
          </a:bodyPr>
          <a:lstStyle/>
          <a:p>
            <a:r>
              <a:rPr lang="en-US" dirty="0"/>
              <a:t>4</a:t>
            </a:r>
          </a:p>
        </p:txBody>
      </p:sp>
      <p:sp>
        <p:nvSpPr>
          <p:cNvPr id="71" name="TextBox 70">
            <a:extLst>
              <a:ext uri="{FF2B5EF4-FFF2-40B4-BE49-F238E27FC236}">
                <a16:creationId xmlns:a16="http://schemas.microsoft.com/office/drawing/2014/main" id="{E6048017-122C-4B0B-BCD8-23D581F3BCC4}"/>
              </a:ext>
            </a:extLst>
          </p:cNvPr>
          <p:cNvSpPr txBox="1"/>
          <p:nvPr/>
        </p:nvSpPr>
        <p:spPr>
          <a:xfrm>
            <a:off x="3712304" y="2878333"/>
            <a:ext cx="542611" cy="369332"/>
          </a:xfrm>
          <a:prstGeom prst="rect">
            <a:avLst/>
          </a:prstGeom>
          <a:noFill/>
        </p:spPr>
        <p:txBody>
          <a:bodyPr wrap="square" rtlCol="0">
            <a:spAutoFit/>
          </a:bodyPr>
          <a:lstStyle/>
          <a:p>
            <a:r>
              <a:rPr lang="en-US" dirty="0"/>
              <a:t>1</a:t>
            </a:r>
          </a:p>
        </p:txBody>
      </p:sp>
      <p:sp>
        <p:nvSpPr>
          <p:cNvPr id="72" name="TextBox 71">
            <a:extLst>
              <a:ext uri="{FF2B5EF4-FFF2-40B4-BE49-F238E27FC236}">
                <a16:creationId xmlns:a16="http://schemas.microsoft.com/office/drawing/2014/main" id="{A840DD8B-4C4F-4ED6-97F6-43F627BA15C9}"/>
              </a:ext>
            </a:extLst>
          </p:cNvPr>
          <p:cNvSpPr txBox="1"/>
          <p:nvPr/>
        </p:nvSpPr>
        <p:spPr>
          <a:xfrm>
            <a:off x="4439232" y="2923603"/>
            <a:ext cx="542611" cy="369332"/>
          </a:xfrm>
          <a:prstGeom prst="rect">
            <a:avLst/>
          </a:prstGeom>
          <a:noFill/>
        </p:spPr>
        <p:txBody>
          <a:bodyPr wrap="square" rtlCol="0">
            <a:spAutoFit/>
          </a:bodyPr>
          <a:lstStyle/>
          <a:p>
            <a:r>
              <a:rPr lang="en-US" dirty="0"/>
              <a:t>4</a:t>
            </a:r>
          </a:p>
        </p:txBody>
      </p:sp>
      <p:sp>
        <p:nvSpPr>
          <p:cNvPr id="73" name="TextBox 72">
            <a:extLst>
              <a:ext uri="{FF2B5EF4-FFF2-40B4-BE49-F238E27FC236}">
                <a16:creationId xmlns:a16="http://schemas.microsoft.com/office/drawing/2014/main" id="{BE079B74-F174-4B2C-8CC7-E3713B6857EB}"/>
              </a:ext>
            </a:extLst>
          </p:cNvPr>
          <p:cNvSpPr txBox="1"/>
          <p:nvPr/>
        </p:nvSpPr>
        <p:spPr>
          <a:xfrm>
            <a:off x="2435504" y="2964969"/>
            <a:ext cx="542611" cy="369332"/>
          </a:xfrm>
          <a:prstGeom prst="rect">
            <a:avLst/>
          </a:prstGeom>
          <a:noFill/>
        </p:spPr>
        <p:txBody>
          <a:bodyPr wrap="square" rtlCol="0">
            <a:spAutoFit/>
          </a:bodyPr>
          <a:lstStyle/>
          <a:p>
            <a:r>
              <a:rPr lang="en-US" dirty="0"/>
              <a:t>5</a:t>
            </a:r>
          </a:p>
        </p:txBody>
      </p:sp>
      <p:sp>
        <p:nvSpPr>
          <p:cNvPr id="74" name="TextBox 73">
            <a:extLst>
              <a:ext uri="{FF2B5EF4-FFF2-40B4-BE49-F238E27FC236}">
                <a16:creationId xmlns:a16="http://schemas.microsoft.com/office/drawing/2014/main" id="{9632AC2E-51C0-428D-A9CB-411F5264C61D}"/>
              </a:ext>
            </a:extLst>
          </p:cNvPr>
          <p:cNvSpPr txBox="1"/>
          <p:nvPr/>
        </p:nvSpPr>
        <p:spPr>
          <a:xfrm>
            <a:off x="5425415" y="2882632"/>
            <a:ext cx="542611" cy="369332"/>
          </a:xfrm>
          <a:prstGeom prst="rect">
            <a:avLst/>
          </a:prstGeom>
          <a:noFill/>
        </p:spPr>
        <p:txBody>
          <a:bodyPr wrap="square" rtlCol="0">
            <a:spAutoFit/>
          </a:bodyPr>
          <a:lstStyle/>
          <a:p>
            <a:r>
              <a:rPr lang="en-US" dirty="0"/>
              <a:t>7</a:t>
            </a:r>
          </a:p>
        </p:txBody>
      </p:sp>
      <p:sp>
        <p:nvSpPr>
          <p:cNvPr id="75" name="TextBox 74">
            <a:extLst>
              <a:ext uri="{FF2B5EF4-FFF2-40B4-BE49-F238E27FC236}">
                <a16:creationId xmlns:a16="http://schemas.microsoft.com/office/drawing/2014/main" id="{D3FF1306-C82E-4990-95E7-C13498060DBC}"/>
              </a:ext>
            </a:extLst>
          </p:cNvPr>
          <p:cNvSpPr txBox="1"/>
          <p:nvPr/>
        </p:nvSpPr>
        <p:spPr>
          <a:xfrm>
            <a:off x="5405318" y="2170216"/>
            <a:ext cx="542611" cy="369332"/>
          </a:xfrm>
          <a:prstGeom prst="rect">
            <a:avLst/>
          </a:prstGeom>
          <a:noFill/>
        </p:spPr>
        <p:txBody>
          <a:bodyPr wrap="square" rtlCol="0">
            <a:spAutoFit/>
          </a:bodyPr>
          <a:lstStyle/>
          <a:p>
            <a:r>
              <a:rPr lang="en-US" dirty="0"/>
              <a:t>5</a:t>
            </a:r>
          </a:p>
        </p:txBody>
      </p:sp>
      <p:cxnSp>
        <p:nvCxnSpPr>
          <p:cNvPr id="76" name="Straight Arrow Connector 75">
            <a:extLst>
              <a:ext uri="{FF2B5EF4-FFF2-40B4-BE49-F238E27FC236}">
                <a16:creationId xmlns:a16="http://schemas.microsoft.com/office/drawing/2014/main" id="{18301F1C-CB9F-42FA-943E-B5CB3FA9F153}"/>
              </a:ext>
            </a:extLst>
          </p:cNvPr>
          <p:cNvCxnSpPr>
            <a:cxnSpLocks/>
            <a:stCxn id="58" idx="5"/>
            <a:endCxn id="62" idx="1"/>
          </p:cNvCxnSpPr>
          <p:nvPr/>
        </p:nvCxnSpPr>
        <p:spPr>
          <a:xfrm>
            <a:off x="2795196" y="2579498"/>
            <a:ext cx="1774517" cy="105252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18547CF-75F0-4A0A-80A5-85442C936662}"/>
              </a:ext>
            </a:extLst>
          </p:cNvPr>
          <p:cNvSpPr txBox="1"/>
          <p:nvPr/>
        </p:nvSpPr>
        <p:spPr>
          <a:xfrm>
            <a:off x="3555991" y="3447352"/>
            <a:ext cx="542611" cy="369332"/>
          </a:xfrm>
          <a:prstGeom prst="rect">
            <a:avLst/>
          </a:prstGeom>
          <a:noFill/>
        </p:spPr>
        <p:txBody>
          <a:bodyPr wrap="square" rtlCol="0">
            <a:spAutoFit/>
          </a:bodyPr>
          <a:lstStyle/>
          <a:p>
            <a:r>
              <a:rPr lang="en-US" dirty="0"/>
              <a:t>3</a:t>
            </a:r>
          </a:p>
        </p:txBody>
      </p:sp>
      <p:sp>
        <p:nvSpPr>
          <p:cNvPr id="78" name="Oval 77">
            <a:extLst>
              <a:ext uri="{FF2B5EF4-FFF2-40B4-BE49-F238E27FC236}">
                <a16:creationId xmlns:a16="http://schemas.microsoft.com/office/drawing/2014/main" id="{64128243-5974-4013-8009-B589367DA284}"/>
              </a:ext>
            </a:extLst>
          </p:cNvPr>
          <p:cNvSpPr/>
          <p:nvPr/>
        </p:nvSpPr>
        <p:spPr>
          <a:xfrm>
            <a:off x="6328981" y="3603954"/>
            <a:ext cx="321547" cy="334109"/>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a:t>
            </a:r>
          </a:p>
        </p:txBody>
      </p:sp>
      <p:cxnSp>
        <p:nvCxnSpPr>
          <p:cNvPr id="79" name="Straight Arrow Connector 78">
            <a:extLst>
              <a:ext uri="{FF2B5EF4-FFF2-40B4-BE49-F238E27FC236}">
                <a16:creationId xmlns:a16="http://schemas.microsoft.com/office/drawing/2014/main" id="{249AF44E-389E-428B-872E-945DED47AB24}"/>
              </a:ext>
            </a:extLst>
          </p:cNvPr>
          <p:cNvCxnSpPr>
            <a:cxnSpLocks/>
            <a:stCxn id="62" idx="6"/>
            <a:endCxn id="78" idx="2"/>
          </p:cNvCxnSpPr>
          <p:nvPr/>
        </p:nvCxnSpPr>
        <p:spPr>
          <a:xfrm>
            <a:off x="4823209" y="3750144"/>
            <a:ext cx="1505772" cy="208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852628F-15D8-46B7-95D2-11A40C79E762}"/>
              </a:ext>
            </a:extLst>
          </p:cNvPr>
          <p:cNvCxnSpPr>
            <a:cxnSpLocks/>
            <a:stCxn id="63" idx="4"/>
            <a:endCxn id="78" idx="0"/>
          </p:cNvCxnSpPr>
          <p:nvPr/>
        </p:nvCxnSpPr>
        <p:spPr>
          <a:xfrm flipH="1">
            <a:off x="6489755" y="2640402"/>
            <a:ext cx="1" cy="9635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E8B8938C-655E-4B38-985E-0EEEB1CCBC2D}"/>
              </a:ext>
            </a:extLst>
          </p:cNvPr>
          <p:cNvSpPr txBox="1"/>
          <p:nvPr/>
        </p:nvSpPr>
        <p:spPr>
          <a:xfrm>
            <a:off x="5519350" y="3438841"/>
            <a:ext cx="542611" cy="369332"/>
          </a:xfrm>
          <a:prstGeom prst="rect">
            <a:avLst/>
          </a:prstGeom>
          <a:noFill/>
        </p:spPr>
        <p:txBody>
          <a:bodyPr wrap="square" rtlCol="0">
            <a:spAutoFit/>
          </a:bodyPr>
          <a:lstStyle/>
          <a:p>
            <a:r>
              <a:rPr lang="en-US" dirty="0"/>
              <a:t>2</a:t>
            </a:r>
          </a:p>
        </p:txBody>
      </p:sp>
      <p:sp>
        <p:nvSpPr>
          <p:cNvPr id="82" name="TextBox 81">
            <a:extLst>
              <a:ext uri="{FF2B5EF4-FFF2-40B4-BE49-F238E27FC236}">
                <a16:creationId xmlns:a16="http://schemas.microsoft.com/office/drawing/2014/main" id="{E51F8013-9160-4D35-86F5-AAC635CEC8BA}"/>
              </a:ext>
            </a:extLst>
          </p:cNvPr>
          <p:cNvSpPr txBox="1"/>
          <p:nvPr/>
        </p:nvSpPr>
        <p:spPr>
          <a:xfrm>
            <a:off x="6444930" y="2986142"/>
            <a:ext cx="54261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738952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29</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16" name="Oval 15">
            <a:extLst>
              <a:ext uri="{FF2B5EF4-FFF2-40B4-BE49-F238E27FC236}">
                <a16:creationId xmlns:a16="http://schemas.microsoft.com/office/drawing/2014/main" id="{59AAE8D9-728A-4A82-93B9-7CCE678DC99F}"/>
              </a:ext>
            </a:extLst>
          </p:cNvPr>
          <p:cNvSpPr/>
          <p:nvPr/>
        </p:nvSpPr>
        <p:spPr>
          <a:xfrm>
            <a:off x="2500641" y="1293726"/>
            <a:ext cx="321547" cy="334109"/>
          </a:xfrm>
          <a:prstGeom prst="ellipse">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B70198D4-DC98-4FC0-B33B-223BC5BD221F}"/>
              </a:ext>
            </a:extLst>
          </p:cNvPr>
          <p:cNvSpPr/>
          <p:nvPr/>
        </p:nvSpPr>
        <p:spPr>
          <a:xfrm>
            <a:off x="4506124" y="1298749"/>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311B2B01-6761-4BC7-9897-745FDBEA548B}"/>
              </a:ext>
            </a:extLst>
          </p:cNvPr>
          <p:cNvSpPr/>
          <p:nvPr/>
        </p:nvSpPr>
        <p:spPr>
          <a:xfrm>
            <a:off x="2500640" y="2582497"/>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
            </a:r>
          </a:p>
        </p:txBody>
      </p:sp>
      <p:sp>
        <p:nvSpPr>
          <p:cNvPr id="19" name="Oval 18">
            <a:extLst>
              <a:ext uri="{FF2B5EF4-FFF2-40B4-BE49-F238E27FC236}">
                <a16:creationId xmlns:a16="http://schemas.microsoft.com/office/drawing/2014/main" id="{65FDF584-C3BA-491B-89D8-3D2771DF3B60}"/>
              </a:ext>
            </a:extLst>
          </p:cNvPr>
          <p:cNvSpPr/>
          <p:nvPr/>
        </p:nvSpPr>
        <p:spPr>
          <a:xfrm>
            <a:off x="4506123" y="2582497"/>
            <a:ext cx="296989"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p>
        </p:txBody>
      </p:sp>
      <p:sp>
        <p:nvSpPr>
          <p:cNvPr id="20" name="Oval 19">
            <a:extLst>
              <a:ext uri="{FF2B5EF4-FFF2-40B4-BE49-F238E27FC236}">
                <a16:creationId xmlns:a16="http://schemas.microsoft.com/office/drawing/2014/main" id="{B70828EE-7CED-4B52-8B0D-18D0DD330D78}"/>
              </a:ext>
            </a:extLst>
          </p:cNvPr>
          <p:cNvSpPr/>
          <p:nvPr/>
        </p:nvSpPr>
        <p:spPr>
          <a:xfrm>
            <a:off x="6308885" y="1305701"/>
            <a:ext cx="321547" cy="334109"/>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t>
            </a:r>
          </a:p>
        </p:txBody>
      </p:sp>
      <p:cxnSp>
        <p:nvCxnSpPr>
          <p:cNvPr id="24" name="Straight Arrow Connector 23">
            <a:extLst>
              <a:ext uri="{FF2B5EF4-FFF2-40B4-BE49-F238E27FC236}">
                <a16:creationId xmlns:a16="http://schemas.microsoft.com/office/drawing/2014/main" id="{1E9B619F-5AD3-4C46-87A7-A04CDDA86636}"/>
              </a:ext>
            </a:extLst>
          </p:cNvPr>
          <p:cNvCxnSpPr>
            <a:cxnSpLocks/>
            <a:stCxn id="16" idx="6"/>
            <a:endCxn id="17" idx="2"/>
          </p:cNvCxnSpPr>
          <p:nvPr/>
        </p:nvCxnSpPr>
        <p:spPr>
          <a:xfrm>
            <a:off x="2822188" y="1460781"/>
            <a:ext cx="1683936" cy="50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85F32C-474D-4FD3-ABD4-E1079506C365}"/>
              </a:ext>
            </a:extLst>
          </p:cNvPr>
          <p:cNvCxnSpPr>
            <a:cxnSpLocks/>
            <a:stCxn id="18" idx="6"/>
            <a:endCxn id="19" idx="2"/>
          </p:cNvCxnSpPr>
          <p:nvPr/>
        </p:nvCxnSpPr>
        <p:spPr>
          <a:xfrm>
            <a:off x="2822187" y="2749552"/>
            <a:ext cx="168393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4D2ECF8-840C-4075-ADBE-75D754600E93}"/>
              </a:ext>
            </a:extLst>
          </p:cNvPr>
          <p:cNvCxnSpPr>
            <a:cxnSpLocks/>
            <a:stCxn id="17" idx="6"/>
            <a:endCxn id="20" idx="2"/>
          </p:cNvCxnSpPr>
          <p:nvPr/>
        </p:nvCxnSpPr>
        <p:spPr>
          <a:xfrm>
            <a:off x="4827671" y="1465804"/>
            <a:ext cx="1481214" cy="69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9ED302B-694E-496C-9F91-AA621EE715D7}"/>
              </a:ext>
            </a:extLst>
          </p:cNvPr>
          <p:cNvCxnSpPr>
            <a:cxnSpLocks/>
            <a:stCxn id="19" idx="7"/>
            <a:endCxn id="20" idx="3"/>
          </p:cNvCxnSpPr>
          <p:nvPr/>
        </p:nvCxnSpPr>
        <p:spPr>
          <a:xfrm flipV="1">
            <a:off x="4759619" y="1590881"/>
            <a:ext cx="1596355" cy="10405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AF9AECD-D3A1-4653-BFC6-0220D3CA951F}"/>
              </a:ext>
            </a:extLst>
          </p:cNvPr>
          <p:cNvCxnSpPr>
            <a:cxnSpLocks/>
            <a:stCxn id="16" idx="4"/>
            <a:endCxn id="18" idx="0"/>
          </p:cNvCxnSpPr>
          <p:nvPr/>
        </p:nvCxnSpPr>
        <p:spPr>
          <a:xfrm flipH="1">
            <a:off x="2661414" y="1627835"/>
            <a:ext cx="1" cy="9546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059601A-5D33-4E2A-8DB5-D4B424269527}"/>
              </a:ext>
            </a:extLst>
          </p:cNvPr>
          <p:cNvCxnSpPr>
            <a:cxnSpLocks/>
            <a:stCxn id="19" idx="0"/>
            <a:endCxn id="17" idx="4"/>
          </p:cNvCxnSpPr>
          <p:nvPr/>
        </p:nvCxnSpPr>
        <p:spPr>
          <a:xfrm flipV="1">
            <a:off x="4654618" y="1632858"/>
            <a:ext cx="12280" cy="949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DA6B68DF-BB78-4569-9E48-50FFBDF0D63A}"/>
              </a:ext>
            </a:extLst>
          </p:cNvPr>
          <p:cNvSpPr txBox="1"/>
          <p:nvPr/>
        </p:nvSpPr>
        <p:spPr>
          <a:xfrm>
            <a:off x="3617460" y="1129648"/>
            <a:ext cx="542611" cy="369332"/>
          </a:xfrm>
          <a:prstGeom prst="rect">
            <a:avLst/>
          </a:prstGeom>
          <a:noFill/>
        </p:spPr>
        <p:txBody>
          <a:bodyPr wrap="square" rtlCol="0">
            <a:spAutoFit/>
          </a:bodyPr>
          <a:lstStyle/>
          <a:p>
            <a:r>
              <a:rPr lang="en-US" dirty="0"/>
              <a:t>4</a:t>
            </a:r>
          </a:p>
        </p:txBody>
      </p:sp>
      <p:sp>
        <p:nvSpPr>
          <p:cNvPr id="51" name="TextBox 50">
            <a:extLst>
              <a:ext uri="{FF2B5EF4-FFF2-40B4-BE49-F238E27FC236}">
                <a16:creationId xmlns:a16="http://schemas.microsoft.com/office/drawing/2014/main" id="{94B8B30C-BFEB-4A13-84D1-1D9BFE6A5AB5}"/>
              </a:ext>
            </a:extLst>
          </p:cNvPr>
          <p:cNvSpPr txBox="1"/>
          <p:nvPr/>
        </p:nvSpPr>
        <p:spPr>
          <a:xfrm>
            <a:off x="3692207" y="1877741"/>
            <a:ext cx="542611" cy="369332"/>
          </a:xfrm>
          <a:prstGeom prst="rect">
            <a:avLst/>
          </a:prstGeom>
          <a:noFill/>
        </p:spPr>
        <p:txBody>
          <a:bodyPr wrap="square" rtlCol="0">
            <a:spAutoFit/>
          </a:bodyPr>
          <a:lstStyle/>
          <a:p>
            <a:r>
              <a:rPr lang="en-US" dirty="0"/>
              <a:t>1</a:t>
            </a:r>
          </a:p>
        </p:txBody>
      </p:sp>
      <p:sp>
        <p:nvSpPr>
          <p:cNvPr id="52" name="TextBox 51">
            <a:extLst>
              <a:ext uri="{FF2B5EF4-FFF2-40B4-BE49-F238E27FC236}">
                <a16:creationId xmlns:a16="http://schemas.microsoft.com/office/drawing/2014/main" id="{7C35E1E0-A63C-45E5-BB29-842A2AEEBE53}"/>
              </a:ext>
            </a:extLst>
          </p:cNvPr>
          <p:cNvSpPr txBox="1"/>
          <p:nvPr/>
        </p:nvSpPr>
        <p:spPr>
          <a:xfrm>
            <a:off x="4419135" y="1923011"/>
            <a:ext cx="542611" cy="369332"/>
          </a:xfrm>
          <a:prstGeom prst="rect">
            <a:avLst/>
          </a:prstGeom>
          <a:noFill/>
        </p:spPr>
        <p:txBody>
          <a:bodyPr wrap="square" rtlCol="0">
            <a:spAutoFit/>
          </a:bodyPr>
          <a:lstStyle/>
          <a:p>
            <a:r>
              <a:rPr lang="en-US" dirty="0"/>
              <a:t>4</a:t>
            </a:r>
          </a:p>
        </p:txBody>
      </p:sp>
      <p:sp>
        <p:nvSpPr>
          <p:cNvPr id="53" name="TextBox 52">
            <a:extLst>
              <a:ext uri="{FF2B5EF4-FFF2-40B4-BE49-F238E27FC236}">
                <a16:creationId xmlns:a16="http://schemas.microsoft.com/office/drawing/2014/main" id="{7CED3D47-CEF6-440E-876A-4666372B8FCF}"/>
              </a:ext>
            </a:extLst>
          </p:cNvPr>
          <p:cNvSpPr txBox="1"/>
          <p:nvPr/>
        </p:nvSpPr>
        <p:spPr>
          <a:xfrm>
            <a:off x="2415407" y="1964377"/>
            <a:ext cx="542611" cy="369332"/>
          </a:xfrm>
          <a:prstGeom prst="rect">
            <a:avLst/>
          </a:prstGeom>
          <a:noFill/>
        </p:spPr>
        <p:txBody>
          <a:bodyPr wrap="square" rtlCol="0">
            <a:spAutoFit/>
          </a:bodyPr>
          <a:lstStyle/>
          <a:p>
            <a:r>
              <a:rPr lang="en-US" dirty="0"/>
              <a:t>5</a:t>
            </a:r>
          </a:p>
        </p:txBody>
      </p:sp>
      <p:sp>
        <p:nvSpPr>
          <p:cNvPr id="54" name="TextBox 53">
            <a:extLst>
              <a:ext uri="{FF2B5EF4-FFF2-40B4-BE49-F238E27FC236}">
                <a16:creationId xmlns:a16="http://schemas.microsoft.com/office/drawing/2014/main" id="{CC9BF4E8-9BA0-47B1-9233-F50805E00D17}"/>
              </a:ext>
            </a:extLst>
          </p:cNvPr>
          <p:cNvSpPr txBox="1"/>
          <p:nvPr/>
        </p:nvSpPr>
        <p:spPr>
          <a:xfrm>
            <a:off x="5385221" y="1850071"/>
            <a:ext cx="542611" cy="369332"/>
          </a:xfrm>
          <a:prstGeom prst="rect">
            <a:avLst/>
          </a:prstGeom>
          <a:noFill/>
        </p:spPr>
        <p:txBody>
          <a:bodyPr wrap="square" rtlCol="0">
            <a:spAutoFit/>
          </a:bodyPr>
          <a:lstStyle/>
          <a:p>
            <a:r>
              <a:rPr lang="en-US" dirty="0"/>
              <a:t>7</a:t>
            </a:r>
          </a:p>
        </p:txBody>
      </p:sp>
      <p:sp>
        <p:nvSpPr>
          <p:cNvPr id="55" name="TextBox 54">
            <a:extLst>
              <a:ext uri="{FF2B5EF4-FFF2-40B4-BE49-F238E27FC236}">
                <a16:creationId xmlns:a16="http://schemas.microsoft.com/office/drawing/2014/main" id="{39325AFB-2FAB-437C-B3BC-82939153CD40}"/>
              </a:ext>
            </a:extLst>
          </p:cNvPr>
          <p:cNvSpPr txBox="1"/>
          <p:nvPr/>
        </p:nvSpPr>
        <p:spPr>
          <a:xfrm>
            <a:off x="5385221" y="1169624"/>
            <a:ext cx="542611" cy="369332"/>
          </a:xfrm>
          <a:prstGeom prst="rect">
            <a:avLst/>
          </a:prstGeom>
          <a:noFill/>
        </p:spPr>
        <p:txBody>
          <a:bodyPr wrap="square" rtlCol="0">
            <a:spAutoFit/>
          </a:bodyPr>
          <a:lstStyle/>
          <a:p>
            <a:r>
              <a:rPr lang="en-US" dirty="0"/>
              <a:t>2</a:t>
            </a: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16" idx="5"/>
            <a:endCxn id="19" idx="1"/>
          </p:cNvCxnSpPr>
          <p:nvPr/>
        </p:nvCxnSpPr>
        <p:spPr>
          <a:xfrm>
            <a:off x="2775099" y="1578906"/>
            <a:ext cx="1774517" cy="105252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C27F05B4-176A-4DA3-9798-6C7275F4A165}"/>
              </a:ext>
            </a:extLst>
          </p:cNvPr>
          <p:cNvSpPr txBox="1"/>
          <p:nvPr/>
        </p:nvSpPr>
        <p:spPr>
          <a:xfrm>
            <a:off x="3535894" y="2446760"/>
            <a:ext cx="542611" cy="369332"/>
          </a:xfrm>
          <a:prstGeom prst="rect">
            <a:avLst/>
          </a:prstGeom>
          <a:noFill/>
        </p:spPr>
        <p:txBody>
          <a:bodyPr wrap="square" rtlCol="0">
            <a:spAutoFit/>
          </a:bodyPr>
          <a:lstStyle/>
          <a:p>
            <a:r>
              <a:rPr lang="en-US" dirty="0"/>
              <a:t>3</a:t>
            </a:r>
          </a:p>
        </p:txBody>
      </p:sp>
      <p:sp>
        <p:nvSpPr>
          <p:cNvPr id="38" name="Oval 37">
            <a:extLst>
              <a:ext uri="{FF2B5EF4-FFF2-40B4-BE49-F238E27FC236}">
                <a16:creationId xmlns:a16="http://schemas.microsoft.com/office/drawing/2014/main" id="{75193A2D-FDDD-4655-949C-4D29709750AA}"/>
              </a:ext>
            </a:extLst>
          </p:cNvPr>
          <p:cNvSpPr/>
          <p:nvPr/>
        </p:nvSpPr>
        <p:spPr>
          <a:xfrm>
            <a:off x="6308884" y="2603362"/>
            <a:ext cx="321547" cy="334109"/>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f</a:t>
            </a:r>
          </a:p>
        </p:txBody>
      </p:sp>
      <p:cxnSp>
        <p:nvCxnSpPr>
          <p:cNvPr id="39" name="Straight Arrow Connector 38">
            <a:extLst>
              <a:ext uri="{FF2B5EF4-FFF2-40B4-BE49-F238E27FC236}">
                <a16:creationId xmlns:a16="http://schemas.microsoft.com/office/drawing/2014/main" id="{6C46BDFD-31CF-4317-9D9F-45A787CA0346}"/>
              </a:ext>
            </a:extLst>
          </p:cNvPr>
          <p:cNvCxnSpPr>
            <a:cxnSpLocks/>
            <a:stCxn id="19" idx="6"/>
            <a:endCxn id="38" idx="2"/>
          </p:cNvCxnSpPr>
          <p:nvPr/>
        </p:nvCxnSpPr>
        <p:spPr>
          <a:xfrm>
            <a:off x="4803112" y="2749552"/>
            <a:ext cx="1505772" cy="208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357FFBE-5D75-4ABF-80F5-DE6F7C4C6387}"/>
              </a:ext>
            </a:extLst>
          </p:cNvPr>
          <p:cNvCxnSpPr>
            <a:cxnSpLocks/>
            <a:stCxn id="20" idx="4"/>
            <a:endCxn id="38" idx="0"/>
          </p:cNvCxnSpPr>
          <p:nvPr/>
        </p:nvCxnSpPr>
        <p:spPr>
          <a:xfrm flipH="1">
            <a:off x="6469658" y="1639810"/>
            <a:ext cx="1" cy="9635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3FB05A0-3CB9-4850-ACBB-949530F57358}"/>
              </a:ext>
            </a:extLst>
          </p:cNvPr>
          <p:cNvSpPr txBox="1"/>
          <p:nvPr/>
        </p:nvSpPr>
        <p:spPr>
          <a:xfrm>
            <a:off x="5499253" y="2438249"/>
            <a:ext cx="542611" cy="369332"/>
          </a:xfrm>
          <a:prstGeom prst="rect">
            <a:avLst/>
          </a:prstGeom>
          <a:noFill/>
        </p:spPr>
        <p:txBody>
          <a:bodyPr wrap="square" rtlCol="0">
            <a:spAutoFit/>
          </a:bodyPr>
          <a:lstStyle/>
          <a:p>
            <a:r>
              <a:rPr lang="en-US" dirty="0"/>
              <a:t>2</a:t>
            </a:r>
          </a:p>
        </p:txBody>
      </p:sp>
      <p:sp>
        <p:nvSpPr>
          <p:cNvPr id="46" name="TextBox 45">
            <a:extLst>
              <a:ext uri="{FF2B5EF4-FFF2-40B4-BE49-F238E27FC236}">
                <a16:creationId xmlns:a16="http://schemas.microsoft.com/office/drawing/2014/main" id="{D0D99F2D-E50B-403E-BA7A-0B808ECCF738}"/>
              </a:ext>
            </a:extLst>
          </p:cNvPr>
          <p:cNvSpPr txBox="1"/>
          <p:nvPr/>
        </p:nvSpPr>
        <p:spPr>
          <a:xfrm>
            <a:off x="6424833" y="1985550"/>
            <a:ext cx="542611" cy="369332"/>
          </a:xfrm>
          <a:prstGeom prst="rect">
            <a:avLst/>
          </a:prstGeom>
          <a:noFill/>
        </p:spPr>
        <p:txBody>
          <a:bodyPr wrap="square" rtlCol="0">
            <a:spAutoFit/>
          </a:bodyPr>
          <a:lstStyle/>
          <a:p>
            <a:r>
              <a:rPr lang="en-US" dirty="0"/>
              <a:t>2</a:t>
            </a:r>
          </a:p>
        </p:txBody>
      </p:sp>
      <mc:AlternateContent xmlns:mc="http://schemas.openxmlformats.org/markup-compatibility/2006" xmlns:a14="http://schemas.microsoft.com/office/drawing/2010/main">
        <mc:Choice Requires="a14">
          <p:graphicFrame>
            <p:nvGraphicFramePr>
              <p:cNvPr id="66" name="Table 65">
                <a:extLst>
                  <a:ext uri="{FF2B5EF4-FFF2-40B4-BE49-F238E27FC236}">
                    <a16:creationId xmlns:a16="http://schemas.microsoft.com/office/drawing/2014/main" id="{41A7FC0E-F0A9-4046-9065-6318BE5A7E07}"/>
                  </a:ext>
                </a:extLst>
              </p:cNvPr>
              <p:cNvGraphicFramePr>
                <a:graphicFrameLocks noGrp="1"/>
              </p:cNvGraphicFramePr>
              <p:nvPr>
                <p:extLst>
                  <p:ext uri="{D42A27DB-BD31-4B8C-83A1-F6EECF244321}">
                    <p14:modId xmlns:p14="http://schemas.microsoft.com/office/powerpoint/2010/main" val="268247255"/>
                  </p:ext>
                </p:extLst>
              </p:nvPr>
            </p:nvGraphicFramePr>
            <p:xfrm>
              <a:off x="658881" y="3128732"/>
              <a:ext cx="7826238" cy="2956560"/>
            </p:xfrm>
            <a:graphic>
              <a:graphicData uri="http://schemas.openxmlformats.org/drawingml/2006/table">
                <a:tbl>
                  <a:tblPr firstRow="1" bandRow="1">
                    <a:tableStyleId>{5940675A-B579-460E-94D1-54222C63F5DA}</a:tableStyleId>
                  </a:tblPr>
                  <a:tblGrid>
                    <a:gridCol w="536159">
                      <a:extLst>
                        <a:ext uri="{9D8B030D-6E8A-4147-A177-3AD203B41FA5}">
                          <a16:colId xmlns:a16="http://schemas.microsoft.com/office/drawing/2014/main" val="20000"/>
                        </a:ext>
                      </a:extLst>
                    </a:gridCol>
                    <a:gridCol w="1434082">
                      <a:extLst>
                        <a:ext uri="{9D8B030D-6E8A-4147-A177-3AD203B41FA5}">
                          <a16:colId xmlns:a16="http://schemas.microsoft.com/office/drawing/2014/main" val="2693021624"/>
                        </a:ext>
                      </a:extLst>
                    </a:gridCol>
                    <a:gridCol w="532524">
                      <a:extLst>
                        <a:ext uri="{9D8B030D-6E8A-4147-A177-3AD203B41FA5}">
                          <a16:colId xmlns:a16="http://schemas.microsoft.com/office/drawing/2014/main" val="20001"/>
                        </a:ext>
                      </a:extLst>
                    </a:gridCol>
                    <a:gridCol w="925702">
                      <a:extLst>
                        <a:ext uri="{9D8B030D-6E8A-4147-A177-3AD203B41FA5}">
                          <a16:colId xmlns:a16="http://schemas.microsoft.com/office/drawing/2014/main" val="20002"/>
                        </a:ext>
                      </a:extLst>
                    </a:gridCol>
                    <a:gridCol w="925702">
                      <a:extLst>
                        <a:ext uri="{9D8B030D-6E8A-4147-A177-3AD203B41FA5}">
                          <a16:colId xmlns:a16="http://schemas.microsoft.com/office/drawing/2014/main" val="20003"/>
                        </a:ext>
                      </a:extLst>
                    </a:gridCol>
                    <a:gridCol w="814616">
                      <a:extLst>
                        <a:ext uri="{9D8B030D-6E8A-4147-A177-3AD203B41FA5}">
                          <a16:colId xmlns:a16="http://schemas.microsoft.com/office/drawing/2014/main" val="20004"/>
                        </a:ext>
                      </a:extLst>
                    </a:gridCol>
                    <a:gridCol w="926698">
                      <a:extLst>
                        <a:ext uri="{9D8B030D-6E8A-4147-A177-3AD203B41FA5}">
                          <a16:colId xmlns:a16="http://schemas.microsoft.com/office/drawing/2014/main" val="20005"/>
                        </a:ext>
                      </a:extLst>
                    </a:gridCol>
                    <a:gridCol w="813622">
                      <a:extLst>
                        <a:ext uri="{9D8B030D-6E8A-4147-A177-3AD203B41FA5}">
                          <a16:colId xmlns:a16="http://schemas.microsoft.com/office/drawing/2014/main" val="20006"/>
                        </a:ext>
                      </a:extLst>
                    </a:gridCol>
                    <a:gridCol w="917133">
                      <a:extLst>
                        <a:ext uri="{9D8B030D-6E8A-4147-A177-3AD203B41FA5}">
                          <a16:colId xmlns:a16="http://schemas.microsoft.com/office/drawing/2014/main" val="20007"/>
                        </a:ext>
                      </a:extLst>
                    </a:gridCol>
                  </a:tblGrid>
                  <a:tr h="369349">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a</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b</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c</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d</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e</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f</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49697">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600" smtClean="0">
                                    <a:solidFill>
                                      <a:srgbClr val="FF0000"/>
                                    </a:solidFill>
                                    <a:latin typeface="Cambria Math" panose="02040503050406030204" pitchFamily="18" charset="0"/>
                                  </a:rPr>
                                  <m:t>∅</m:t>
                                </m:r>
                              </m:oMath>
                            </m:oMathPara>
                          </a14:m>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algn="ctr"/>
                          <a:r>
                            <a:rPr lang="en-US" sz="1800" dirty="0">
                              <a:latin typeface="Segoe UI" panose="020B0502040204020203" pitchFamily="34" charset="0"/>
                              <a:cs typeface="Segoe UI" panose="020B0502040204020203" pitchFamily="34" charset="0"/>
                            </a:rPr>
                            <a:t>- </a:t>
                          </a:r>
                          <a:endParaRPr lang="vi-VN" sz="18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a)</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457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a</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(0,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(1,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2"/>
                      </a:ext>
                    </a:extLst>
                  </a:tr>
                  <a:tr h="3409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e</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8, e)</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(1,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3, e)</a:t>
                          </a:r>
                          <a:endParaRPr lang="vi-VN" sz="1600" dirty="0">
                            <a:latin typeface="Segoe UI" panose="020B0502040204020203" pitchFamily="34" charset="0"/>
                            <a:cs typeface="Segoe UI" panose="020B0502040204020203" pitchFamily="34" charset="0"/>
                          </a:endParaRPr>
                        </a:p>
                      </a:txBody>
                      <a:tcPr anchor="ctr">
                        <a:solidFill>
                          <a:srgbClr val="FFFF00"/>
                        </a:solidFill>
                      </a:tcPr>
                    </a:tc>
                    <a:extLst>
                      <a:ext uri="{0D108BD9-81ED-4DB2-BD59-A6C34878D82A}">
                        <a16:rowId xmlns:a16="http://schemas.microsoft.com/office/drawing/2014/main" val="1140403181"/>
                      </a:ext>
                    </a:extLst>
                  </a:tr>
                  <a:tr h="349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f</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8, e)</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3, e)</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49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b</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(4,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b)</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49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 d</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d</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b)</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5,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49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 d, c</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c</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b)</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Choice>
        <mc:Fallback xmlns="">
          <p:graphicFrame>
            <p:nvGraphicFramePr>
              <p:cNvPr id="66" name="Table 65">
                <a:extLst>
                  <a:ext uri="{FF2B5EF4-FFF2-40B4-BE49-F238E27FC236}">
                    <a16:creationId xmlns:a16="http://schemas.microsoft.com/office/drawing/2014/main" id="{41A7FC0E-F0A9-4046-9065-6318BE5A7E07}"/>
                  </a:ext>
                </a:extLst>
              </p:cNvPr>
              <p:cNvGraphicFramePr>
                <a:graphicFrameLocks noGrp="1"/>
              </p:cNvGraphicFramePr>
              <p:nvPr>
                <p:extLst>
                  <p:ext uri="{D42A27DB-BD31-4B8C-83A1-F6EECF244321}">
                    <p14:modId xmlns:p14="http://schemas.microsoft.com/office/powerpoint/2010/main" val="268247255"/>
                  </p:ext>
                </p:extLst>
              </p:nvPr>
            </p:nvGraphicFramePr>
            <p:xfrm>
              <a:off x="658881" y="3128732"/>
              <a:ext cx="7826238" cy="2956560"/>
            </p:xfrm>
            <a:graphic>
              <a:graphicData uri="http://schemas.openxmlformats.org/drawingml/2006/table">
                <a:tbl>
                  <a:tblPr firstRow="1" bandRow="1">
                    <a:tableStyleId>{5940675A-B579-460E-94D1-54222C63F5DA}</a:tableStyleId>
                  </a:tblPr>
                  <a:tblGrid>
                    <a:gridCol w="536159">
                      <a:extLst>
                        <a:ext uri="{9D8B030D-6E8A-4147-A177-3AD203B41FA5}">
                          <a16:colId xmlns:a16="http://schemas.microsoft.com/office/drawing/2014/main" val="20000"/>
                        </a:ext>
                      </a:extLst>
                    </a:gridCol>
                    <a:gridCol w="1434082">
                      <a:extLst>
                        <a:ext uri="{9D8B030D-6E8A-4147-A177-3AD203B41FA5}">
                          <a16:colId xmlns:a16="http://schemas.microsoft.com/office/drawing/2014/main" val="2693021624"/>
                        </a:ext>
                      </a:extLst>
                    </a:gridCol>
                    <a:gridCol w="532524">
                      <a:extLst>
                        <a:ext uri="{9D8B030D-6E8A-4147-A177-3AD203B41FA5}">
                          <a16:colId xmlns:a16="http://schemas.microsoft.com/office/drawing/2014/main" val="20001"/>
                        </a:ext>
                      </a:extLst>
                    </a:gridCol>
                    <a:gridCol w="925702">
                      <a:extLst>
                        <a:ext uri="{9D8B030D-6E8A-4147-A177-3AD203B41FA5}">
                          <a16:colId xmlns:a16="http://schemas.microsoft.com/office/drawing/2014/main" val="20002"/>
                        </a:ext>
                      </a:extLst>
                    </a:gridCol>
                    <a:gridCol w="925702">
                      <a:extLst>
                        <a:ext uri="{9D8B030D-6E8A-4147-A177-3AD203B41FA5}">
                          <a16:colId xmlns:a16="http://schemas.microsoft.com/office/drawing/2014/main" val="20003"/>
                        </a:ext>
                      </a:extLst>
                    </a:gridCol>
                    <a:gridCol w="814616">
                      <a:extLst>
                        <a:ext uri="{9D8B030D-6E8A-4147-A177-3AD203B41FA5}">
                          <a16:colId xmlns:a16="http://schemas.microsoft.com/office/drawing/2014/main" val="20004"/>
                        </a:ext>
                      </a:extLst>
                    </a:gridCol>
                    <a:gridCol w="926698">
                      <a:extLst>
                        <a:ext uri="{9D8B030D-6E8A-4147-A177-3AD203B41FA5}">
                          <a16:colId xmlns:a16="http://schemas.microsoft.com/office/drawing/2014/main" val="20005"/>
                        </a:ext>
                      </a:extLst>
                    </a:gridCol>
                    <a:gridCol w="813622">
                      <a:extLst>
                        <a:ext uri="{9D8B030D-6E8A-4147-A177-3AD203B41FA5}">
                          <a16:colId xmlns:a16="http://schemas.microsoft.com/office/drawing/2014/main" val="20006"/>
                        </a:ext>
                      </a:extLst>
                    </a:gridCol>
                    <a:gridCol w="917133">
                      <a:extLst>
                        <a:ext uri="{9D8B030D-6E8A-4147-A177-3AD203B41FA5}">
                          <a16:colId xmlns:a16="http://schemas.microsoft.com/office/drawing/2014/main" val="20007"/>
                        </a:ext>
                      </a:extLst>
                    </a:gridCol>
                  </a:tblGrid>
                  <a:tr h="396240">
                    <a:tc>
                      <a:txBody>
                        <a:bodyPr/>
                        <a:lstStyle/>
                        <a:p>
                          <a:pPr algn="ctr"/>
                          <a:r>
                            <a:rPr lang="en-US" sz="1000" b="1" dirty="0" err="1">
                              <a:latin typeface="Segoe UI" panose="020B0502040204020203" pitchFamily="34" charset="0"/>
                              <a:cs typeface="Segoe UI" panose="020B0502040204020203" pitchFamily="34" charset="0"/>
                            </a:rPr>
                            <a:t>Bước</a:t>
                          </a:r>
                          <a:endParaRPr lang="vi-VN" sz="1000" b="1"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S</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v</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a</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b</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c</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d</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e</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tc>
                      <a:txBody>
                        <a:bodyPr/>
                        <a:lstStyle/>
                        <a:p>
                          <a:pPr algn="ctr"/>
                          <a:r>
                            <a:rPr lang="en-US" sz="2000" dirty="0">
                              <a:latin typeface="Segoe UI" panose="020B0502040204020203" pitchFamily="34" charset="0"/>
                              <a:cs typeface="Segoe UI" panose="020B0502040204020203" pitchFamily="34" charset="0"/>
                            </a:rPr>
                            <a:t>f</a:t>
                          </a:r>
                          <a:endParaRPr lang="vi-VN" sz="2000" dirty="0">
                            <a:latin typeface="Segoe UI" panose="020B0502040204020203" pitchFamily="34" charset="0"/>
                            <a:cs typeface="Segoe UI" panose="020B0502040204020203" pitchFamily="34" charset="0"/>
                          </a:endParaRPr>
                        </a:p>
                      </a:txBody>
                      <a:tcPr anchor="ctr">
                        <a:solidFill>
                          <a:schemeClr val="accent5">
                            <a:lumMod val="40000"/>
                            <a:lumOff val="60000"/>
                          </a:schemeClr>
                        </a:solidFill>
                      </a:tcPr>
                    </a:tc>
                    <a:extLst>
                      <a:ext uri="{0D108BD9-81ED-4DB2-BD59-A6C34878D82A}">
                        <a16:rowId xmlns:a16="http://schemas.microsoft.com/office/drawing/2014/main" val="10000"/>
                      </a:ext>
                    </a:extLst>
                  </a:tr>
                  <a:tr h="365760">
                    <a:tc>
                      <a:txBody>
                        <a:bodyPr/>
                        <a:lstStyle/>
                        <a:p>
                          <a:pPr algn="ctr"/>
                          <a:r>
                            <a:rPr lang="en-US" sz="1600" b="1" dirty="0">
                              <a:solidFill>
                                <a:schemeClr val="tx1"/>
                              </a:solidFill>
                              <a:latin typeface="Segoe UI" panose="020B0502040204020203" pitchFamily="34" charset="0"/>
                              <a:cs typeface="Segoe UI" panose="020B0502040204020203" pitchFamily="34" charset="0"/>
                            </a:rPr>
                            <a:t>1</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endParaRPr lang="en-VN"/>
                        </a:p>
                      </a:txBody>
                      <a:tcPr anchor="ctr">
                        <a:blipFill>
                          <a:blip r:embed="rId4"/>
                          <a:stretch>
                            <a:fillRect l="-36842" t="-117241" r="-406140" b="-627586"/>
                          </a:stretch>
                        </a:blipFill>
                      </a:tcPr>
                    </a:tc>
                    <a:tc>
                      <a:txBody>
                        <a:bodyPr/>
                        <a:lstStyle/>
                        <a:p>
                          <a:pPr algn="ctr"/>
                          <a:r>
                            <a:rPr lang="en-US" sz="1800" dirty="0">
                              <a:latin typeface="Segoe UI" panose="020B0502040204020203" pitchFamily="34" charset="0"/>
                              <a:cs typeface="Segoe UI" panose="020B0502040204020203" pitchFamily="34" charset="0"/>
                            </a:rPr>
                            <a:t>- </a:t>
                          </a:r>
                          <a:endParaRPr lang="vi-VN" sz="18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a:t>
                          </a:r>
                          <a:r>
                            <a:rPr lang="en-US" sz="1600" dirty="0">
                              <a:solidFill>
                                <a:schemeClr val="tx1"/>
                              </a:solidFill>
                              <a:latin typeface="Segoe UI" panose="020B0502040204020203" pitchFamily="34" charset="0"/>
                              <a:cs typeface="Segoe UI" panose="020B0502040204020203" pitchFamily="34" charset="0"/>
                              <a:sym typeface="Symbol"/>
                            </a:rPr>
                            <a:t>0, a)</a:t>
                          </a:r>
                          <a:endParaRPr lang="vi-VN" sz="1600"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2</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a</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(0,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(1, a)</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 -)</a:t>
                          </a:r>
                          <a:endParaRPr lang="vi-VN" sz="16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0002"/>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3</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e</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8, e)</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(1,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3, e)</a:t>
                          </a:r>
                          <a:endParaRPr lang="vi-VN" sz="1600" dirty="0">
                            <a:latin typeface="Segoe UI" panose="020B0502040204020203" pitchFamily="34" charset="0"/>
                            <a:cs typeface="Segoe UI" panose="020B0502040204020203" pitchFamily="34" charset="0"/>
                          </a:endParaRPr>
                        </a:p>
                      </a:txBody>
                      <a:tcPr anchor="ctr">
                        <a:solidFill>
                          <a:srgbClr val="FFFF00"/>
                        </a:solidFill>
                      </a:tcPr>
                    </a:tc>
                    <a:extLst>
                      <a:ext uri="{0D108BD9-81ED-4DB2-BD59-A6C34878D82A}">
                        <a16:rowId xmlns:a16="http://schemas.microsoft.com/office/drawing/2014/main" val="114040318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4</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f</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(4,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8, e)</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3, e)</a:t>
                          </a: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74006355"/>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5</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b</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(4,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b)</a:t>
                          </a:r>
                          <a:endParaRPr lang="vi-VN" sz="1600" dirty="0">
                            <a:latin typeface="Segoe UI" panose="020B0502040204020203" pitchFamily="34" charset="0"/>
                            <a:cs typeface="Segoe UI" panose="020B0502040204020203" pitchFamily="34" charset="0"/>
                          </a:endParaRPr>
                        </a:p>
                      </a:txBody>
                      <a:tcPr anchor="c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5, a)</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777836313"/>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6</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 d</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d</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sym typeface="Symbol"/>
                            </a:rPr>
                            <a:t>6, b)</a:t>
                          </a: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5, a)</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414978318"/>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Segoe UI" panose="020B0502040204020203" pitchFamily="34" charset="0"/>
                              <a:cs typeface="Segoe UI" panose="020B0502040204020203" pitchFamily="34" charset="0"/>
                            </a:rPr>
                            <a:t>7</a:t>
                          </a:r>
                          <a:endParaRPr lang="vi-VN" sz="1600" b="1" dirty="0">
                            <a:solidFill>
                              <a:schemeClr val="tx1"/>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 e, f, b, d, c</a:t>
                          </a:r>
                          <a:endParaRPr lang="vi-VN" sz="1600" dirty="0">
                            <a:latin typeface="Segoe UI" panose="020B0502040204020203" pitchFamily="34" charset="0"/>
                            <a:cs typeface="Segoe UI" panose="020B0502040204020203" pitchFamily="34" charset="0"/>
                          </a:endParaRPr>
                        </a:p>
                      </a:txBody>
                      <a:tcPr anchor="ctr"/>
                    </a:tc>
                    <a:tc>
                      <a:txBody>
                        <a:bodyPr/>
                        <a:lstStyle/>
                        <a:p>
                          <a:pPr algn="ctr"/>
                          <a:r>
                            <a:rPr lang="en-US" sz="1800" b="1" dirty="0">
                              <a:solidFill>
                                <a:srgbClr val="00B050"/>
                              </a:solidFill>
                              <a:latin typeface="Segoe UI" panose="020B0502040204020203" pitchFamily="34" charset="0"/>
                              <a:cs typeface="Segoe UI" panose="020B0502040204020203" pitchFamily="34" charset="0"/>
                            </a:rPr>
                            <a:t>c</a:t>
                          </a:r>
                          <a:endParaRPr lang="vi-VN" sz="1800" b="1" dirty="0">
                            <a:solidFill>
                              <a:srgbClr val="00B05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Segoe UI" panose="020B0502040204020203" pitchFamily="34" charset="0"/>
                              <a:cs typeface="Segoe UI" panose="020B0502040204020203" pitchFamily="34" charset="0"/>
                            </a:rPr>
                            <a:t>(</a:t>
                          </a:r>
                          <a:r>
                            <a:rPr lang="en-US" sz="1600" dirty="0">
                              <a:solidFill>
                                <a:srgbClr val="FF0000"/>
                              </a:solidFill>
                              <a:latin typeface="Segoe UI" panose="020B0502040204020203" pitchFamily="34" charset="0"/>
                              <a:cs typeface="Segoe UI" panose="020B0502040204020203" pitchFamily="34" charset="0"/>
                              <a:sym typeface="Symbol"/>
                            </a:rPr>
                            <a:t>6, b)</a:t>
                          </a: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vi-V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600" dirty="0">
                            <a:solidFill>
                              <a:srgbClr val="FF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008616817"/>
                      </a:ext>
                    </a:extLst>
                  </a:tr>
                </a:tbl>
              </a:graphicData>
            </a:graphic>
          </p:graphicFrame>
        </mc:Fallback>
      </mc:AlternateContent>
    </p:spTree>
    <p:extLst>
      <p:ext uri="{BB962C8B-B14F-4D97-AF65-F5344CB8AC3E}">
        <p14:creationId xmlns:p14="http://schemas.microsoft.com/office/powerpoint/2010/main" val="120359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16EF-CC00-392F-22AF-F840C29C0A5E}"/>
              </a:ext>
            </a:extLst>
          </p:cNvPr>
          <p:cNvSpPr>
            <a:spLocks noGrp="1"/>
          </p:cNvSpPr>
          <p:nvPr>
            <p:ph type="title"/>
          </p:nvPr>
        </p:nvSpPr>
        <p:spPr/>
        <p:txBody>
          <a:bodyPr/>
          <a:lstStyle/>
          <a:p>
            <a:r>
              <a:rPr lang="en-VN" sz="3600" dirty="0">
                <a:solidFill>
                  <a:srgbClr val="009900"/>
                </a:solidFill>
              </a:rPr>
              <a:t>Mục tiêu của buổi học</a:t>
            </a:r>
          </a:p>
        </p:txBody>
      </p:sp>
      <p:sp>
        <p:nvSpPr>
          <p:cNvPr id="3" name="Footer Placeholder 2">
            <a:extLst>
              <a:ext uri="{FF2B5EF4-FFF2-40B4-BE49-F238E27FC236}">
                <a16:creationId xmlns:a16="http://schemas.microsoft.com/office/drawing/2014/main" id="{6C63D1AB-6474-95C9-CE25-152D5A2275DA}"/>
              </a:ext>
            </a:extLst>
          </p:cNvPr>
          <p:cNvSpPr>
            <a:spLocks noGrp="1"/>
          </p:cNvSpPr>
          <p:nvPr>
            <p:ph type="ftr" sz="quarter" idx="11"/>
          </p:nvPr>
        </p:nvSpPr>
        <p:spPr/>
        <p:txBody>
          <a:bodyPr/>
          <a:lstStyle/>
          <a:p>
            <a:r>
              <a:rPr lang="en-US"/>
              <a:t>Toán rời rạc - Nguyễn Thị Dinh</a:t>
            </a:r>
            <a:endParaRPr lang="en-US" dirty="0"/>
          </a:p>
        </p:txBody>
      </p:sp>
      <p:sp>
        <p:nvSpPr>
          <p:cNvPr id="4" name="Slide Number Placeholder 3">
            <a:extLst>
              <a:ext uri="{FF2B5EF4-FFF2-40B4-BE49-F238E27FC236}">
                <a16:creationId xmlns:a16="http://schemas.microsoft.com/office/drawing/2014/main" id="{132AC65D-AEA4-7266-5535-B983294A3D02}"/>
              </a:ext>
            </a:extLst>
          </p:cNvPr>
          <p:cNvSpPr>
            <a:spLocks noGrp="1"/>
          </p:cNvSpPr>
          <p:nvPr>
            <p:ph type="sldNum" sz="quarter" idx="12"/>
          </p:nvPr>
        </p:nvSpPr>
        <p:spPr/>
        <p:txBody>
          <a:bodyPr/>
          <a:lstStyle/>
          <a:p>
            <a:fld id="{4EB4ADB3-4D6A-144B-B124-08234FE3D04F}" type="slidenum">
              <a:rPr lang="en-US" smtClean="0"/>
              <a:pPr/>
              <a:t>3</a:t>
            </a:fld>
            <a:endParaRPr lang="en-US"/>
          </a:p>
        </p:txBody>
      </p:sp>
      <p:sp>
        <p:nvSpPr>
          <p:cNvPr id="5" name="TextBox 4">
            <a:extLst>
              <a:ext uri="{FF2B5EF4-FFF2-40B4-BE49-F238E27FC236}">
                <a16:creationId xmlns:a16="http://schemas.microsoft.com/office/drawing/2014/main" id="{ED9E8EE3-5EFD-6C70-A4DA-5F0FFA04384F}"/>
              </a:ext>
            </a:extLst>
          </p:cNvPr>
          <p:cNvSpPr txBox="1"/>
          <p:nvPr/>
        </p:nvSpPr>
        <p:spPr>
          <a:xfrm>
            <a:off x="743712" y="1414272"/>
            <a:ext cx="7632192" cy="2523768"/>
          </a:xfrm>
          <a:prstGeom prst="rect">
            <a:avLst/>
          </a:prstGeom>
          <a:noFill/>
        </p:spPr>
        <p:txBody>
          <a:bodyPr wrap="square" rtlCol="0">
            <a:spAutoFit/>
          </a:bodyPr>
          <a:lstStyle/>
          <a:p>
            <a:pPr marL="285750" indent="-285750">
              <a:buFont typeface="Arial" panose="020B0604020202020204" pitchFamily="34" charset="0"/>
              <a:buChar char="•"/>
            </a:pPr>
            <a:r>
              <a:rPr lang="en-US" sz="2800" dirty="0"/>
              <a:t>B</a:t>
            </a:r>
            <a:r>
              <a:rPr lang="en-VN" sz="2800" dirty="0"/>
              <a:t>ài toàn đường đi ngắn nhất là gì?</a:t>
            </a:r>
          </a:p>
          <a:p>
            <a:pPr marL="285750" indent="-285750">
              <a:buFont typeface="Arial" panose="020B0604020202020204" pitchFamily="34" charset="0"/>
              <a:buChar char="•"/>
            </a:pPr>
            <a:r>
              <a:rPr lang="en-VN" sz="2800" dirty="0"/>
              <a:t>Hiểu được ý tưởng, các bước thực hiện thuật toán </a:t>
            </a:r>
            <a:r>
              <a:rPr lang="en-US" sz="2800" dirty="0" err="1"/>
              <a:t>Dijsktra</a:t>
            </a:r>
            <a:endParaRPr lang="en-VN" sz="2800" dirty="0"/>
          </a:p>
          <a:p>
            <a:pPr marL="285750" indent="-285750">
              <a:buFont typeface="Arial" panose="020B0604020202020204" pitchFamily="34" charset="0"/>
              <a:buChar char="•"/>
            </a:pPr>
            <a:r>
              <a:rPr lang="en-VN" sz="2800" dirty="0"/>
              <a:t>Áp dụng thuật toán </a:t>
            </a:r>
            <a:r>
              <a:rPr lang="en-US" sz="2800" dirty="0" err="1"/>
              <a:t>Dijsktra</a:t>
            </a:r>
            <a:r>
              <a:rPr lang="en-VN" sz="2800" dirty="0"/>
              <a:t> vào giải bài toán tìm đường đi ngắn nhất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8087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833"/>
            <a:ext cx="8229600" cy="655569"/>
          </a:xfrm>
        </p:spPr>
        <p:txBody>
          <a:bodyPr/>
          <a:lstStyle/>
          <a:p>
            <a:pPr algn="l"/>
            <a:r>
              <a:rPr lang="en-US" sz="2800" dirty="0">
                <a:cs typeface="Segoe UI Semibold" panose="020B0702040204020203" pitchFamily="34" charset="0"/>
              </a:rPr>
              <a:t>2. </a:t>
            </a:r>
            <a:r>
              <a:rPr lang="en-US" sz="2800" dirty="0" err="1">
                <a:cs typeface="Segoe UI Semibold" panose="020B0702040204020203" pitchFamily="34" charset="0"/>
              </a:rPr>
              <a:t>Thuật</a:t>
            </a:r>
            <a:r>
              <a:rPr lang="en-US" sz="2800" dirty="0">
                <a:cs typeface="Segoe UI Semibold" panose="020B0702040204020203" pitchFamily="34" charset="0"/>
              </a:rPr>
              <a:t> </a:t>
            </a:r>
            <a:r>
              <a:rPr lang="en-US" sz="2800" dirty="0" err="1">
                <a:cs typeface="Segoe UI Semibold" panose="020B0702040204020203" pitchFamily="34" charset="0"/>
              </a:rPr>
              <a:t>toán</a:t>
            </a:r>
            <a:r>
              <a:rPr lang="en-US" sz="2800" dirty="0">
                <a:cs typeface="Segoe UI Semibold" panose="020B0702040204020203" pitchFamily="34" charset="0"/>
              </a:rPr>
              <a:t> Dijkstra</a:t>
            </a:r>
          </a:p>
        </p:txBody>
      </p:sp>
      <p:sp>
        <p:nvSpPr>
          <p:cNvPr id="7" name="Slide Number Placeholder 6"/>
          <p:cNvSpPr>
            <a:spLocks noGrp="1"/>
          </p:cNvSpPr>
          <p:nvPr>
            <p:ph type="sldNum" sz="quarter" idx="12"/>
          </p:nvPr>
        </p:nvSpPr>
        <p:spPr/>
        <p:txBody>
          <a:bodyPr/>
          <a:lstStyle/>
          <a:p>
            <a:fld id="{4EB4ADB3-4D6A-144B-B124-08234FE3D04F}" type="slidenum">
              <a:rPr lang="en-US" smtClean="0"/>
              <a:pPr/>
              <a:t>30</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B2D9B2FC-A443-4FEB-9906-BEF96CFAFF74}"/>
                  </a:ext>
                </a:extLst>
              </p:cNvPr>
              <p:cNvSpPr>
                <a:spLocks noGrp="1"/>
              </p:cNvSpPr>
              <p:nvPr>
                <p:ph idx="1"/>
              </p:nvPr>
            </p:nvSpPr>
            <p:spPr>
              <a:xfrm>
                <a:off x="457200" y="1291389"/>
                <a:ext cx="8229600" cy="813636"/>
              </a:xfrm>
            </p:spPr>
            <p:txBody>
              <a:bodyPr>
                <a:normAutofit fontScale="92500" lnSpcReduction="10000"/>
              </a:bodyPr>
              <a:lstStyle/>
              <a:p>
                <a:pPr algn="just">
                  <a:spcBef>
                    <a:spcPct val="0"/>
                  </a:spcBef>
                  <a:buFont typeface="Wingdings" panose="05000000000000000000" pitchFamily="2" charset="2"/>
                  <a:buChar char="q"/>
                </a:pPr>
                <a:r>
                  <a:rPr lang="en-US" sz="2400" dirty="0" err="1">
                    <a:solidFill>
                      <a:srgbClr val="FF0000"/>
                    </a:solidFill>
                  </a:rPr>
                  <a:t>Định</a:t>
                </a:r>
                <a:r>
                  <a:rPr lang="en-US" sz="2400" dirty="0">
                    <a:solidFill>
                      <a:srgbClr val="FF0000"/>
                    </a:solidFill>
                  </a:rPr>
                  <a:t> </a:t>
                </a:r>
                <a:r>
                  <a:rPr lang="en-US" sz="2400" dirty="0" err="1">
                    <a:solidFill>
                      <a:srgbClr val="FF0000"/>
                    </a:solidFill>
                  </a:rPr>
                  <a:t>lý</a:t>
                </a:r>
                <a:r>
                  <a:rPr lang="en-US" sz="2400" dirty="0">
                    <a:solidFill>
                      <a:srgbClr val="FF0000"/>
                    </a:solidFill>
                  </a:rPr>
                  <a:t> 1</a:t>
                </a:r>
                <a:r>
                  <a:rPr lang="en-US" b="1" dirty="0">
                    <a:solidFill>
                      <a:srgbClr val="FF0000"/>
                    </a:solidFill>
                    <a:latin typeface="Segoe UI Semilight" panose="020B0402040204020203" pitchFamily="34" charset="0"/>
                    <a:cs typeface="Segoe UI Semilight" panose="020B0402040204020203" pitchFamily="34" charset="0"/>
                  </a:rPr>
                  <a:t>:</a:t>
                </a:r>
                <a:r>
                  <a:rPr lang="en-US" dirty="0">
                    <a:solidFill>
                      <a:srgbClr val="FF0000"/>
                    </a:solidFill>
                    <a:latin typeface="Segoe UI Semilight" panose="020B0402040204020203" pitchFamily="34" charset="0"/>
                    <a:cs typeface="Segoe UI Semilight" panose="020B0402040204020203" pitchFamily="34" charset="0"/>
                  </a:rPr>
                  <a:t> </a:t>
                </a:r>
                <a:r>
                  <a:rPr lang="vi-VN" sz="2400" dirty="0"/>
                  <a:t>Thuật toán Dijkstra có thể tìm đường đi ngắn nhất từ một đỉnh đã cho trước </a:t>
                </a:r>
                <a14:m>
                  <m:oMath xmlns:m="http://schemas.openxmlformats.org/officeDocument/2006/math">
                    <m:r>
                      <m:rPr>
                        <m:sty m:val="p"/>
                      </m:rPr>
                      <a:rPr lang="vi-VN" sz="2400" i="1" dirty="0">
                        <a:latin typeface="Cambria Math" panose="02040503050406030204" pitchFamily="18" charset="0"/>
                      </a:rPr>
                      <m:t>s</m:t>
                    </m:r>
                    <m:r>
                      <a:rPr lang="vi-VN" sz="2400" i="1" dirty="0" smtClean="0">
                        <a:latin typeface="Cambria Math" panose="02040503050406030204" pitchFamily="18" charset="0"/>
                      </a:rPr>
                      <m:t> </m:t>
                    </m:r>
                  </m:oMath>
                </a14:m>
                <a:r>
                  <a:rPr lang="vi-VN" sz="2400" dirty="0"/>
                  <a:t>đến các đỉnh khác trong đồ thị.</a:t>
                </a:r>
                <a:endParaRPr lang="en-US" sz="2200" dirty="0">
                  <a:solidFill>
                    <a:schemeClr val="tx1">
                      <a:lumMod val="95000"/>
                      <a:lumOff val="5000"/>
                    </a:schemeClr>
                  </a:solidFill>
                  <a:latin typeface="Segoe UI Semilight" panose="020B0402040204020203" pitchFamily="34" charset="0"/>
                  <a:cs typeface="Segoe UI Semilight" panose="020B0402040204020203" pitchFamily="34" charset="0"/>
                </a:endParaRPr>
              </a:p>
            </p:txBody>
          </p:sp>
        </mc:Choice>
        <mc:Fallback xmlns="">
          <p:sp>
            <p:nvSpPr>
              <p:cNvPr id="31" name="Content Placeholder 2">
                <a:extLst>
                  <a:ext uri="{FF2B5EF4-FFF2-40B4-BE49-F238E27FC236}">
                    <a16:creationId xmlns:a16="http://schemas.microsoft.com/office/drawing/2014/main" id="{B2D9B2FC-A443-4FEB-9906-BEF96CFAFF74}"/>
                  </a:ext>
                </a:extLst>
              </p:cNvPr>
              <p:cNvSpPr>
                <a:spLocks noGrp="1" noRot="1" noChangeAspect="1" noMove="1" noResize="1" noEditPoints="1" noAdjustHandles="1" noChangeArrowheads="1" noChangeShapeType="1" noTextEdit="1"/>
              </p:cNvSpPr>
              <p:nvPr>
                <p:ph idx="1"/>
              </p:nvPr>
            </p:nvSpPr>
            <p:spPr>
              <a:xfrm>
                <a:off x="457200" y="1291389"/>
                <a:ext cx="8229600" cy="813636"/>
              </a:xfrm>
              <a:blipFill>
                <a:blip r:embed="rId4"/>
                <a:stretch>
                  <a:fillRect l="-1235" t="-10769" r="-926" b="-7692"/>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7F5C274-44CF-44A2-9280-2C113D537F40}"/>
                  </a:ext>
                </a:extLst>
              </p:cNvPr>
              <p:cNvSpPr txBox="1">
                <a:spLocks/>
              </p:cNvSpPr>
              <p:nvPr/>
            </p:nvSpPr>
            <p:spPr bwMode="auto">
              <a:xfrm>
                <a:off x="381000" y="2224839"/>
                <a:ext cx="8229600" cy="3156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vi-VN" sz="2000" b="1" dirty="0"/>
                  <a:t>Chứng minh </a:t>
                </a:r>
                <a:r>
                  <a:rPr lang="vi-VN" sz="2000" b="1" i="1" dirty="0"/>
                  <a:t>(sử dụng giả thuyết quy nạp)</a:t>
                </a:r>
                <a:endParaRPr lang="vi-VN" sz="2000" b="1" dirty="0"/>
              </a:p>
              <a:p>
                <a:pPr marL="0" indent="0">
                  <a:buNone/>
                </a:pPr>
                <a:r>
                  <a:rPr lang="en-US" sz="2200" dirty="0">
                    <a:solidFill>
                      <a:schemeClr val="tx1">
                        <a:lumMod val="85000"/>
                        <a:lumOff val="15000"/>
                      </a:schemeClr>
                    </a:solidFill>
                    <a:latin typeface="Segoe UI" panose="020B0502040204020203" pitchFamily="34" charset="0"/>
                    <a:cs typeface="Segoe UI" panose="020B0502040204020203" pitchFamily="34" charset="0"/>
                  </a:rPr>
                  <a:t>T</a:t>
                </a:r>
                <a:r>
                  <a:rPr lang="vi-VN" sz="2400" dirty="0"/>
                  <a:t>ại mỗi vòng lặp thứ </a:t>
                </a:r>
                <a14:m>
                  <m:oMath xmlns:m="http://schemas.openxmlformats.org/officeDocument/2006/math">
                    <m:r>
                      <m:rPr>
                        <m:sty m:val="p"/>
                      </m:rPr>
                      <a:rPr lang="vi-VN" sz="2400" i="1" dirty="0" smtClean="0">
                        <a:latin typeface="Cambria Math" panose="02040503050406030204" pitchFamily="18" charset="0"/>
                      </a:rPr>
                      <m:t>k</m:t>
                    </m:r>
                  </m:oMath>
                </a14:m>
                <a:r>
                  <a:rPr lang="vi-VN" sz="2400" dirty="0"/>
                  <a:t>, ta chứng minh rằng:</a:t>
                </a:r>
              </a:p>
              <a:p>
                <a:r>
                  <a:rPr lang="vi-VN" sz="2400" dirty="0"/>
                  <a:t>Nhãn của mỗi đỉnh </a:t>
                </a:r>
                <a14:m>
                  <m:oMath xmlns:m="http://schemas.openxmlformats.org/officeDocument/2006/math">
                    <m:r>
                      <m:rPr>
                        <m:sty m:val="p"/>
                      </m:rPr>
                      <a:rPr lang="vi-VN" sz="2400" i="1" dirty="0" smtClean="0">
                        <a:latin typeface="Cambria Math" panose="02040503050406030204" pitchFamily="18" charset="0"/>
                      </a:rPr>
                      <m:t>v</m:t>
                    </m:r>
                  </m:oMath>
                </a14:m>
                <a:r>
                  <a:rPr lang="vi-VN" sz="2400" dirty="0"/>
                  <a:t> thuộc tập </a:t>
                </a:r>
                <a14:m>
                  <m:oMath xmlns:m="http://schemas.openxmlformats.org/officeDocument/2006/math">
                    <m:r>
                      <m:rPr>
                        <m:sty m:val="p"/>
                      </m:rPr>
                      <a:rPr lang="vi-VN" sz="2400" i="1" dirty="0" smtClean="0">
                        <a:latin typeface="Cambria Math" panose="02040503050406030204" pitchFamily="18" charset="0"/>
                      </a:rPr>
                      <m:t>S</m:t>
                    </m:r>
                  </m:oMath>
                </a14:m>
                <a:r>
                  <a:rPr lang="vi-VN" sz="2400" dirty="0"/>
                  <a:t> chính là độ dài của đường đi ngắn nhất từ </a:t>
                </a:r>
                <a14:m>
                  <m:oMath xmlns:m="http://schemas.openxmlformats.org/officeDocument/2006/math">
                    <m:r>
                      <m:rPr>
                        <m:sty m:val="p"/>
                      </m:rPr>
                      <a:rPr lang="vi-VN" sz="2400" i="1" dirty="0">
                        <a:latin typeface="Cambria Math" panose="02040503050406030204" pitchFamily="18" charset="0"/>
                      </a:rPr>
                      <m:t>S</m:t>
                    </m:r>
                  </m:oMath>
                </a14:m>
                <a:r>
                  <a:rPr lang="vi-VN" sz="2400" dirty="0"/>
                  <a:t> đến </a:t>
                </a:r>
                <a14:m>
                  <m:oMath xmlns:m="http://schemas.openxmlformats.org/officeDocument/2006/math">
                    <m:r>
                      <m:rPr>
                        <m:sty m:val="p"/>
                      </m:rPr>
                      <a:rPr lang="vi-VN" sz="2400" i="1" dirty="0">
                        <a:latin typeface="Cambria Math" panose="02040503050406030204" pitchFamily="18" charset="0"/>
                      </a:rPr>
                      <m:t>v</m:t>
                    </m:r>
                  </m:oMath>
                </a14:m>
                <a:r>
                  <a:rPr lang="vi-VN" sz="2400" dirty="0"/>
                  <a:t>.</a:t>
                </a:r>
              </a:p>
              <a:p>
                <a:r>
                  <a:rPr lang="vi-VN" sz="2400" dirty="0"/>
                  <a:t>Nhãn của mỗi đỉnh </a:t>
                </a:r>
                <a14:m>
                  <m:oMath xmlns:m="http://schemas.openxmlformats.org/officeDocument/2006/math">
                    <m:r>
                      <m:rPr>
                        <m:sty m:val="p"/>
                      </m:rPr>
                      <a:rPr lang="vi-VN" sz="2400" i="1" dirty="0">
                        <a:latin typeface="Cambria Math" panose="02040503050406030204" pitchFamily="18" charset="0"/>
                      </a:rPr>
                      <m:t>v</m:t>
                    </m:r>
                  </m:oMath>
                </a14:m>
                <a:r>
                  <a:rPr lang="vi-VN" sz="2400" dirty="0"/>
                  <a:t> không thuộc tập </a:t>
                </a:r>
                <a14:m>
                  <m:oMath xmlns:m="http://schemas.openxmlformats.org/officeDocument/2006/math">
                    <m:r>
                      <m:rPr>
                        <m:sty m:val="p"/>
                      </m:rPr>
                      <a:rPr lang="vi-VN" sz="2400" i="1" dirty="0" smtClean="0">
                        <a:latin typeface="Cambria Math" panose="02040503050406030204" pitchFamily="18" charset="0"/>
                      </a:rPr>
                      <m:t>S</m:t>
                    </m:r>
                  </m:oMath>
                </a14:m>
                <a:r>
                  <a:rPr lang="vi-VN" sz="2400" dirty="0"/>
                  <a:t> là độ dài của đường đi ngắn nhất từ </a:t>
                </a:r>
                <a14:m>
                  <m:oMath xmlns:m="http://schemas.openxmlformats.org/officeDocument/2006/math">
                    <m:r>
                      <m:rPr>
                        <m:sty m:val="p"/>
                      </m:rPr>
                      <a:rPr lang="vi-VN" sz="2400" i="1" dirty="0" smtClean="0">
                        <a:latin typeface="Cambria Math" panose="02040503050406030204" pitchFamily="18" charset="0"/>
                      </a:rPr>
                      <m:t>s</m:t>
                    </m:r>
                  </m:oMath>
                </a14:m>
                <a:r>
                  <a:rPr lang="vi-VN" sz="2400" dirty="0"/>
                  <a:t> đến </a:t>
                </a:r>
                <a14:m>
                  <m:oMath xmlns:m="http://schemas.openxmlformats.org/officeDocument/2006/math">
                    <m:r>
                      <m:rPr>
                        <m:sty m:val="p"/>
                      </m:rPr>
                      <a:rPr lang="vi-VN" sz="2400" i="1" dirty="0">
                        <a:latin typeface="Cambria Math" panose="02040503050406030204" pitchFamily="18" charset="0"/>
                      </a:rPr>
                      <m:t>v</m:t>
                    </m:r>
                  </m:oMath>
                </a14:m>
                <a:r>
                  <a:rPr lang="vi-VN" sz="2400" dirty="0"/>
                  <a:t> mà chỉ chứa các đỉnh trong tập </a:t>
                </a:r>
                <a14:m>
                  <m:oMath xmlns:m="http://schemas.openxmlformats.org/officeDocument/2006/math">
                    <m:r>
                      <m:rPr>
                        <m:sty m:val="p"/>
                      </m:rPr>
                      <a:rPr lang="vi-VN" sz="2400" i="1" dirty="0" smtClean="0">
                        <a:latin typeface="Cambria Math" panose="02040503050406030204" pitchFamily="18" charset="0"/>
                      </a:rPr>
                      <m:t>S</m:t>
                    </m:r>
                  </m:oMath>
                </a14:m>
                <a:r>
                  <a:rPr lang="vi-VN" sz="2400" dirty="0"/>
                  <a:t>.</a:t>
                </a:r>
                <a:br>
                  <a:rPr lang="en-US" sz="1200" dirty="0"/>
                </a:br>
                <a:endParaRPr lang="en-US" sz="1800" dirty="0">
                  <a:solidFill>
                    <a:schemeClr val="tx1">
                      <a:lumMod val="85000"/>
                      <a:lumOff val="15000"/>
                    </a:schemeClr>
                  </a:solidFill>
                  <a:latin typeface="Segoe UI Semilight" panose="020B0402040204020203" pitchFamily="34" charset="0"/>
                  <a:cs typeface="Segoe UI Semilight" panose="020B0402040204020203" pitchFamily="34" charset="0"/>
                </a:endParaRPr>
              </a:p>
              <a:p>
                <a:pPr algn="just">
                  <a:spcBef>
                    <a:spcPct val="0"/>
                  </a:spcBef>
                  <a:buFont typeface="Wingdings" pitchFamily="2" charset="2"/>
                  <a:buChar char="q"/>
                </a:pPr>
                <a:endParaRPr lang="en-US" sz="2200" dirty="0">
                  <a:solidFill>
                    <a:schemeClr val="tx1">
                      <a:lumMod val="75000"/>
                      <a:lumOff val="25000"/>
                    </a:schemeClr>
                  </a:solidFill>
                  <a:latin typeface="Segoe UI Semilight" panose="020B0402040204020203" pitchFamily="34" charset="0"/>
                  <a:cs typeface="Segoe UI Semilight" panose="020B0402040204020203" pitchFamily="34" charset="0"/>
                </a:endParaRPr>
              </a:p>
            </p:txBody>
          </p:sp>
        </mc:Choice>
        <mc:Fallback xmlns="">
          <p:sp>
            <p:nvSpPr>
              <p:cNvPr id="11" name="Content Placeholder 2">
                <a:extLst>
                  <a:ext uri="{FF2B5EF4-FFF2-40B4-BE49-F238E27FC236}">
                    <a16:creationId xmlns:a16="http://schemas.microsoft.com/office/drawing/2014/main" id="{37F5C274-44CF-44A2-9280-2C113D537F40}"/>
                  </a:ext>
                </a:extLst>
              </p:cNvPr>
              <p:cNvSpPr txBox="1">
                <a:spLocks noRot="1" noChangeAspect="1" noMove="1" noResize="1" noEditPoints="1" noAdjustHandles="1" noChangeArrowheads="1" noChangeShapeType="1" noTextEdit="1"/>
              </p:cNvSpPr>
              <p:nvPr/>
            </p:nvSpPr>
            <p:spPr bwMode="auto">
              <a:xfrm>
                <a:off x="381000" y="2224839"/>
                <a:ext cx="8229600" cy="3156786"/>
              </a:xfrm>
              <a:prstGeom prst="rect">
                <a:avLst/>
              </a:prstGeom>
              <a:blipFill>
                <a:blip r:embed="rId5"/>
                <a:stretch>
                  <a:fillRect l="-1387" t="-1205"/>
                </a:stretch>
              </a:blipFill>
              <a:ln w="9525">
                <a:noFill/>
                <a:miter lim="800000"/>
                <a:headEnd/>
                <a:tailEnd/>
              </a:ln>
            </p:spPr>
            <p:txBody>
              <a:bodyPr/>
              <a:lstStyle/>
              <a:p>
                <a:r>
                  <a:rPr lang="en-VN">
                    <a:noFill/>
                  </a:rPr>
                  <a:t> </a:t>
                </a:r>
              </a:p>
            </p:txBody>
          </p:sp>
        </mc:Fallback>
      </mc:AlternateContent>
    </p:spTree>
    <p:extLst>
      <p:ext uri="{BB962C8B-B14F-4D97-AF65-F5344CB8AC3E}">
        <p14:creationId xmlns:p14="http://schemas.microsoft.com/office/powerpoint/2010/main" val="2467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br>
              <a:rPr lang="en-US" sz="1200" dirty="0"/>
            </a:br>
            <a:r>
              <a:rPr lang="en-US" sz="1600" dirty="0"/>
              <a:t>	</a:t>
            </a:r>
            <a:r>
              <a:rPr lang="en-US" sz="2800" dirty="0" err="1"/>
              <a:t>Độ</a:t>
            </a:r>
            <a:r>
              <a:rPr lang="en-US" sz="2800" dirty="0"/>
              <a:t> </a:t>
            </a:r>
            <a:r>
              <a:rPr lang="en-US" sz="2800" dirty="0" err="1"/>
              <a:t>phức</a:t>
            </a:r>
            <a:r>
              <a:rPr lang="en-US" sz="2800" dirty="0"/>
              <a:t> </a:t>
            </a:r>
            <a:r>
              <a:rPr lang="en-US" sz="2800" dirty="0" err="1"/>
              <a:t>tạp</a:t>
            </a:r>
            <a:r>
              <a:rPr lang="en-US" sz="2800" dirty="0"/>
              <a:t> </a:t>
            </a:r>
            <a:r>
              <a:rPr lang="en-US" sz="2800" dirty="0" err="1"/>
              <a:t>của</a:t>
            </a:r>
            <a:r>
              <a:rPr lang="en-US" sz="2800" dirty="0"/>
              <a:t> </a:t>
            </a:r>
            <a:r>
              <a:rPr lang="en-US" sz="2800" dirty="0" err="1"/>
              <a:t>thuật</a:t>
            </a:r>
            <a:r>
              <a:rPr lang="en-US" sz="2800" dirty="0"/>
              <a:t> </a:t>
            </a:r>
            <a:r>
              <a:rPr lang="en-US" sz="2800" dirty="0" err="1"/>
              <a:t>toán</a:t>
            </a:r>
            <a:r>
              <a:rPr lang="en-US" sz="2800" dirty="0"/>
              <a:t> Dijkstra</a:t>
            </a:r>
            <a:endParaRPr lang="en-US" sz="2800" dirty="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31</a:t>
            </a:fld>
            <a:endParaRPr lang="en-US"/>
          </a:p>
        </p:txBody>
      </p:sp>
      <p:sp>
        <p:nvSpPr>
          <p:cNvPr id="9" name="Footer Placeholder 8"/>
          <p:cNvSpPr>
            <a:spLocks noGrp="1"/>
          </p:cNvSpPr>
          <p:nvPr>
            <p:ph type="ftr" sz="quarter" idx="11"/>
          </p:nvPr>
        </p:nvSpPr>
        <p:spPr/>
        <p:txBody>
          <a:bodyPr/>
          <a:lstStyle/>
          <a:p>
            <a:r>
              <a:rPr lang="vi-VN"/>
              <a:t>Toán rời rạc - Phạm Văn Cảnh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B2D9B2FC-A443-4FEB-9906-BEF96CFAFF74}"/>
                  </a:ext>
                </a:extLst>
              </p:cNvPr>
              <p:cNvSpPr>
                <a:spLocks noGrp="1"/>
              </p:cNvSpPr>
              <p:nvPr>
                <p:ph idx="1"/>
              </p:nvPr>
            </p:nvSpPr>
            <p:spPr>
              <a:xfrm>
                <a:off x="457200" y="1291389"/>
                <a:ext cx="8229600" cy="4054334"/>
              </a:xfrm>
            </p:spPr>
            <p:txBody>
              <a:bodyPr>
                <a:normAutofit/>
              </a:bodyPr>
              <a:lstStyle/>
              <a:p>
                <a:pPr marL="0" indent="0" algn="just">
                  <a:lnSpc>
                    <a:spcPct val="120000"/>
                  </a:lnSpc>
                  <a:spcBef>
                    <a:spcPct val="0"/>
                  </a:spcBef>
                  <a:buNone/>
                </a:pPr>
                <a:r>
                  <a:rPr lang="en-US" sz="2400" dirty="0" err="1">
                    <a:cs typeface="Segoe UI Semibold" panose="020B0702040204020203" pitchFamily="34" charset="0"/>
                  </a:rPr>
                  <a:t>Thuật</a:t>
                </a:r>
                <a:r>
                  <a:rPr lang="en-US" sz="2400" dirty="0">
                    <a:cs typeface="Segoe UI Semibold" panose="020B0702040204020203" pitchFamily="34" charset="0"/>
                  </a:rPr>
                  <a:t> </a:t>
                </a:r>
                <a:r>
                  <a:rPr lang="en-US" sz="2400" dirty="0" err="1">
                    <a:cs typeface="Segoe UI Semibold" panose="020B0702040204020203" pitchFamily="34" charset="0"/>
                  </a:rPr>
                  <a:t>toán</a:t>
                </a:r>
                <a:r>
                  <a:rPr lang="en-US" sz="2400" dirty="0">
                    <a:cs typeface="Segoe UI Semibold" panose="020B0702040204020203" pitchFamily="34" charset="0"/>
                  </a:rPr>
                  <a:t> </a:t>
                </a:r>
                <a:r>
                  <a:rPr lang="en-US" sz="2400" dirty="0"/>
                  <a:t>Dijkstra </a:t>
                </a:r>
                <a:r>
                  <a:rPr lang="en-US" sz="2400" dirty="0" err="1"/>
                  <a:t>chứa</a:t>
                </a:r>
                <a:r>
                  <a:rPr lang="en-US" sz="2400" dirty="0"/>
                  <a:t> </a:t>
                </a:r>
                <a:r>
                  <a:rPr lang="en-US" sz="2400" dirty="0" err="1"/>
                  <a:t>hai</a:t>
                </a:r>
                <a:r>
                  <a:rPr lang="en-US" sz="2400" dirty="0"/>
                  <a:t> </a:t>
                </a:r>
                <a:r>
                  <a:rPr lang="en-US" sz="2400" dirty="0" err="1"/>
                  <a:t>bước</a:t>
                </a:r>
                <a:r>
                  <a:rPr lang="en-US" sz="2400" dirty="0"/>
                  <a:t> </a:t>
                </a:r>
                <a:r>
                  <a:rPr lang="en-US" sz="2400" dirty="0" err="1"/>
                  <a:t>chính</a:t>
                </a:r>
                <a:r>
                  <a:rPr lang="en-US" sz="2400" dirty="0">
                    <a:cs typeface="Segoe UI Semibold" panose="020B0702040204020203" pitchFamily="34" charset="0"/>
                  </a:rPr>
                  <a:t>:</a:t>
                </a:r>
              </a:p>
              <a:p>
                <a:pPr algn="just">
                  <a:lnSpc>
                    <a:spcPct val="120000"/>
                  </a:lnSpc>
                  <a:spcBef>
                    <a:spcPct val="0"/>
                  </a:spcBef>
                  <a:buFont typeface="Wingdings" panose="05000000000000000000" pitchFamily="2" charset="2"/>
                  <a:buChar char="q"/>
                </a:pP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Bước</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1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Thực</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hiện</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14:m>
                  <m:oMath xmlns:m="http://schemas.openxmlformats.org/officeDocument/2006/math">
                    <m:r>
                      <a:rPr lang="en-US" sz="2400" i="1" dirty="0">
                        <a:solidFill>
                          <a:srgbClr val="FF0000"/>
                        </a:solidFill>
                        <a:latin typeface="Cambria Math" panose="02040503050406030204" pitchFamily="18" charset="0"/>
                        <a:cs typeface="Segoe UI Semilight" panose="020B0402040204020203" pitchFamily="34" charset="0"/>
                      </a:rPr>
                      <m:t>𝑛</m:t>
                    </m:r>
                    <m:r>
                      <a:rPr lang="en-US" sz="2400" i="1" dirty="0">
                        <a:solidFill>
                          <a:srgbClr val="FF0000"/>
                        </a:solidFill>
                        <a:latin typeface="Cambria Math" panose="02040503050406030204" pitchFamily="18" charset="0"/>
                        <a:cs typeface="Segoe UI Semilight" panose="020B0402040204020203" pitchFamily="34" charset="0"/>
                      </a:rPr>
                      <m:t> </m:t>
                    </m:r>
                  </m:oMath>
                </a14:m>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phép</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toán</a:t>
                </a:r>
                <a:endParaRPr lang="en-US" sz="2200" dirty="0">
                  <a:solidFill>
                    <a:schemeClr val="tx1">
                      <a:lumMod val="75000"/>
                      <a:lumOff val="25000"/>
                    </a:schemeClr>
                  </a:solidFill>
                  <a:latin typeface="Segoe UI Semilight" panose="020B0402040204020203" pitchFamily="34" charset="0"/>
                  <a:cs typeface="Segoe UI Semilight" panose="020B0402040204020203" pitchFamily="34" charset="0"/>
                </a:endParaRPr>
              </a:p>
              <a:p>
                <a:pPr algn="just">
                  <a:lnSpc>
                    <a:spcPct val="120000"/>
                  </a:lnSpc>
                  <a:spcBef>
                    <a:spcPct val="0"/>
                  </a:spcBef>
                  <a:buFont typeface="Wingdings" panose="05000000000000000000" pitchFamily="2" charset="2"/>
                  <a:buChar char="q"/>
                </a:pP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Bước</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2: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Thực</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hiện</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14:m>
                  <m:oMath xmlns:m="http://schemas.openxmlformats.org/officeDocument/2006/math">
                    <m:r>
                      <a:rPr lang="en-US" sz="2000" i="1" dirty="0" smtClean="0">
                        <a:solidFill>
                          <a:srgbClr val="FF0000"/>
                        </a:solidFill>
                        <a:latin typeface="Cambria Math" panose="02040503050406030204" pitchFamily="18" charset="0"/>
                        <a:cs typeface="Segoe UI Semilight" panose="020B0402040204020203" pitchFamily="34" charset="0"/>
                      </a:rPr>
                      <m:t>𝑛</m:t>
                    </m:r>
                  </m:oMath>
                </a14:m>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vòng</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lặp</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Trong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đó</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mỗi</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vòng</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75000"/>
                        <a:lumOff val="25000"/>
                      </a:schemeClr>
                    </a:solidFill>
                    <a:latin typeface="Segoe UI Semilight" panose="020B0402040204020203" pitchFamily="34" charset="0"/>
                    <a:cs typeface="Segoe UI Semilight" panose="020B0402040204020203" pitchFamily="34" charset="0"/>
                  </a:rPr>
                  <a:t>lặp</a:t>
                </a:r>
                <a:r>
                  <a:rPr lang="en-US" sz="2200" dirty="0">
                    <a:solidFill>
                      <a:schemeClr val="tx1">
                        <a:lumMod val="75000"/>
                        <a:lumOff val="25000"/>
                      </a:schemeClr>
                    </a:solidFill>
                    <a:latin typeface="Segoe UI Semilight" panose="020B0402040204020203" pitchFamily="34" charset="0"/>
                    <a:cs typeface="Segoe UI Semilight" panose="020B0402040204020203" pitchFamily="34" charset="0"/>
                  </a:rPr>
                  <a:t>:</a:t>
                </a:r>
              </a:p>
              <a:p>
                <a:pPr lvl="1" algn="just">
                  <a:lnSpc>
                    <a:spcPct val="120000"/>
                  </a:lnSpc>
                  <a:spcBef>
                    <a:spcPct val="0"/>
                  </a:spcBef>
                  <a:buFont typeface="Wingdings" panose="05000000000000000000" pitchFamily="2" charset="2"/>
                  <a:buChar char="Ø"/>
                </a:pPr>
                <a:r>
                  <a:rPr lang="en-US" sz="2000" dirty="0">
                    <a:solidFill>
                      <a:schemeClr val="tx1">
                        <a:lumMod val="75000"/>
                        <a:lumOff val="25000"/>
                      </a:schemeClr>
                    </a:solidFill>
                    <a:latin typeface="Segoe UI" panose="020B0502040204020203" pitchFamily="34" charset="0"/>
                    <a:cs typeface="Segoe UI" panose="020B0502040204020203" pitchFamily="34" charset="0"/>
                  </a:rPr>
                  <a:t>Tìm đỉnh có nhãn nhỏ nhất thực hiện </a:t>
                </a:r>
                <a14:m>
                  <m:oMath xmlns:m="http://schemas.openxmlformats.org/officeDocument/2006/math">
                    <m:r>
                      <a:rPr lang="en-US" sz="2000" i="1" dirty="0" smtClean="0">
                        <a:solidFill>
                          <a:srgbClr val="FF0000"/>
                        </a:solidFill>
                        <a:latin typeface="Cambria Math" panose="02040503050406030204" pitchFamily="18" charset="0"/>
                        <a:cs typeface="Segoe UI Semilight" panose="020B0402040204020203" pitchFamily="34" charset="0"/>
                      </a:rPr>
                      <m:t>𝑛</m:t>
                    </m:r>
                  </m:oMath>
                </a14:m>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Semilight" panose="020B0402040204020203" pitchFamily="34" charset="0"/>
                    <a:cs typeface="Segoe UI Semilight" panose="020B0402040204020203" pitchFamily="34" charset="0"/>
                  </a:rPr>
                  <a:t>phép</a:t>
                </a:r>
                <a:r>
                  <a:rPr lang="en-US" sz="20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000" dirty="0" err="1">
                    <a:solidFill>
                      <a:schemeClr val="tx1">
                        <a:lumMod val="75000"/>
                        <a:lumOff val="25000"/>
                      </a:schemeClr>
                    </a:solidFill>
                    <a:latin typeface="Segoe UI Semilight" panose="020B0402040204020203" pitchFamily="34" charset="0"/>
                    <a:cs typeface="Segoe UI Semilight" panose="020B0402040204020203" pitchFamily="34" charset="0"/>
                  </a:rPr>
                  <a:t>toán</a:t>
                </a:r>
                <a:endParaRPr lang="en-US" sz="2000" dirty="0">
                  <a:solidFill>
                    <a:schemeClr val="tx1">
                      <a:lumMod val="75000"/>
                      <a:lumOff val="25000"/>
                    </a:schemeClr>
                  </a:solidFill>
                  <a:latin typeface="Segoe UI Semilight" panose="020B0402040204020203" pitchFamily="34" charset="0"/>
                  <a:cs typeface="Segoe UI Semilight" panose="020B0402040204020203" pitchFamily="34" charset="0"/>
                </a:endParaRPr>
              </a:p>
              <a:p>
                <a:pPr lvl="1" algn="just">
                  <a:lnSpc>
                    <a:spcPct val="120000"/>
                  </a:lnSpc>
                  <a:spcBef>
                    <a:spcPct val="0"/>
                  </a:spcBef>
                  <a:buFont typeface="Wingdings" panose="05000000000000000000" pitchFamily="2" charset="2"/>
                  <a:buChar char="Ø"/>
                </a:pPr>
                <a:r>
                  <a:rPr lang="en-US" sz="2000" dirty="0">
                    <a:solidFill>
                      <a:schemeClr val="tx1">
                        <a:lumMod val="75000"/>
                        <a:lumOff val="25000"/>
                      </a:schemeClr>
                    </a:solidFill>
                    <a:latin typeface="Segoe UI" panose="020B0502040204020203" pitchFamily="34" charset="0"/>
                    <a:cs typeface="Segoe UI" panose="020B0502040204020203" pitchFamily="34" charset="0"/>
                  </a:rPr>
                  <a:t>Thăm tất cả các đỉnh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kề</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000" i="1" dirty="0">
                        <a:solidFill>
                          <a:srgbClr val="FF0000"/>
                        </a:solidFill>
                        <a:latin typeface="Cambria Math" panose="02040503050406030204" pitchFamily="18" charset="0"/>
                        <a:cs typeface="Segoe UI Semilight" panose="020B0402040204020203" pitchFamily="34" charset="0"/>
                      </a:rPr>
                      <m:t>𝑛</m:t>
                    </m:r>
                  </m:oMath>
                </a14:m>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thực</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hiện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000" b="0" i="1" dirty="0" smtClean="0">
                        <a:solidFill>
                          <a:srgbClr val="FF0000"/>
                        </a:solidFill>
                        <a:latin typeface="Cambria Math" panose="02040503050406030204" pitchFamily="18" charset="0"/>
                        <a:cs typeface="Segoe UI Semilight" panose="020B0402040204020203" pitchFamily="34" charset="0"/>
                      </a:rPr>
                      <m:t>|</m:t>
                    </m:r>
                    <m:r>
                      <a:rPr lang="en-US" sz="2000" b="0" i="1" dirty="0" smtClean="0">
                        <a:solidFill>
                          <a:srgbClr val="FF0000"/>
                        </a:solidFill>
                        <a:latin typeface="Cambria Math" panose="02040503050406030204" pitchFamily="18" charset="0"/>
                        <a:cs typeface="Segoe UI Semilight" panose="020B0402040204020203" pitchFamily="34" charset="0"/>
                      </a:rPr>
                      <m:t>𝑁</m:t>
                    </m:r>
                    <m:r>
                      <a:rPr lang="en-US" sz="2000" b="0" i="1" dirty="0" smtClean="0">
                        <a:solidFill>
                          <a:srgbClr val="FF0000"/>
                        </a:solidFill>
                        <a:latin typeface="Cambria Math" panose="02040503050406030204" pitchFamily="18" charset="0"/>
                        <a:cs typeface="Segoe UI Semilight" panose="020B0402040204020203" pitchFamily="34" charset="0"/>
                      </a:rPr>
                      <m:t>(</m:t>
                    </m:r>
                    <m:r>
                      <a:rPr lang="en-US" sz="2000" b="0" i="1" dirty="0" smtClean="0">
                        <a:solidFill>
                          <a:srgbClr val="FF0000"/>
                        </a:solidFill>
                        <a:latin typeface="Cambria Math" panose="02040503050406030204" pitchFamily="18" charset="0"/>
                        <a:cs typeface="Segoe UI Semilight" panose="020B0402040204020203" pitchFamily="34" charset="0"/>
                      </a:rPr>
                      <m:t>𝑢</m:t>
                    </m:r>
                    <m:r>
                      <a:rPr lang="en-US" sz="2000" b="0" i="1" dirty="0" smtClean="0">
                        <a:solidFill>
                          <a:srgbClr val="FF0000"/>
                        </a:solidFill>
                        <a:latin typeface="Cambria Math" panose="02040503050406030204" pitchFamily="18" charset="0"/>
                        <a:cs typeface="Segoe UI Semilight" panose="020B0402040204020203" pitchFamily="34" charset="0"/>
                      </a:rPr>
                      <m:t>)| </m:t>
                    </m:r>
                  </m:oMath>
                </a14:m>
                <a:r>
                  <a:rPr lang="en-US" sz="2000" dirty="0" err="1">
                    <a:solidFill>
                      <a:schemeClr val="tx1">
                        <a:lumMod val="75000"/>
                        <a:lumOff val="25000"/>
                      </a:schemeClr>
                    </a:solidFill>
                    <a:latin typeface="Segoe UI Semilight" panose="020B0402040204020203" pitchFamily="34" charset="0"/>
                    <a:cs typeface="Segoe UI Semilight" panose="020B0402040204020203" pitchFamily="34" charset="0"/>
                  </a:rPr>
                  <a:t>phép</a:t>
                </a:r>
                <a:r>
                  <a:rPr lang="en-US" sz="20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000" dirty="0" err="1">
                    <a:solidFill>
                      <a:schemeClr val="tx1">
                        <a:lumMod val="75000"/>
                        <a:lumOff val="25000"/>
                      </a:schemeClr>
                    </a:solidFill>
                    <a:latin typeface="Segoe UI Semilight" panose="020B0402040204020203" pitchFamily="34" charset="0"/>
                    <a:cs typeface="Segoe UI Semilight" panose="020B0402040204020203" pitchFamily="34" charset="0"/>
                  </a:rPr>
                  <a:t>toán</a:t>
                </a: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p:txBody>
          </p:sp>
        </mc:Choice>
        <mc:Fallback xmlns="">
          <p:sp>
            <p:nvSpPr>
              <p:cNvPr id="31" name="Content Placeholder 2">
                <a:extLst>
                  <a:ext uri="{FF2B5EF4-FFF2-40B4-BE49-F238E27FC236}">
                    <a16:creationId xmlns:a16="http://schemas.microsoft.com/office/drawing/2014/main" id="{B2D9B2FC-A443-4FEB-9906-BEF96CFAFF74}"/>
                  </a:ext>
                </a:extLst>
              </p:cNvPr>
              <p:cNvSpPr>
                <a:spLocks noGrp="1" noRot="1" noChangeAspect="1" noMove="1" noResize="1" noEditPoints="1" noAdjustHandles="1" noChangeArrowheads="1" noChangeShapeType="1" noTextEdit="1"/>
              </p:cNvSpPr>
              <p:nvPr>
                <p:ph idx="1"/>
              </p:nvPr>
            </p:nvSpPr>
            <p:spPr>
              <a:xfrm>
                <a:off x="457200" y="1291389"/>
                <a:ext cx="8229600" cy="4054334"/>
              </a:xfrm>
              <a:blipFill>
                <a:blip r:embed="rId4"/>
                <a:stretch>
                  <a:fillRect l="-1235" t="-31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0B76B4F-7BC2-4C7A-B688-679B14F027C7}"/>
                  </a:ext>
                </a:extLst>
              </p:cNvPr>
              <p:cNvSpPr txBox="1">
                <a:spLocks/>
              </p:cNvSpPr>
              <p:nvPr/>
            </p:nvSpPr>
            <p:spPr bwMode="auto">
              <a:xfrm>
                <a:off x="457200" y="3776872"/>
                <a:ext cx="8611726" cy="11957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Wingdings" panose="05000000000000000000" pitchFamily="2" charset="2"/>
                  <a:buChar char="q"/>
                </a:pP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Tổng</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hợp</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lại</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độ</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phức</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tạp</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của</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thuật</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toán</a:t>
                </a:r>
                <a:r>
                  <a:rPr lang="en-US" sz="2400" dirty="0">
                    <a:solidFill>
                      <a:schemeClr val="tx1">
                        <a:lumMod val="75000"/>
                        <a:lumOff val="25000"/>
                      </a:schemeClr>
                    </a:solidFill>
                    <a:latin typeface="Segoe UI Semilight" panose="020B0402040204020203" pitchFamily="34" charset="0"/>
                    <a:cs typeface="Segoe UI Semilight" panose="020B0402040204020203" pitchFamily="34" charset="0"/>
                  </a:rPr>
                  <a:t> </a:t>
                </a:r>
                <a:r>
                  <a:rPr lang="en-US" sz="2400" dirty="0" err="1">
                    <a:solidFill>
                      <a:schemeClr val="tx1">
                        <a:lumMod val="75000"/>
                        <a:lumOff val="25000"/>
                      </a:schemeClr>
                    </a:solidFill>
                    <a:latin typeface="Segoe UI Semilight" panose="020B0402040204020203" pitchFamily="34" charset="0"/>
                    <a:cs typeface="Segoe UI Semilight" panose="020B0402040204020203" pitchFamily="34" charset="0"/>
                  </a:rPr>
                  <a:t>là</a:t>
                </a:r>
                <a:endParaRPr lang="en-US" sz="2400" dirty="0">
                  <a:solidFill>
                    <a:schemeClr val="tx1">
                      <a:lumMod val="75000"/>
                      <a:lumOff val="25000"/>
                    </a:schemeClr>
                  </a:solidFill>
                  <a:latin typeface="Segoe UI Semilight" panose="020B0402040204020203" pitchFamily="34" charset="0"/>
                  <a:cs typeface="Segoe UI Semilight" panose="020B0402040204020203" pitchFamily="34" charset="0"/>
                </a:endParaRPr>
              </a:p>
              <a:p>
                <a:pPr marL="0" indent="0" algn="just">
                  <a:spcBef>
                    <a:spcPct val="0"/>
                  </a:spcBef>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𝑛</m:t>
                      </m:r>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 </m:t>
                      </m:r>
                      <m:sSup>
                        <m:sSupPr>
                          <m:ctrlP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ctrlPr>
                        </m:sSupPr>
                        <m:e>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𝑛</m:t>
                          </m:r>
                        </m:e>
                        <m:sup>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2</m:t>
                          </m:r>
                        </m:sup>
                      </m:sSup>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m:t>
                      </m:r>
                      <m:nary>
                        <m:naryPr>
                          <m:chr m:val="∑"/>
                          <m:supHide m:val="on"/>
                          <m:ctrlPr>
                            <a:rPr lang="en-US" sz="2400" b="0" i="1" dirty="0" smtClean="0">
                              <a:solidFill>
                                <a:schemeClr val="tx1">
                                  <a:lumMod val="75000"/>
                                  <a:lumOff val="25000"/>
                                </a:schemeClr>
                              </a:solidFill>
                              <a:latin typeface="Cambria Math" panose="02040503050406030204" pitchFamily="18" charset="0"/>
                              <a:cs typeface="Segoe UI Semilight" panose="020B0402040204020203" pitchFamily="34" charset="0"/>
                            </a:rPr>
                          </m:ctrlPr>
                        </m:naryPr>
                        <m:sub>
                          <m:r>
                            <m:rPr>
                              <m:brk m:alnAt="7"/>
                            </m:rPr>
                            <a:rPr lang="en-US" sz="2400" b="0" i="1" dirty="0" smtClean="0">
                              <a:solidFill>
                                <a:schemeClr val="tx1">
                                  <a:lumMod val="75000"/>
                                  <a:lumOff val="25000"/>
                                </a:schemeClr>
                              </a:solidFill>
                              <a:latin typeface="Cambria Math" panose="02040503050406030204" pitchFamily="18" charset="0"/>
                              <a:cs typeface="Segoe UI Semilight" panose="020B0402040204020203" pitchFamily="34" charset="0"/>
                            </a:rPr>
                            <m:t>𝑢</m:t>
                          </m:r>
                          <m:r>
                            <a:rPr lang="en-US" sz="2400" b="0" i="1" dirty="0" smtClean="0">
                              <a:solidFill>
                                <a:schemeClr val="tx1">
                                  <a:lumMod val="75000"/>
                                  <a:lumOff val="25000"/>
                                </a:schemeClr>
                              </a:solidFill>
                              <a:latin typeface="Cambria Math" panose="02040503050406030204" pitchFamily="18" charset="0"/>
                              <a:cs typeface="Segoe UI Semilight" panose="020B0402040204020203" pitchFamily="34" charset="0"/>
                            </a:rPr>
                            <m:t>∈</m:t>
                          </m:r>
                          <m:r>
                            <a:rPr lang="en-US" sz="2400" b="0" i="1" dirty="0" smtClean="0">
                              <a:solidFill>
                                <a:schemeClr val="tx1">
                                  <a:lumMod val="75000"/>
                                  <a:lumOff val="25000"/>
                                </a:schemeClr>
                              </a:solidFill>
                              <a:latin typeface="Cambria Math" panose="02040503050406030204" pitchFamily="18" charset="0"/>
                              <a:cs typeface="Segoe UI Semilight" panose="020B0402040204020203" pitchFamily="34" charset="0"/>
                            </a:rPr>
                            <m:t>𝑉</m:t>
                          </m:r>
                        </m:sub>
                        <m:sup/>
                        <m:e>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𝑁</m:t>
                          </m:r>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m:t>
                          </m:r>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𝑢</m:t>
                          </m:r>
                          <m: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t>)</m:t>
                          </m:r>
                        </m:e>
                      </m:nary>
                      <m: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m:t>
                      </m:r>
                      <m:r>
                        <m:rPr>
                          <m:sty m:val="p"/>
                        </m:rP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O</m:t>
                      </m:r>
                      <m: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m:t>
                      </m:r>
                      <m:sSup>
                        <m:sSupPr>
                          <m:ctrlPr>
                            <a:rPr lang="en-US" sz="2400" b="0" i="1" smtClean="0">
                              <a:solidFill>
                                <a:schemeClr val="tx1">
                                  <a:lumMod val="75000"/>
                                  <a:lumOff val="25000"/>
                                </a:schemeClr>
                              </a:solidFill>
                              <a:latin typeface="Cambria Math" panose="02040503050406030204" pitchFamily="18" charset="0"/>
                              <a:cs typeface="Segoe UI Semilight" panose="020B0402040204020203" pitchFamily="34" charset="0"/>
                            </a:rPr>
                          </m:ctrlPr>
                        </m:sSupPr>
                        <m:e>
                          <m:r>
                            <m:rPr>
                              <m:sty m:val="p"/>
                            </m:rP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n</m:t>
                          </m:r>
                        </m:e>
                        <m:sup>
                          <m: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2</m:t>
                          </m:r>
                        </m:sup>
                      </m:sSup>
                      <m: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m:t>
                      </m:r>
                      <m:r>
                        <m:rPr>
                          <m:sty m:val="p"/>
                        </m:rP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m</m:t>
                      </m:r>
                      <m:r>
                        <a:rPr lang="en-US" sz="2400" b="0" i="0" smtClean="0">
                          <a:solidFill>
                            <a:schemeClr val="tx1">
                              <a:lumMod val="75000"/>
                              <a:lumOff val="25000"/>
                            </a:schemeClr>
                          </a:solidFill>
                          <a:latin typeface="Cambria Math" panose="02040503050406030204" pitchFamily="18" charset="0"/>
                          <a:cs typeface="Segoe UI Semilight" panose="020B0402040204020203" pitchFamily="34" charset="0"/>
                        </a:rPr>
                        <m:t>) </m:t>
                      </m:r>
                    </m:oMath>
                  </m:oMathPara>
                </a14:m>
                <a:endParaRPr lang="en-US" sz="2400" dirty="0">
                  <a:solidFill>
                    <a:schemeClr val="tx1">
                      <a:lumMod val="75000"/>
                      <a:lumOff val="25000"/>
                    </a:schemeClr>
                  </a:solidFill>
                  <a:latin typeface="Segoe UI Semilight" panose="020B0402040204020203" pitchFamily="34" charset="0"/>
                  <a:cs typeface="Segoe UI Semilight" panose="020B0402040204020203" pitchFamily="34" charset="0"/>
                </a:endParaRPr>
              </a:p>
            </p:txBody>
          </p:sp>
        </mc:Choice>
        <mc:Fallback xmlns="">
          <p:sp>
            <p:nvSpPr>
              <p:cNvPr id="33" name="Content Placeholder 2">
                <a:extLst>
                  <a:ext uri="{FF2B5EF4-FFF2-40B4-BE49-F238E27FC236}">
                    <a16:creationId xmlns:a16="http://schemas.microsoft.com/office/drawing/2014/main" id="{60B76B4F-7BC2-4C7A-B688-679B14F027C7}"/>
                  </a:ext>
                </a:extLst>
              </p:cNvPr>
              <p:cNvSpPr txBox="1">
                <a:spLocks noRot="1" noChangeAspect="1" noMove="1" noResize="1" noEditPoints="1" noAdjustHandles="1" noChangeArrowheads="1" noChangeShapeType="1" noTextEdit="1"/>
              </p:cNvSpPr>
              <p:nvPr/>
            </p:nvSpPr>
            <p:spPr bwMode="auto">
              <a:xfrm>
                <a:off x="457200" y="3776872"/>
                <a:ext cx="8611726" cy="1195755"/>
              </a:xfrm>
              <a:prstGeom prst="rect">
                <a:avLst/>
              </a:prstGeom>
              <a:blipFill>
                <a:blip r:embed="rId5"/>
                <a:stretch>
                  <a:fillRect l="-1178" t="-75789" b="-135789"/>
                </a:stretch>
              </a:blipFill>
              <a:ln w="9525">
                <a:noFill/>
                <a:miter lim="800000"/>
                <a:headEnd/>
                <a:tailEnd/>
              </a:ln>
            </p:spPr>
            <p:txBody>
              <a:bodyPr/>
              <a:lstStyle/>
              <a:p>
                <a:r>
                  <a:rPr lang="en-VN">
                    <a:noFill/>
                  </a:rPr>
                  <a:t> </a:t>
                </a:r>
              </a:p>
            </p:txBody>
          </p:sp>
        </mc:Fallback>
      </mc:AlternateContent>
    </p:spTree>
    <p:extLst>
      <p:ext uri="{BB962C8B-B14F-4D97-AF65-F5344CB8AC3E}">
        <p14:creationId xmlns:p14="http://schemas.microsoft.com/office/powerpoint/2010/main" val="337504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241"/>
            <a:ext cx="8229600" cy="792162"/>
          </a:xfrm>
        </p:spPr>
        <p:txBody>
          <a:bodyPr/>
          <a:lstStyle/>
          <a:p>
            <a:pPr algn="l"/>
            <a:r>
              <a:rPr lang="en-US" sz="3600" dirty="0">
                <a:cs typeface="Segoe UI Semibold" panose="020B0702040204020203" pitchFamily="34" charset="0"/>
              </a:rPr>
              <a:t>2. </a:t>
            </a:r>
            <a:r>
              <a:rPr lang="en-US" sz="3600" dirty="0" err="1">
                <a:cs typeface="Segoe UI Semibold" panose="020B0702040204020203" pitchFamily="34" charset="0"/>
              </a:rPr>
              <a:t>Thuật</a:t>
            </a:r>
            <a:r>
              <a:rPr lang="en-US" sz="3600" dirty="0">
                <a:cs typeface="Segoe UI Semibold" panose="020B0702040204020203" pitchFamily="34" charset="0"/>
              </a:rPr>
              <a:t> </a:t>
            </a:r>
            <a:r>
              <a:rPr lang="en-US" sz="3600" dirty="0" err="1">
                <a:cs typeface="Segoe UI Semibold" panose="020B0702040204020203" pitchFamily="34" charset="0"/>
              </a:rPr>
              <a:t>toán</a:t>
            </a:r>
            <a:r>
              <a:rPr lang="en-US" sz="3600" dirty="0">
                <a:cs typeface="Segoe UI Semibold" panose="020B0702040204020203" pitchFamily="34" charset="0"/>
              </a:rPr>
              <a:t> Dijkstra</a:t>
            </a:r>
            <a:br>
              <a:rPr lang="en-US" sz="1200" dirty="0"/>
            </a:br>
            <a:r>
              <a:rPr lang="en-US" sz="1600" dirty="0"/>
              <a:t>	</a:t>
            </a:r>
            <a:r>
              <a:rPr lang="en-US" sz="2800" dirty="0" err="1"/>
              <a:t>Ứng</a:t>
            </a:r>
            <a:r>
              <a:rPr lang="en-US" sz="2800" dirty="0"/>
              <a:t> </a:t>
            </a:r>
            <a:r>
              <a:rPr lang="en-US" sz="2800" dirty="0" err="1"/>
              <a:t>dụng</a:t>
            </a:r>
            <a:r>
              <a:rPr lang="en-US" sz="2800" dirty="0"/>
              <a:t> </a:t>
            </a:r>
            <a:r>
              <a:rPr lang="en-US" sz="2800" dirty="0" err="1"/>
              <a:t>của</a:t>
            </a:r>
            <a:r>
              <a:rPr lang="en-US" sz="2800" dirty="0"/>
              <a:t> </a:t>
            </a:r>
            <a:r>
              <a:rPr lang="en-US" sz="2800" dirty="0" err="1"/>
              <a:t>thuật</a:t>
            </a:r>
            <a:r>
              <a:rPr lang="en-US" sz="2800" dirty="0"/>
              <a:t> </a:t>
            </a:r>
            <a:r>
              <a:rPr lang="en-US" sz="2800" dirty="0" err="1"/>
              <a:t>toán</a:t>
            </a:r>
            <a:r>
              <a:rPr lang="en-US" sz="2800" dirty="0"/>
              <a:t> Dijkstra</a:t>
            </a:r>
            <a:endParaRPr lang="en-US" sz="2200" dirty="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32</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31" name="Content Placeholder 2">
            <a:extLst>
              <a:ext uri="{FF2B5EF4-FFF2-40B4-BE49-F238E27FC236}">
                <a16:creationId xmlns:a16="http://schemas.microsoft.com/office/drawing/2014/main" id="{B2D9B2FC-A443-4FEB-9906-BEF96CFAFF74}"/>
              </a:ext>
            </a:extLst>
          </p:cNvPr>
          <p:cNvSpPr>
            <a:spLocks noGrp="1"/>
          </p:cNvSpPr>
          <p:nvPr>
            <p:ph idx="1"/>
          </p:nvPr>
        </p:nvSpPr>
        <p:spPr>
          <a:xfrm>
            <a:off x="457200" y="1291389"/>
            <a:ext cx="8229600" cy="3833061"/>
          </a:xfrm>
        </p:spPr>
        <p:txBody>
          <a:bodyPr>
            <a:normAutofit/>
          </a:bodyPr>
          <a:lstStyle/>
          <a:p>
            <a:pPr algn="just">
              <a:lnSpc>
                <a:spcPct val="120000"/>
              </a:lnSpc>
              <a:spcBef>
                <a:spcPct val="0"/>
              </a:spcBef>
              <a:buFont typeface="Wingdings" panose="05000000000000000000" pitchFamily="2" charset="2"/>
              <a:buChar char="q"/>
            </a:pPr>
            <a:r>
              <a:rPr lang="en-US" sz="2200" dirty="0" err="1">
                <a:solidFill>
                  <a:schemeClr val="tx1">
                    <a:lumMod val="85000"/>
                    <a:lumOff val="15000"/>
                  </a:schemeClr>
                </a:solidFill>
                <a:latin typeface="Segoe UI Semilight" panose="020B0402040204020203" pitchFamily="34" charset="0"/>
                <a:cs typeface="Segoe UI Semilight" panose="020B0402040204020203" pitchFamily="34" charset="0"/>
              </a:rPr>
              <a:t>Ứng</a:t>
            </a:r>
            <a:r>
              <a:rPr lang="en-US" sz="22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85000"/>
                    <a:lumOff val="15000"/>
                  </a:schemeClr>
                </a:solidFill>
                <a:latin typeface="Segoe UI Semilight" panose="020B0402040204020203" pitchFamily="34" charset="0"/>
                <a:cs typeface="Segoe UI Semilight" panose="020B0402040204020203" pitchFamily="34" charset="0"/>
              </a:rPr>
              <a:t>dụng</a:t>
            </a:r>
            <a:r>
              <a:rPr lang="en-US" sz="2200" dirty="0">
                <a:solidFill>
                  <a:schemeClr val="tx1">
                    <a:lumMod val="85000"/>
                    <a:lumOff val="15000"/>
                  </a:schemeClr>
                </a:solidFill>
                <a:latin typeface="Segoe UI Semilight" panose="020B0402040204020203" pitchFamily="34" charset="0"/>
                <a:cs typeface="Segoe UI Semilight" panose="020B0402040204020203" pitchFamily="34" charset="0"/>
              </a:rPr>
              <a:t>:</a:t>
            </a:r>
          </a:p>
          <a:p>
            <a:pPr lvl="1" algn="just">
              <a:lnSpc>
                <a:spcPct val="120000"/>
              </a:lnSpc>
              <a:spcBef>
                <a:spcPct val="0"/>
              </a:spcBef>
              <a:buFont typeface="Wingdings" panose="05000000000000000000" pitchFamily="2" charset="2"/>
              <a:buChar char="q"/>
            </a:pPr>
            <a:r>
              <a:rPr lang="en-US" sz="1800" dirty="0" err="1"/>
              <a:t>Dịch</a:t>
            </a:r>
            <a:r>
              <a:rPr lang="en-US" sz="1800" dirty="0"/>
              <a:t> </a:t>
            </a:r>
            <a:r>
              <a:rPr lang="en-US" sz="1800" dirty="0" err="1"/>
              <a:t>vụ</a:t>
            </a:r>
            <a:r>
              <a:rPr lang="en-US" sz="1800" dirty="0"/>
              <a:t> </a:t>
            </a:r>
            <a:r>
              <a:rPr lang="en-US" sz="1800" dirty="0" err="1"/>
              <a:t>bản</a:t>
            </a:r>
            <a:r>
              <a:rPr lang="en-US" sz="1800" dirty="0"/>
              <a:t> </a:t>
            </a:r>
            <a:r>
              <a:rPr lang="en-US" sz="1800" dirty="0" err="1"/>
              <a:t>đồ</a:t>
            </a:r>
            <a:r>
              <a:rPr lang="en-US" sz="1800" dirty="0"/>
              <a:t> </a:t>
            </a:r>
            <a:r>
              <a:rPr lang="en-US" sz="1800" dirty="0" err="1"/>
              <a:t>số</a:t>
            </a:r>
            <a:r>
              <a:rPr lang="en-US" sz="1800" dirty="0"/>
              <a:t> </a:t>
            </a:r>
            <a:r>
              <a:rPr lang="en-US" sz="1800" dirty="0" err="1"/>
              <a:t>trong</a:t>
            </a:r>
            <a:r>
              <a:rPr lang="en-US" sz="1800" dirty="0"/>
              <a:t> Google Maps.</a:t>
            </a:r>
            <a:r>
              <a:rPr lang="en-US" sz="1800" i="0" dirty="0">
                <a:solidFill>
                  <a:srgbClr val="273239"/>
                </a:solidFill>
                <a:effectLst/>
                <a:latin typeface="Segoe UI" panose="020B0502040204020203" pitchFamily="34" charset="0"/>
                <a:cs typeface="Segoe UI" panose="020B0502040204020203" pitchFamily="34" charset="0"/>
              </a:rPr>
              <a:t>.</a:t>
            </a:r>
          </a:p>
          <a:p>
            <a:pPr lvl="1" algn="just">
              <a:lnSpc>
                <a:spcPct val="120000"/>
              </a:lnSpc>
              <a:spcBef>
                <a:spcPct val="0"/>
              </a:spcBef>
              <a:buFont typeface="Wingdings" panose="05000000000000000000" pitchFamily="2" charset="2"/>
              <a:buChar char="q"/>
            </a:pPr>
            <a:r>
              <a:rPr lang="en-US" sz="1800" dirty="0" err="1"/>
              <a:t>Ứng</a:t>
            </a:r>
            <a:r>
              <a:rPr lang="en-US" sz="1800" dirty="0"/>
              <a:t> </a:t>
            </a:r>
            <a:r>
              <a:rPr lang="en-US" sz="1800" dirty="0" err="1"/>
              <a:t>dụng</a:t>
            </a:r>
            <a:r>
              <a:rPr lang="en-US" sz="1800" dirty="0"/>
              <a:t> </a:t>
            </a:r>
            <a:r>
              <a:rPr lang="en-US" sz="1800" dirty="0" err="1"/>
              <a:t>mạng</a:t>
            </a:r>
            <a:r>
              <a:rPr lang="en-US" sz="1800" dirty="0"/>
              <a:t> </a:t>
            </a:r>
            <a:r>
              <a:rPr lang="en-US" sz="1800" dirty="0" err="1"/>
              <a:t>xã</a:t>
            </a:r>
            <a:r>
              <a:rPr lang="en-US" sz="1800" dirty="0"/>
              <a:t> </a:t>
            </a:r>
            <a:r>
              <a:rPr lang="en-US" sz="1800" dirty="0" err="1"/>
              <a:t>hội</a:t>
            </a:r>
            <a:endParaRPr lang="en-US" sz="1800" dirty="0"/>
          </a:p>
          <a:p>
            <a:pPr lvl="1" algn="just">
              <a:lnSpc>
                <a:spcPct val="120000"/>
              </a:lnSpc>
              <a:spcBef>
                <a:spcPct val="0"/>
              </a:spcBef>
              <a:buFont typeface="Wingdings" panose="05000000000000000000" pitchFamily="2" charset="2"/>
              <a:buChar char="q"/>
            </a:pPr>
            <a:r>
              <a:rPr lang="en-US" sz="1800" i="0" dirty="0" err="1">
                <a:solidFill>
                  <a:srgbClr val="273239"/>
                </a:solidFill>
                <a:effectLst/>
                <a:latin typeface="Segoe UI" panose="020B0502040204020203" pitchFamily="34" charset="0"/>
                <a:cs typeface="Segoe UI" panose="020B0502040204020203" pitchFamily="34" charset="0"/>
              </a:rPr>
              <a:t>Định</a:t>
            </a:r>
            <a:r>
              <a:rPr lang="en-US" sz="1800" i="0" dirty="0">
                <a:solidFill>
                  <a:srgbClr val="273239"/>
                </a:solidFill>
                <a:effectLst/>
                <a:latin typeface="Segoe UI" panose="020B0502040204020203" pitchFamily="34" charset="0"/>
                <a:cs typeface="Segoe UI" panose="020B0502040204020203" pitchFamily="34" charset="0"/>
              </a:rPr>
              <a:t> </a:t>
            </a:r>
            <a:r>
              <a:rPr lang="en-US" sz="1800" i="0" dirty="0" err="1">
                <a:solidFill>
                  <a:srgbClr val="273239"/>
                </a:solidFill>
                <a:effectLst/>
                <a:latin typeface="Segoe UI" panose="020B0502040204020203" pitchFamily="34" charset="0"/>
                <a:cs typeface="Segoe UI" panose="020B0502040204020203" pitchFamily="34" charset="0"/>
              </a:rPr>
              <a:t>tuyến</a:t>
            </a:r>
            <a:r>
              <a:rPr lang="en-US" sz="1800" i="0" dirty="0">
                <a:solidFill>
                  <a:srgbClr val="273239"/>
                </a:solidFill>
                <a:effectLst/>
                <a:latin typeface="Segoe UI" panose="020B0502040204020203" pitchFamily="34" charset="0"/>
                <a:cs typeface="Segoe UI" panose="020B0502040204020203" pitchFamily="34" charset="0"/>
              </a:rPr>
              <a:t> IP</a:t>
            </a:r>
          </a:p>
          <a:p>
            <a:pPr lvl="1" algn="just">
              <a:lnSpc>
                <a:spcPct val="120000"/>
              </a:lnSpc>
              <a:spcBef>
                <a:spcPct val="0"/>
              </a:spcBef>
              <a:buFont typeface="Wingdings" panose="05000000000000000000" pitchFamily="2" charset="2"/>
              <a:buChar char="q"/>
            </a:pPr>
            <a:r>
              <a:rPr lang="en-US" sz="1800" dirty="0">
                <a:solidFill>
                  <a:srgbClr val="273239"/>
                </a:solidFill>
                <a:latin typeface="Segoe UI" panose="020B0502040204020203" pitchFamily="34" charset="0"/>
                <a:cs typeface="Segoe UI" panose="020B0502040204020203" pitchFamily="34" charset="0"/>
              </a:rPr>
              <a:t>…</a:t>
            </a:r>
            <a:endParaRPr lang="en-US" sz="1800" dirty="0">
              <a:solidFill>
                <a:schemeClr val="tx1">
                  <a:lumMod val="85000"/>
                  <a:lumOff val="15000"/>
                </a:schemeClr>
              </a:solidFill>
              <a:latin typeface="Segoe UI" panose="020B0502040204020203" pitchFamily="34" charset="0"/>
              <a:cs typeface="Segoe UI" panose="020B0502040204020203" pitchFamily="34" charset="0"/>
            </a:endParaRPr>
          </a:p>
          <a:p>
            <a:pPr algn="just">
              <a:lnSpc>
                <a:spcPct val="120000"/>
              </a:lnSpc>
              <a:spcBef>
                <a:spcPct val="0"/>
              </a:spcBef>
              <a:buFont typeface="Wingdings" panose="05000000000000000000" pitchFamily="2" charset="2"/>
              <a:buChar char="q"/>
            </a:pPr>
            <a:r>
              <a:rPr lang="en-US" sz="2200" dirty="0" err="1">
                <a:solidFill>
                  <a:schemeClr val="tx1">
                    <a:lumMod val="85000"/>
                    <a:lumOff val="15000"/>
                  </a:schemeClr>
                </a:solidFill>
                <a:latin typeface="Segoe UI Semilight" panose="020B0402040204020203" pitchFamily="34" charset="0"/>
                <a:cs typeface="Segoe UI Semilight" panose="020B0402040204020203" pitchFamily="34" charset="0"/>
              </a:rPr>
              <a:t>Hạn</a:t>
            </a:r>
            <a:r>
              <a:rPr lang="en-US" sz="22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2200" dirty="0" err="1">
                <a:solidFill>
                  <a:schemeClr val="tx1">
                    <a:lumMod val="85000"/>
                    <a:lumOff val="15000"/>
                  </a:schemeClr>
                </a:solidFill>
                <a:latin typeface="Segoe UI Semilight" panose="020B0402040204020203" pitchFamily="34" charset="0"/>
                <a:cs typeface="Segoe UI Semilight" panose="020B0402040204020203" pitchFamily="34" charset="0"/>
              </a:rPr>
              <a:t>chế</a:t>
            </a:r>
            <a:endParaRPr lang="en-US" sz="2200" dirty="0">
              <a:solidFill>
                <a:schemeClr val="tx1">
                  <a:lumMod val="85000"/>
                  <a:lumOff val="15000"/>
                </a:schemeClr>
              </a:solidFill>
              <a:latin typeface="Segoe UI Semilight" panose="020B0402040204020203" pitchFamily="34" charset="0"/>
              <a:cs typeface="Segoe UI Semilight" panose="020B0402040204020203" pitchFamily="34" charset="0"/>
            </a:endParaRPr>
          </a:p>
          <a:p>
            <a:pPr lvl="1" algn="just">
              <a:lnSpc>
                <a:spcPct val="120000"/>
              </a:lnSpc>
              <a:spcBef>
                <a:spcPct val="0"/>
              </a:spcBef>
              <a:buFont typeface="Wingdings" panose="05000000000000000000" pitchFamily="2" charset="2"/>
              <a:buChar char="q"/>
            </a:pP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Không</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thể</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làm</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việc</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với</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đồ</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thị</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có</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trọng</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số</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US" sz="1800" dirty="0" err="1">
                <a:solidFill>
                  <a:schemeClr val="tx1">
                    <a:lumMod val="85000"/>
                    <a:lumOff val="15000"/>
                  </a:schemeClr>
                </a:solidFill>
                <a:latin typeface="Segoe UI Semilight" panose="020B0402040204020203" pitchFamily="34" charset="0"/>
                <a:cs typeface="Segoe UI Semilight" panose="020B0402040204020203" pitchFamily="34" charset="0"/>
              </a:rPr>
              <a:t>âm</a:t>
            </a:r>
            <a:r>
              <a:rPr lang="en-US" sz="1800" dirty="0">
                <a:solidFill>
                  <a:schemeClr val="tx1">
                    <a:lumMod val="85000"/>
                    <a:lumOff val="15000"/>
                  </a:schemeClr>
                </a:solidFill>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418100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3.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tập</a:t>
            </a:r>
            <a:endParaRPr lang="en-US" sz="3600" dirty="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33</a:t>
            </a:fld>
            <a:endParaRPr lang="en-US"/>
          </a:p>
        </p:txBody>
      </p:sp>
      <p:sp>
        <p:nvSpPr>
          <p:cNvPr id="9" name="Footer Placeholder 8"/>
          <p:cNvSpPr>
            <a:spLocks noGrp="1"/>
          </p:cNvSpPr>
          <p:nvPr>
            <p:ph type="ftr" sz="quarter" idx="11"/>
          </p:nvPr>
        </p:nvSpPr>
        <p:spPr/>
        <p:txBody>
          <a:bodyPr/>
          <a:lstStyle/>
          <a:p>
            <a:r>
              <a:rPr lang="vi-VN"/>
              <a:t>Toán rời rạc - Phạm Văn Cảnh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32" name="Content Placeholder 2">
            <a:extLst>
              <a:ext uri="{FF2B5EF4-FFF2-40B4-BE49-F238E27FC236}">
                <a16:creationId xmlns:a16="http://schemas.microsoft.com/office/drawing/2014/main" id="{B3C2248D-47D8-4A18-9AEA-C27E94882328}"/>
              </a:ext>
            </a:extLst>
          </p:cNvPr>
          <p:cNvSpPr>
            <a:spLocks noGrp="1"/>
          </p:cNvSpPr>
          <p:nvPr>
            <p:ph idx="1"/>
          </p:nvPr>
        </p:nvSpPr>
        <p:spPr>
          <a:xfrm>
            <a:off x="457200" y="1291387"/>
            <a:ext cx="8229600" cy="4033087"/>
          </a:xfrm>
        </p:spPr>
        <p:txBody>
          <a:bodyPr>
            <a:normAutofit/>
          </a:bodyPr>
          <a:lstStyle/>
          <a:p>
            <a:pPr marL="0" indent="0" algn="just">
              <a:lnSpc>
                <a:spcPct val="130000"/>
              </a:lnSpc>
              <a:spcBef>
                <a:spcPct val="0"/>
              </a:spcBef>
              <a:buNone/>
            </a:pPr>
            <a:r>
              <a:rPr lang="en-US" sz="2400" dirty="0" err="1">
                <a:solidFill>
                  <a:srgbClr val="FF0000"/>
                </a:solidFill>
                <a:latin typeface="Segoe WP"/>
                <a:cs typeface="Segoe UI Semilight" panose="020B0402040204020203" pitchFamily="34" charset="0"/>
              </a:rPr>
              <a:t>Bài</a:t>
            </a:r>
            <a:r>
              <a:rPr lang="en-US" sz="2400" dirty="0">
                <a:solidFill>
                  <a:srgbClr val="FF0000"/>
                </a:solidFill>
                <a:latin typeface="Segoe WP"/>
                <a:cs typeface="Segoe UI Semilight" panose="020B0402040204020203" pitchFamily="34" charset="0"/>
              </a:rPr>
              <a:t> </a:t>
            </a:r>
            <a:r>
              <a:rPr lang="en-US" sz="2400" dirty="0" err="1">
                <a:solidFill>
                  <a:srgbClr val="FF0000"/>
                </a:solidFill>
                <a:latin typeface="Segoe WP"/>
                <a:cs typeface="Segoe UI Semilight" panose="020B0402040204020203" pitchFamily="34" charset="0"/>
              </a:rPr>
              <a:t>tập</a:t>
            </a:r>
            <a:r>
              <a:rPr lang="en-US" sz="2400" dirty="0">
                <a:solidFill>
                  <a:srgbClr val="FF0000"/>
                </a:solidFill>
                <a:latin typeface="Segoe WP"/>
                <a:cs typeface="Segoe UI Semilight" panose="020B0402040204020203" pitchFamily="34" charset="0"/>
              </a:rPr>
              <a:t> 3.1: </a:t>
            </a:r>
            <a:r>
              <a:rPr lang="en-US" sz="2400" dirty="0" err="1">
                <a:solidFill>
                  <a:schemeClr val="tx1">
                    <a:lumMod val="75000"/>
                    <a:lumOff val="25000"/>
                  </a:schemeClr>
                </a:solidFill>
                <a:latin typeface="Segoe WP"/>
                <a:cs typeface="Segoe UI Semilight" panose="020B0402040204020203" pitchFamily="34" charset="0"/>
              </a:rPr>
              <a:t>Tìm</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đường</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đi</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ngắn</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nhất</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từ</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đỉnh</a:t>
            </a:r>
            <a:r>
              <a:rPr lang="en-US" sz="2400" dirty="0">
                <a:solidFill>
                  <a:schemeClr val="tx1">
                    <a:lumMod val="75000"/>
                    <a:lumOff val="25000"/>
                  </a:schemeClr>
                </a:solidFill>
                <a:latin typeface="Segoe WP"/>
                <a:cs typeface="Segoe UI Semilight" panose="020B0402040204020203" pitchFamily="34" charset="0"/>
              </a:rPr>
              <a:t> 1 </a:t>
            </a:r>
            <a:r>
              <a:rPr lang="en-US" sz="2400" dirty="0" err="1">
                <a:solidFill>
                  <a:schemeClr val="tx1">
                    <a:lumMod val="75000"/>
                    <a:lumOff val="25000"/>
                  </a:schemeClr>
                </a:solidFill>
                <a:latin typeface="Segoe WP"/>
                <a:cs typeface="Segoe UI Semilight" panose="020B0402040204020203" pitchFamily="34" charset="0"/>
              </a:rPr>
              <a:t>tới</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các</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đỉnh</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trong</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đồ</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thị</a:t>
            </a:r>
            <a:r>
              <a:rPr lang="en-US" sz="2400" dirty="0">
                <a:solidFill>
                  <a:schemeClr val="tx1">
                    <a:lumMod val="75000"/>
                    <a:lumOff val="25000"/>
                  </a:schemeClr>
                </a:solidFill>
                <a:latin typeface="Segoe WP"/>
                <a:cs typeface="Segoe UI Semilight" panose="020B0402040204020203" pitchFamily="34" charset="0"/>
              </a:rPr>
              <a:t> </a:t>
            </a:r>
            <a:r>
              <a:rPr lang="en-US" sz="2400" dirty="0" err="1">
                <a:solidFill>
                  <a:schemeClr val="tx1">
                    <a:lumMod val="75000"/>
                    <a:lumOff val="25000"/>
                  </a:schemeClr>
                </a:solidFill>
                <a:latin typeface="Segoe WP"/>
                <a:cs typeface="Segoe UI Semilight" panose="020B0402040204020203" pitchFamily="34" charset="0"/>
              </a:rPr>
              <a:t>sau</a:t>
            </a:r>
            <a:r>
              <a:rPr lang="en-US" sz="2400" dirty="0">
                <a:solidFill>
                  <a:schemeClr val="tx1">
                    <a:lumMod val="75000"/>
                    <a:lumOff val="25000"/>
                  </a:schemeClr>
                </a:solidFill>
                <a:latin typeface="Segoe WP"/>
                <a:cs typeface="Segoe UI Semilight" panose="020B0402040204020203" pitchFamily="34" charset="0"/>
              </a:rPr>
              <a:t>:</a:t>
            </a:r>
          </a:p>
          <a:p>
            <a:pPr algn="just">
              <a:lnSpc>
                <a:spcPct val="130000"/>
              </a:lnSpc>
              <a:spcBef>
                <a:spcPct val="0"/>
              </a:spcBef>
              <a:buFont typeface="Wingdings" panose="05000000000000000000" pitchFamily="2" charset="2"/>
              <a:buChar char="q"/>
            </a:pPr>
            <a:endParaRPr lang="en-US" sz="2400" dirty="0">
              <a:solidFill>
                <a:schemeClr val="tx1">
                  <a:lumMod val="75000"/>
                  <a:lumOff val="25000"/>
                </a:schemeClr>
              </a:solidFill>
              <a:latin typeface="Segoe WP"/>
              <a:cs typeface="Segoe UI Semilight" panose="020B0402040204020203" pitchFamily="34" charset="0"/>
            </a:endParaRPr>
          </a:p>
          <a:p>
            <a:pPr algn="just">
              <a:lnSpc>
                <a:spcPct val="130000"/>
              </a:lnSpc>
              <a:spcBef>
                <a:spcPct val="0"/>
              </a:spcBef>
              <a:buFont typeface="Wingdings" panose="05000000000000000000" pitchFamily="2" charset="2"/>
              <a:buChar char="q"/>
            </a:pPr>
            <a:endParaRPr lang="en-US" sz="2400" dirty="0">
              <a:solidFill>
                <a:schemeClr val="tx1">
                  <a:lumMod val="75000"/>
                  <a:lumOff val="25000"/>
                </a:schemeClr>
              </a:solidFill>
              <a:latin typeface="Segoe WP"/>
              <a:cs typeface="Segoe UI Semilight" panose="020B0402040204020203" pitchFamily="34" charset="0"/>
            </a:endParaRPr>
          </a:p>
          <a:p>
            <a:pPr algn="just">
              <a:lnSpc>
                <a:spcPct val="130000"/>
              </a:lnSpc>
              <a:spcBef>
                <a:spcPct val="0"/>
              </a:spcBef>
              <a:buFont typeface="Wingdings" panose="05000000000000000000" pitchFamily="2" charset="2"/>
              <a:buChar char="q"/>
            </a:pPr>
            <a:endParaRPr lang="en-US" sz="1800" dirty="0"/>
          </a:p>
          <a:p>
            <a:pPr algn="just">
              <a:lnSpc>
                <a:spcPct val="130000"/>
              </a:lnSpc>
              <a:spcBef>
                <a:spcPct val="0"/>
              </a:spcBef>
              <a:buFont typeface="Wingdings" panose="05000000000000000000" pitchFamily="2" charset="2"/>
              <a:buChar char="q"/>
            </a:pPr>
            <a:endParaRPr lang="en-US" sz="1800" dirty="0"/>
          </a:p>
        </p:txBody>
      </p:sp>
      <p:sp>
        <p:nvSpPr>
          <p:cNvPr id="10" name="Oval 9">
            <a:extLst>
              <a:ext uri="{FF2B5EF4-FFF2-40B4-BE49-F238E27FC236}">
                <a16:creationId xmlns:a16="http://schemas.microsoft.com/office/drawing/2014/main" id="{809F91EF-8F60-4EC6-82DD-B50197B91B9F}"/>
              </a:ext>
            </a:extLst>
          </p:cNvPr>
          <p:cNvSpPr/>
          <p:nvPr/>
        </p:nvSpPr>
        <p:spPr>
          <a:xfrm>
            <a:off x="2520738" y="2208593"/>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CB06E304-3BC8-47FA-939B-E0AF3F42B8BB}"/>
              </a:ext>
            </a:extLst>
          </p:cNvPr>
          <p:cNvSpPr/>
          <p:nvPr/>
        </p:nvSpPr>
        <p:spPr>
          <a:xfrm>
            <a:off x="4526221" y="2213616"/>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0912924C-A2DB-488E-9419-32C37189AC66}"/>
              </a:ext>
            </a:extLst>
          </p:cNvPr>
          <p:cNvSpPr/>
          <p:nvPr/>
        </p:nvSpPr>
        <p:spPr>
          <a:xfrm>
            <a:off x="2520737" y="3497364"/>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3585E83A-C4E3-4801-9A19-458809103BB8}"/>
              </a:ext>
            </a:extLst>
          </p:cNvPr>
          <p:cNvSpPr/>
          <p:nvPr/>
        </p:nvSpPr>
        <p:spPr>
          <a:xfrm>
            <a:off x="4526220" y="3497364"/>
            <a:ext cx="296989"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sp>
        <p:nvSpPr>
          <p:cNvPr id="14" name="Oval 13">
            <a:extLst>
              <a:ext uri="{FF2B5EF4-FFF2-40B4-BE49-F238E27FC236}">
                <a16:creationId xmlns:a16="http://schemas.microsoft.com/office/drawing/2014/main" id="{2F164306-B8A2-42DA-B0FB-FA860FEEE211}"/>
              </a:ext>
            </a:extLst>
          </p:cNvPr>
          <p:cNvSpPr/>
          <p:nvPr/>
        </p:nvSpPr>
        <p:spPr>
          <a:xfrm>
            <a:off x="6227813" y="2832130"/>
            <a:ext cx="321547" cy="334109"/>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5</a:t>
            </a:r>
          </a:p>
        </p:txBody>
      </p:sp>
      <p:cxnSp>
        <p:nvCxnSpPr>
          <p:cNvPr id="15" name="Straight Arrow Connector 14">
            <a:extLst>
              <a:ext uri="{FF2B5EF4-FFF2-40B4-BE49-F238E27FC236}">
                <a16:creationId xmlns:a16="http://schemas.microsoft.com/office/drawing/2014/main" id="{0FD6A0D3-A83B-4197-85DB-53FFBA776226}"/>
              </a:ext>
            </a:extLst>
          </p:cNvPr>
          <p:cNvCxnSpPr>
            <a:cxnSpLocks/>
            <a:stCxn id="10" idx="6"/>
            <a:endCxn id="11" idx="2"/>
          </p:cNvCxnSpPr>
          <p:nvPr/>
        </p:nvCxnSpPr>
        <p:spPr>
          <a:xfrm>
            <a:off x="2842285" y="2375648"/>
            <a:ext cx="1683936" cy="50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B7627CC-70EF-4D73-BB6E-580990BAC8E4}"/>
              </a:ext>
            </a:extLst>
          </p:cNvPr>
          <p:cNvCxnSpPr>
            <a:cxnSpLocks/>
            <a:stCxn id="12" idx="6"/>
            <a:endCxn id="13" idx="2"/>
          </p:cNvCxnSpPr>
          <p:nvPr/>
        </p:nvCxnSpPr>
        <p:spPr>
          <a:xfrm>
            <a:off x="2842284" y="3664419"/>
            <a:ext cx="168393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489DE8-BAAE-4B61-8B84-559B4A9987D5}"/>
              </a:ext>
            </a:extLst>
          </p:cNvPr>
          <p:cNvCxnSpPr>
            <a:cxnSpLocks/>
            <a:stCxn id="14" idx="1"/>
            <a:endCxn id="11" idx="6"/>
          </p:cNvCxnSpPr>
          <p:nvPr/>
        </p:nvCxnSpPr>
        <p:spPr>
          <a:xfrm flipH="1" flipV="1">
            <a:off x="4847768" y="2380671"/>
            <a:ext cx="1427134" cy="5003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54ACE2C-9102-4629-B3D5-164446515652}"/>
              </a:ext>
            </a:extLst>
          </p:cNvPr>
          <p:cNvCxnSpPr>
            <a:cxnSpLocks/>
            <a:stCxn id="12" idx="0"/>
            <a:endCxn id="10" idx="4"/>
          </p:cNvCxnSpPr>
          <p:nvPr/>
        </p:nvCxnSpPr>
        <p:spPr>
          <a:xfrm flipV="1">
            <a:off x="2681511" y="2542702"/>
            <a:ext cx="1" cy="9546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927BAE8-C32F-441D-BE60-656E91EE6507}"/>
              </a:ext>
            </a:extLst>
          </p:cNvPr>
          <p:cNvCxnSpPr>
            <a:cxnSpLocks/>
            <a:stCxn id="11" idx="4"/>
            <a:endCxn id="13" idx="0"/>
          </p:cNvCxnSpPr>
          <p:nvPr/>
        </p:nvCxnSpPr>
        <p:spPr>
          <a:xfrm flipH="1">
            <a:off x="4674715" y="2547725"/>
            <a:ext cx="12280" cy="949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9EDABFB-ECC2-4748-AF1E-1221D33D26E2}"/>
              </a:ext>
            </a:extLst>
          </p:cNvPr>
          <p:cNvSpPr txBox="1"/>
          <p:nvPr/>
        </p:nvSpPr>
        <p:spPr>
          <a:xfrm>
            <a:off x="3637557" y="2044515"/>
            <a:ext cx="542611"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11D02669-43E7-4F71-BB91-9C71316967E8}"/>
              </a:ext>
            </a:extLst>
          </p:cNvPr>
          <p:cNvSpPr txBox="1"/>
          <p:nvPr/>
        </p:nvSpPr>
        <p:spPr>
          <a:xfrm>
            <a:off x="3609718" y="2643756"/>
            <a:ext cx="542611" cy="369332"/>
          </a:xfrm>
          <a:prstGeom prst="rect">
            <a:avLst/>
          </a:prstGeom>
          <a:noFill/>
        </p:spPr>
        <p:txBody>
          <a:bodyPr wrap="square" rtlCol="0">
            <a:spAutoFit/>
          </a:bodyPr>
          <a:lstStyle/>
          <a:p>
            <a:r>
              <a:rPr lang="en-US" dirty="0"/>
              <a:t>9</a:t>
            </a:r>
          </a:p>
        </p:txBody>
      </p:sp>
      <p:sp>
        <p:nvSpPr>
          <p:cNvPr id="23" name="TextBox 22">
            <a:extLst>
              <a:ext uri="{FF2B5EF4-FFF2-40B4-BE49-F238E27FC236}">
                <a16:creationId xmlns:a16="http://schemas.microsoft.com/office/drawing/2014/main" id="{EB586ED3-642C-4EF8-8B90-012FEDE16E52}"/>
              </a:ext>
            </a:extLst>
          </p:cNvPr>
          <p:cNvSpPr txBox="1"/>
          <p:nvPr/>
        </p:nvSpPr>
        <p:spPr>
          <a:xfrm>
            <a:off x="4439232" y="2837878"/>
            <a:ext cx="542611" cy="369332"/>
          </a:xfrm>
          <a:prstGeom prst="rect">
            <a:avLst/>
          </a:prstGeom>
          <a:noFill/>
        </p:spPr>
        <p:txBody>
          <a:bodyPr wrap="square" rtlCol="0">
            <a:spAutoFit/>
          </a:bodyPr>
          <a:lstStyle/>
          <a:p>
            <a:r>
              <a:rPr lang="en-US" dirty="0"/>
              <a:t>4</a:t>
            </a:r>
          </a:p>
        </p:txBody>
      </p:sp>
      <p:sp>
        <p:nvSpPr>
          <p:cNvPr id="24" name="TextBox 23">
            <a:extLst>
              <a:ext uri="{FF2B5EF4-FFF2-40B4-BE49-F238E27FC236}">
                <a16:creationId xmlns:a16="http://schemas.microsoft.com/office/drawing/2014/main" id="{66CCD7E3-DC2D-4B16-9F4A-74C081123D70}"/>
              </a:ext>
            </a:extLst>
          </p:cNvPr>
          <p:cNvSpPr txBox="1"/>
          <p:nvPr/>
        </p:nvSpPr>
        <p:spPr>
          <a:xfrm>
            <a:off x="2445001" y="2792608"/>
            <a:ext cx="542611" cy="369332"/>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D4456E91-D144-4CFE-97B0-9370EFF3A1F8}"/>
              </a:ext>
            </a:extLst>
          </p:cNvPr>
          <p:cNvSpPr txBox="1"/>
          <p:nvPr/>
        </p:nvSpPr>
        <p:spPr>
          <a:xfrm>
            <a:off x="5511105" y="2321240"/>
            <a:ext cx="542611" cy="369332"/>
          </a:xfrm>
          <a:prstGeom prst="rect">
            <a:avLst/>
          </a:prstGeom>
          <a:noFill/>
        </p:spPr>
        <p:txBody>
          <a:bodyPr wrap="square" rtlCol="0">
            <a:spAutoFit/>
          </a:bodyPr>
          <a:lstStyle/>
          <a:p>
            <a:r>
              <a:rPr lang="en-US" dirty="0"/>
              <a:t>1</a:t>
            </a:r>
          </a:p>
        </p:txBody>
      </p:sp>
      <p:cxnSp>
        <p:nvCxnSpPr>
          <p:cNvPr id="27" name="Straight Arrow Connector 26">
            <a:extLst>
              <a:ext uri="{FF2B5EF4-FFF2-40B4-BE49-F238E27FC236}">
                <a16:creationId xmlns:a16="http://schemas.microsoft.com/office/drawing/2014/main" id="{AFE16AD3-A9BB-4FC0-82EF-0E134538B0A1}"/>
              </a:ext>
            </a:extLst>
          </p:cNvPr>
          <p:cNvCxnSpPr>
            <a:cxnSpLocks/>
            <a:stCxn id="11" idx="3"/>
            <a:endCxn id="12" idx="7"/>
          </p:cNvCxnSpPr>
          <p:nvPr/>
        </p:nvCxnSpPr>
        <p:spPr>
          <a:xfrm flipH="1">
            <a:off x="2795195" y="2498796"/>
            <a:ext cx="1778115" cy="10474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A8D1945-1EB2-4D99-8126-37BC423FFC9A}"/>
              </a:ext>
            </a:extLst>
          </p:cNvPr>
          <p:cNvSpPr txBox="1"/>
          <p:nvPr/>
        </p:nvSpPr>
        <p:spPr>
          <a:xfrm>
            <a:off x="3555991" y="3361627"/>
            <a:ext cx="542611" cy="369332"/>
          </a:xfrm>
          <a:prstGeom prst="rect">
            <a:avLst/>
          </a:prstGeom>
          <a:noFill/>
        </p:spPr>
        <p:txBody>
          <a:bodyPr wrap="square" rtlCol="0">
            <a:spAutoFit/>
          </a:bodyPr>
          <a:lstStyle/>
          <a:p>
            <a:r>
              <a:rPr lang="en-US" dirty="0"/>
              <a:t>9</a:t>
            </a:r>
          </a:p>
        </p:txBody>
      </p:sp>
      <p:cxnSp>
        <p:nvCxnSpPr>
          <p:cNvPr id="30" name="Straight Arrow Connector 29">
            <a:extLst>
              <a:ext uri="{FF2B5EF4-FFF2-40B4-BE49-F238E27FC236}">
                <a16:creationId xmlns:a16="http://schemas.microsoft.com/office/drawing/2014/main" id="{CB00EE3D-CC4F-4D68-9F2A-C314716344BE}"/>
              </a:ext>
            </a:extLst>
          </p:cNvPr>
          <p:cNvCxnSpPr>
            <a:cxnSpLocks/>
            <a:stCxn id="13" idx="6"/>
            <a:endCxn id="14" idx="3"/>
          </p:cNvCxnSpPr>
          <p:nvPr/>
        </p:nvCxnSpPr>
        <p:spPr>
          <a:xfrm flipV="1">
            <a:off x="4823209" y="3117310"/>
            <a:ext cx="1451693" cy="5471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DE1635E-ADA4-415D-AD08-DE176A1090C7}"/>
              </a:ext>
            </a:extLst>
          </p:cNvPr>
          <p:cNvSpPr txBox="1"/>
          <p:nvPr/>
        </p:nvSpPr>
        <p:spPr>
          <a:xfrm>
            <a:off x="5478647" y="3061460"/>
            <a:ext cx="542611"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60760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EC439-3BF4-AD8D-5F7D-6B250CF3B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3CC99-8FCA-3F30-A14B-F3FD7565BC47}"/>
              </a:ext>
            </a:extLst>
          </p:cNvPr>
          <p:cNvSpPr>
            <a:spLocks noGrp="1"/>
          </p:cNvSpPr>
          <p:nvPr>
            <p:ph type="title"/>
          </p:nvPr>
        </p:nvSpPr>
        <p:spPr/>
        <p:txBody>
          <a:bodyPr/>
          <a:lstStyle/>
          <a:p>
            <a:pPr algn="l"/>
            <a:r>
              <a:rPr lang="en-US" sz="3600" dirty="0">
                <a:cs typeface="Segoe UI Semibold" panose="020B0702040204020203" pitchFamily="34" charset="0"/>
              </a:rPr>
              <a:t>3.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tập</a:t>
            </a:r>
            <a:endParaRPr lang="en-US" sz="3600" dirty="0">
              <a:cs typeface="Segoe UI Semibold" panose="020B0702040204020203" pitchFamily="34" charset="0"/>
            </a:endParaRPr>
          </a:p>
        </p:txBody>
      </p:sp>
      <p:sp>
        <p:nvSpPr>
          <p:cNvPr id="7" name="Slide Number Placeholder 6">
            <a:extLst>
              <a:ext uri="{FF2B5EF4-FFF2-40B4-BE49-F238E27FC236}">
                <a16:creationId xmlns:a16="http://schemas.microsoft.com/office/drawing/2014/main" id="{F2CDAF64-17A6-4062-9B6F-7AE2D670CAB6}"/>
              </a:ext>
            </a:extLst>
          </p:cNvPr>
          <p:cNvSpPr>
            <a:spLocks noGrp="1"/>
          </p:cNvSpPr>
          <p:nvPr>
            <p:ph type="sldNum" sz="quarter" idx="12"/>
          </p:nvPr>
        </p:nvSpPr>
        <p:spPr/>
        <p:txBody>
          <a:bodyPr/>
          <a:lstStyle/>
          <a:p>
            <a:fld id="{4EB4ADB3-4D6A-144B-B124-08234FE3D04F}" type="slidenum">
              <a:rPr lang="en-US" smtClean="0"/>
              <a:pPr/>
              <a:t>34</a:t>
            </a:fld>
            <a:endParaRPr lang="en-US"/>
          </a:p>
        </p:txBody>
      </p:sp>
      <p:sp>
        <p:nvSpPr>
          <p:cNvPr id="9" name="Footer Placeholder 8">
            <a:extLst>
              <a:ext uri="{FF2B5EF4-FFF2-40B4-BE49-F238E27FC236}">
                <a16:creationId xmlns:a16="http://schemas.microsoft.com/office/drawing/2014/main" id="{47FF30F7-B98F-DC68-8F28-C20E3A262A9B}"/>
              </a:ext>
            </a:extLst>
          </p:cNvPr>
          <p:cNvSpPr>
            <a:spLocks noGrp="1"/>
          </p:cNvSpPr>
          <p:nvPr>
            <p:ph type="ftr" sz="quarter" idx="11"/>
          </p:nvPr>
        </p:nvSpPr>
        <p:spPr/>
        <p:txBody>
          <a:bodyPr/>
          <a:lstStyle/>
          <a:p>
            <a:r>
              <a:rPr lang="vi-VN"/>
              <a:t>Toán rời rạc - Phạm Văn Cảnh</a:t>
            </a:r>
            <a:endParaRPr lang="en-US" dirty="0"/>
          </a:p>
        </p:txBody>
      </p:sp>
      <p:pic>
        <p:nvPicPr>
          <p:cNvPr id="8" name="Picture 7">
            <a:extLst>
              <a:ext uri="{FF2B5EF4-FFF2-40B4-BE49-F238E27FC236}">
                <a16:creationId xmlns:a16="http://schemas.microsoft.com/office/drawing/2014/main" id="{F8AEBA25-C042-D93C-B06A-C6CB45682DA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32" name="Content Placeholder 2">
            <a:extLst>
              <a:ext uri="{FF2B5EF4-FFF2-40B4-BE49-F238E27FC236}">
                <a16:creationId xmlns:a16="http://schemas.microsoft.com/office/drawing/2014/main" id="{81606B47-B4D3-78B4-73AD-D76902F26B31}"/>
              </a:ext>
            </a:extLst>
          </p:cNvPr>
          <p:cNvSpPr>
            <a:spLocks noGrp="1"/>
          </p:cNvSpPr>
          <p:nvPr>
            <p:ph idx="1"/>
          </p:nvPr>
        </p:nvSpPr>
        <p:spPr>
          <a:xfrm>
            <a:off x="457200" y="1291387"/>
            <a:ext cx="8229600" cy="4033087"/>
          </a:xfrm>
        </p:spPr>
        <p:txBody>
          <a:bodyPr>
            <a:normAutofit/>
          </a:bodyPr>
          <a:lstStyle/>
          <a:p>
            <a:pPr marL="0" indent="0" algn="just">
              <a:lnSpc>
                <a:spcPct val="130000"/>
              </a:lnSpc>
              <a:spcBef>
                <a:spcPct val="0"/>
              </a:spcBef>
              <a:buNone/>
            </a:pPr>
            <a:r>
              <a:rPr lang="en-US" sz="2400" dirty="0" err="1">
                <a:solidFill>
                  <a:srgbClr val="FF0000"/>
                </a:solidFill>
              </a:rPr>
              <a:t>Bài</a:t>
            </a:r>
            <a:r>
              <a:rPr lang="en-US" sz="2400" dirty="0">
                <a:solidFill>
                  <a:srgbClr val="FF0000"/>
                </a:solidFill>
              </a:rPr>
              <a:t> </a:t>
            </a:r>
            <a:r>
              <a:rPr lang="en-US" sz="2400" dirty="0" err="1">
                <a:solidFill>
                  <a:srgbClr val="FF0000"/>
                </a:solidFill>
              </a:rPr>
              <a:t>tập</a:t>
            </a:r>
            <a:r>
              <a:rPr lang="en-US" sz="2400" dirty="0">
                <a:solidFill>
                  <a:srgbClr val="FF0000"/>
                </a:solidFill>
              </a:rPr>
              <a:t> 3.2</a:t>
            </a:r>
            <a:r>
              <a:rPr lang="en-US" sz="2400" dirty="0"/>
              <a:t>: </a:t>
            </a:r>
            <a:r>
              <a:rPr lang="vi-VN" sz="2400" dirty="0"/>
              <a:t>Một công ty có </a:t>
            </a:r>
            <a:r>
              <a:rPr lang="vi-VN" sz="2400" b="1" dirty="0"/>
              <a:t>6</a:t>
            </a:r>
            <a:r>
              <a:rPr lang="vi-VN" sz="2400" dirty="0"/>
              <a:t> máy chủ kết nối với nhau như sơ đồ dưới đây, với số trên các cạnh biểu diễn thời gian truyền dữ liệu giữa hai máy chủ (tính bằng mili giây):</a:t>
            </a:r>
            <a:endParaRPr lang="en-US" sz="2400" dirty="0"/>
          </a:p>
          <a:p>
            <a:pPr algn="just">
              <a:lnSpc>
                <a:spcPct val="130000"/>
              </a:lnSpc>
              <a:spcBef>
                <a:spcPct val="0"/>
              </a:spcBef>
              <a:buFont typeface="Wingdings" panose="05000000000000000000" pitchFamily="2" charset="2"/>
              <a:buChar char="q"/>
            </a:pPr>
            <a:endParaRPr lang="en-US" sz="2400" dirty="0">
              <a:solidFill>
                <a:schemeClr val="tx1">
                  <a:lumMod val="75000"/>
                  <a:lumOff val="25000"/>
                </a:schemeClr>
              </a:solidFill>
              <a:latin typeface="Segoe WP"/>
              <a:cs typeface="Segoe UI Semilight" panose="020B0402040204020203" pitchFamily="34" charset="0"/>
            </a:endParaRPr>
          </a:p>
          <a:p>
            <a:pPr algn="just">
              <a:lnSpc>
                <a:spcPct val="130000"/>
              </a:lnSpc>
              <a:spcBef>
                <a:spcPct val="0"/>
              </a:spcBef>
              <a:buFont typeface="Wingdings" panose="05000000000000000000" pitchFamily="2" charset="2"/>
              <a:buChar char="q"/>
            </a:pPr>
            <a:endParaRPr lang="en-US" sz="2400" dirty="0">
              <a:solidFill>
                <a:schemeClr val="tx1">
                  <a:lumMod val="75000"/>
                  <a:lumOff val="25000"/>
                </a:schemeClr>
              </a:solidFill>
              <a:latin typeface="Segoe WP"/>
              <a:cs typeface="Segoe UI Semilight" panose="020B0402040204020203" pitchFamily="34" charset="0"/>
            </a:endParaRPr>
          </a:p>
          <a:p>
            <a:pPr algn="just">
              <a:lnSpc>
                <a:spcPct val="130000"/>
              </a:lnSpc>
              <a:spcBef>
                <a:spcPct val="0"/>
              </a:spcBef>
              <a:buFont typeface="Wingdings" panose="05000000000000000000" pitchFamily="2" charset="2"/>
              <a:buChar char="q"/>
            </a:pPr>
            <a:endParaRPr lang="en-US" sz="1800" dirty="0"/>
          </a:p>
          <a:p>
            <a:pPr algn="just">
              <a:lnSpc>
                <a:spcPct val="130000"/>
              </a:lnSpc>
              <a:spcBef>
                <a:spcPct val="0"/>
              </a:spcBef>
              <a:buFont typeface="Wingdings" panose="05000000000000000000" pitchFamily="2" charset="2"/>
              <a:buChar char="q"/>
            </a:pPr>
            <a:endParaRPr lang="en-US" sz="1800" dirty="0"/>
          </a:p>
        </p:txBody>
      </p:sp>
      <p:sp>
        <p:nvSpPr>
          <p:cNvPr id="10" name="Oval 9">
            <a:extLst>
              <a:ext uri="{FF2B5EF4-FFF2-40B4-BE49-F238E27FC236}">
                <a16:creationId xmlns:a16="http://schemas.microsoft.com/office/drawing/2014/main" id="{0FF1D4AF-E135-0D12-2ED7-47B9555F53FF}"/>
              </a:ext>
            </a:extLst>
          </p:cNvPr>
          <p:cNvSpPr/>
          <p:nvPr/>
        </p:nvSpPr>
        <p:spPr>
          <a:xfrm>
            <a:off x="2536156" y="5094507"/>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E00A25B0-2E80-E202-00EE-1A1FF14490C5}"/>
              </a:ext>
            </a:extLst>
          </p:cNvPr>
          <p:cNvSpPr/>
          <p:nvPr/>
        </p:nvSpPr>
        <p:spPr>
          <a:xfrm>
            <a:off x="4180289" y="3475829"/>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92A28B88-F953-755A-2284-9CBE0854E9E5}"/>
              </a:ext>
            </a:extLst>
          </p:cNvPr>
          <p:cNvSpPr/>
          <p:nvPr/>
        </p:nvSpPr>
        <p:spPr>
          <a:xfrm>
            <a:off x="2520737" y="3497364"/>
            <a:ext cx="321547"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900E45A3-7CF4-0988-7DEF-4CBD9725A16C}"/>
              </a:ext>
            </a:extLst>
          </p:cNvPr>
          <p:cNvSpPr/>
          <p:nvPr/>
        </p:nvSpPr>
        <p:spPr>
          <a:xfrm>
            <a:off x="4501836" y="5094507"/>
            <a:ext cx="296989" cy="33410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sp>
        <p:nvSpPr>
          <p:cNvPr id="14" name="Oval 13">
            <a:extLst>
              <a:ext uri="{FF2B5EF4-FFF2-40B4-BE49-F238E27FC236}">
                <a16:creationId xmlns:a16="http://schemas.microsoft.com/office/drawing/2014/main" id="{333064E4-E76F-E60C-1E4D-60FC475AE452}"/>
              </a:ext>
            </a:extLst>
          </p:cNvPr>
          <p:cNvSpPr/>
          <p:nvPr/>
        </p:nvSpPr>
        <p:spPr>
          <a:xfrm flipH="1">
            <a:off x="5544756" y="4316845"/>
            <a:ext cx="368364" cy="369333"/>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5</a:t>
            </a:r>
          </a:p>
        </p:txBody>
      </p:sp>
      <p:sp>
        <p:nvSpPr>
          <p:cNvPr id="33" name="TextBox 32">
            <a:extLst>
              <a:ext uri="{FF2B5EF4-FFF2-40B4-BE49-F238E27FC236}">
                <a16:creationId xmlns:a16="http://schemas.microsoft.com/office/drawing/2014/main" id="{972A6EAC-94FA-4CF6-8C19-9985AF2E1843}"/>
              </a:ext>
            </a:extLst>
          </p:cNvPr>
          <p:cNvSpPr txBox="1"/>
          <p:nvPr/>
        </p:nvSpPr>
        <p:spPr>
          <a:xfrm>
            <a:off x="3247690" y="3291163"/>
            <a:ext cx="542611" cy="369332"/>
          </a:xfrm>
          <a:prstGeom prst="rect">
            <a:avLst/>
          </a:prstGeom>
          <a:noFill/>
        </p:spPr>
        <p:txBody>
          <a:bodyPr wrap="square" rtlCol="0">
            <a:spAutoFit/>
          </a:bodyPr>
          <a:lstStyle/>
          <a:p>
            <a:r>
              <a:rPr lang="en-US" dirty="0"/>
              <a:t>3</a:t>
            </a:r>
          </a:p>
        </p:txBody>
      </p:sp>
      <p:sp>
        <p:nvSpPr>
          <p:cNvPr id="40" name="Oval 39">
            <a:extLst>
              <a:ext uri="{FF2B5EF4-FFF2-40B4-BE49-F238E27FC236}">
                <a16:creationId xmlns:a16="http://schemas.microsoft.com/office/drawing/2014/main" id="{94B570C8-B028-2CAC-0003-754333D475EF}"/>
              </a:ext>
            </a:extLst>
          </p:cNvPr>
          <p:cNvSpPr/>
          <p:nvPr/>
        </p:nvSpPr>
        <p:spPr>
          <a:xfrm flipH="1">
            <a:off x="6493879" y="3625271"/>
            <a:ext cx="368364" cy="369333"/>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6</a:t>
            </a:r>
          </a:p>
        </p:txBody>
      </p:sp>
      <p:cxnSp>
        <p:nvCxnSpPr>
          <p:cNvPr id="42" name="Straight Connector 41">
            <a:extLst>
              <a:ext uri="{FF2B5EF4-FFF2-40B4-BE49-F238E27FC236}">
                <a16:creationId xmlns:a16="http://schemas.microsoft.com/office/drawing/2014/main" id="{EEB885BD-4215-EA6D-5CF6-D7A0C3508706}"/>
              </a:ext>
            </a:extLst>
          </p:cNvPr>
          <p:cNvCxnSpPr>
            <a:stCxn id="12" idx="4"/>
          </p:cNvCxnSpPr>
          <p:nvPr/>
        </p:nvCxnSpPr>
        <p:spPr>
          <a:xfrm>
            <a:off x="2681511" y="3831473"/>
            <a:ext cx="15418" cy="1263034"/>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50919120-1F8A-E66B-44E0-66099648D49C}"/>
              </a:ext>
            </a:extLst>
          </p:cNvPr>
          <p:cNvCxnSpPr>
            <a:cxnSpLocks/>
            <a:stCxn id="12" idx="6"/>
            <a:endCxn id="11" idx="2"/>
          </p:cNvCxnSpPr>
          <p:nvPr/>
        </p:nvCxnSpPr>
        <p:spPr>
          <a:xfrm flipV="1">
            <a:off x="2842284" y="3642884"/>
            <a:ext cx="1338005" cy="21535"/>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11B5EC7E-92EA-0D88-E28F-47F2E51B7D31}"/>
              </a:ext>
            </a:extLst>
          </p:cNvPr>
          <p:cNvCxnSpPr>
            <a:cxnSpLocks/>
            <a:stCxn id="13" idx="2"/>
          </p:cNvCxnSpPr>
          <p:nvPr/>
        </p:nvCxnSpPr>
        <p:spPr>
          <a:xfrm flipH="1" flipV="1">
            <a:off x="2849329" y="5246907"/>
            <a:ext cx="1652507" cy="14655"/>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84DD5BE8-C199-091C-8645-3099A8DBB4D3}"/>
              </a:ext>
            </a:extLst>
          </p:cNvPr>
          <p:cNvCxnSpPr>
            <a:cxnSpLocks/>
            <a:stCxn id="11" idx="5"/>
            <a:endCxn id="13" idx="7"/>
          </p:cNvCxnSpPr>
          <p:nvPr/>
        </p:nvCxnSpPr>
        <p:spPr>
          <a:xfrm>
            <a:off x="4454747" y="3761009"/>
            <a:ext cx="300585" cy="1382427"/>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66D74B46-3D11-A70A-E1EA-7D83490DEE6C}"/>
              </a:ext>
            </a:extLst>
          </p:cNvPr>
          <p:cNvCxnSpPr>
            <a:cxnSpLocks/>
            <a:stCxn id="11" idx="3"/>
            <a:endCxn id="10" idx="7"/>
          </p:cNvCxnSpPr>
          <p:nvPr/>
        </p:nvCxnSpPr>
        <p:spPr>
          <a:xfrm flipH="1">
            <a:off x="2810614" y="3761009"/>
            <a:ext cx="1416764" cy="138242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C15564ED-3727-BC4C-CDB9-AF716C2FEEDD}"/>
              </a:ext>
            </a:extLst>
          </p:cNvPr>
          <p:cNvCxnSpPr>
            <a:cxnSpLocks/>
            <a:stCxn id="14" idx="5"/>
            <a:endCxn id="13" idx="7"/>
          </p:cNvCxnSpPr>
          <p:nvPr/>
        </p:nvCxnSpPr>
        <p:spPr>
          <a:xfrm flipH="1">
            <a:off x="4755332" y="4632090"/>
            <a:ext cx="843370" cy="511346"/>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3816E784-25BE-B42D-C3B0-D36265A858B8}"/>
              </a:ext>
            </a:extLst>
          </p:cNvPr>
          <p:cNvCxnSpPr>
            <a:cxnSpLocks/>
            <a:stCxn id="40" idx="5"/>
            <a:endCxn id="14" idx="1"/>
          </p:cNvCxnSpPr>
          <p:nvPr/>
        </p:nvCxnSpPr>
        <p:spPr>
          <a:xfrm flipH="1">
            <a:off x="5859174" y="3940516"/>
            <a:ext cx="688651" cy="430417"/>
          </a:xfrm>
          <a:prstGeom prst="line">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75F62A13-5485-52DC-89C6-CBDBA0A4CF92}"/>
              </a:ext>
            </a:extLst>
          </p:cNvPr>
          <p:cNvSpPr txBox="1"/>
          <p:nvPr/>
        </p:nvSpPr>
        <p:spPr>
          <a:xfrm>
            <a:off x="2306718" y="4373455"/>
            <a:ext cx="542611"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DC090988-4460-E17E-C8E9-2E150FD4303F}"/>
              </a:ext>
            </a:extLst>
          </p:cNvPr>
          <p:cNvSpPr txBox="1"/>
          <p:nvPr/>
        </p:nvSpPr>
        <p:spPr>
          <a:xfrm>
            <a:off x="4540494" y="4158616"/>
            <a:ext cx="542611" cy="369332"/>
          </a:xfrm>
          <a:prstGeom prst="rect">
            <a:avLst/>
          </a:prstGeom>
          <a:noFill/>
        </p:spPr>
        <p:txBody>
          <a:bodyPr wrap="square" rtlCol="0">
            <a:spAutoFit/>
          </a:bodyPr>
          <a:lstStyle/>
          <a:p>
            <a:r>
              <a:rPr lang="en-US" dirty="0"/>
              <a:t>6</a:t>
            </a:r>
          </a:p>
        </p:txBody>
      </p:sp>
      <p:sp>
        <p:nvSpPr>
          <p:cNvPr id="62" name="TextBox 61">
            <a:extLst>
              <a:ext uri="{FF2B5EF4-FFF2-40B4-BE49-F238E27FC236}">
                <a16:creationId xmlns:a16="http://schemas.microsoft.com/office/drawing/2014/main" id="{CB105389-324E-2848-8B22-EAD6FDB692A6}"/>
              </a:ext>
            </a:extLst>
          </p:cNvPr>
          <p:cNvSpPr txBox="1"/>
          <p:nvPr/>
        </p:nvSpPr>
        <p:spPr>
          <a:xfrm>
            <a:off x="3433906" y="4452222"/>
            <a:ext cx="542611" cy="369332"/>
          </a:xfrm>
          <a:prstGeom prst="rect">
            <a:avLst/>
          </a:prstGeom>
          <a:noFill/>
        </p:spPr>
        <p:txBody>
          <a:bodyPr wrap="square" rtlCol="0">
            <a:spAutoFit/>
          </a:bodyPr>
          <a:lstStyle/>
          <a:p>
            <a:r>
              <a:rPr lang="en-US" dirty="0"/>
              <a:t>1</a:t>
            </a:r>
          </a:p>
        </p:txBody>
      </p:sp>
      <p:sp>
        <p:nvSpPr>
          <p:cNvPr id="63" name="TextBox 62">
            <a:extLst>
              <a:ext uri="{FF2B5EF4-FFF2-40B4-BE49-F238E27FC236}">
                <a16:creationId xmlns:a16="http://schemas.microsoft.com/office/drawing/2014/main" id="{BC5AF32E-8096-2811-B2EB-E1B195DCEACD}"/>
              </a:ext>
            </a:extLst>
          </p:cNvPr>
          <p:cNvSpPr txBox="1"/>
          <p:nvPr/>
        </p:nvSpPr>
        <p:spPr>
          <a:xfrm>
            <a:off x="3271235" y="5381947"/>
            <a:ext cx="542611" cy="369332"/>
          </a:xfrm>
          <a:prstGeom prst="rect">
            <a:avLst/>
          </a:prstGeom>
          <a:noFill/>
        </p:spPr>
        <p:txBody>
          <a:bodyPr wrap="square" rtlCol="0">
            <a:spAutoFit/>
          </a:bodyPr>
          <a:lstStyle/>
          <a:p>
            <a:r>
              <a:rPr lang="en-US" dirty="0"/>
              <a:t>4</a:t>
            </a:r>
          </a:p>
        </p:txBody>
      </p:sp>
      <p:sp>
        <p:nvSpPr>
          <p:cNvPr id="64" name="TextBox 63">
            <a:extLst>
              <a:ext uri="{FF2B5EF4-FFF2-40B4-BE49-F238E27FC236}">
                <a16:creationId xmlns:a16="http://schemas.microsoft.com/office/drawing/2014/main" id="{A5B778EC-3451-ED14-27BF-DB34D68603CC}"/>
              </a:ext>
            </a:extLst>
          </p:cNvPr>
          <p:cNvSpPr txBox="1"/>
          <p:nvPr/>
        </p:nvSpPr>
        <p:spPr>
          <a:xfrm>
            <a:off x="5163523" y="4921917"/>
            <a:ext cx="542611" cy="369332"/>
          </a:xfrm>
          <a:prstGeom prst="rect">
            <a:avLst/>
          </a:prstGeom>
          <a:noFill/>
        </p:spPr>
        <p:txBody>
          <a:bodyPr wrap="square" rtlCol="0">
            <a:spAutoFit/>
          </a:bodyPr>
          <a:lstStyle/>
          <a:p>
            <a:r>
              <a:rPr lang="en-US" dirty="0"/>
              <a:t>3</a:t>
            </a:r>
          </a:p>
        </p:txBody>
      </p:sp>
      <p:sp>
        <p:nvSpPr>
          <p:cNvPr id="65" name="TextBox 64">
            <a:extLst>
              <a:ext uri="{FF2B5EF4-FFF2-40B4-BE49-F238E27FC236}">
                <a16:creationId xmlns:a16="http://schemas.microsoft.com/office/drawing/2014/main" id="{DA9F9CA7-5D86-5D64-EE1C-9D5138E59404}"/>
              </a:ext>
            </a:extLst>
          </p:cNvPr>
          <p:cNvSpPr txBox="1"/>
          <p:nvPr/>
        </p:nvSpPr>
        <p:spPr>
          <a:xfrm>
            <a:off x="6162423" y="4215004"/>
            <a:ext cx="542611" cy="369332"/>
          </a:xfrm>
          <a:prstGeom prst="rect">
            <a:avLst/>
          </a:prstGeom>
          <a:noFill/>
        </p:spPr>
        <p:txBody>
          <a:bodyPr wrap="square" rtlCol="0">
            <a:spAutoFit/>
          </a:bodyPr>
          <a:lstStyle/>
          <a:p>
            <a:r>
              <a:rPr lang="en-US" dirty="0"/>
              <a:t>2</a:t>
            </a:r>
          </a:p>
        </p:txBody>
      </p:sp>
      <p:cxnSp>
        <p:nvCxnSpPr>
          <p:cNvPr id="66" name="Straight Connector 65">
            <a:extLst>
              <a:ext uri="{FF2B5EF4-FFF2-40B4-BE49-F238E27FC236}">
                <a16:creationId xmlns:a16="http://schemas.microsoft.com/office/drawing/2014/main" id="{159A64EA-9463-6463-BA67-02DA7DF3F580}"/>
              </a:ext>
            </a:extLst>
          </p:cNvPr>
          <p:cNvCxnSpPr>
            <a:cxnSpLocks/>
            <a:stCxn id="11" idx="5"/>
            <a:endCxn id="14" idx="0"/>
          </p:cNvCxnSpPr>
          <p:nvPr/>
        </p:nvCxnSpPr>
        <p:spPr>
          <a:xfrm>
            <a:off x="4454747" y="3761009"/>
            <a:ext cx="1274191" cy="555836"/>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B53A8F73-39E6-2757-9943-C966532AF811}"/>
              </a:ext>
            </a:extLst>
          </p:cNvPr>
          <p:cNvCxnSpPr>
            <a:cxnSpLocks/>
            <a:stCxn id="11" idx="6"/>
            <a:endCxn id="40" idx="6"/>
          </p:cNvCxnSpPr>
          <p:nvPr/>
        </p:nvCxnSpPr>
        <p:spPr>
          <a:xfrm>
            <a:off x="4501836" y="3642884"/>
            <a:ext cx="1992043" cy="167054"/>
          </a:xfrm>
          <a:prstGeom prst="line">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4F0D97C7-7B07-383A-1233-205A153AE143}"/>
              </a:ext>
            </a:extLst>
          </p:cNvPr>
          <p:cNvSpPr txBox="1"/>
          <p:nvPr/>
        </p:nvSpPr>
        <p:spPr>
          <a:xfrm>
            <a:off x="5155789" y="3766619"/>
            <a:ext cx="542611" cy="369332"/>
          </a:xfrm>
          <a:prstGeom prst="rect">
            <a:avLst/>
          </a:prstGeom>
          <a:noFill/>
        </p:spPr>
        <p:txBody>
          <a:bodyPr wrap="square" rtlCol="0">
            <a:spAutoFit/>
          </a:bodyPr>
          <a:lstStyle/>
          <a:p>
            <a:r>
              <a:rPr lang="en-US" dirty="0"/>
              <a:t>1</a:t>
            </a:r>
          </a:p>
        </p:txBody>
      </p:sp>
      <p:sp>
        <p:nvSpPr>
          <p:cNvPr id="74" name="TextBox 73">
            <a:extLst>
              <a:ext uri="{FF2B5EF4-FFF2-40B4-BE49-F238E27FC236}">
                <a16:creationId xmlns:a16="http://schemas.microsoft.com/office/drawing/2014/main" id="{422BEB2C-3EEA-02E4-0BA8-4F77A85D3AF7}"/>
              </a:ext>
            </a:extLst>
          </p:cNvPr>
          <p:cNvSpPr txBox="1"/>
          <p:nvPr/>
        </p:nvSpPr>
        <p:spPr>
          <a:xfrm>
            <a:off x="5327396" y="3291163"/>
            <a:ext cx="542611"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78336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72348-CA90-B598-7178-C0D61AB7B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5D2E5-CFFF-8B19-AD15-2AE307353F9E}"/>
              </a:ext>
            </a:extLst>
          </p:cNvPr>
          <p:cNvSpPr>
            <a:spLocks noGrp="1"/>
          </p:cNvSpPr>
          <p:nvPr>
            <p:ph type="title"/>
          </p:nvPr>
        </p:nvSpPr>
        <p:spPr/>
        <p:txBody>
          <a:bodyPr/>
          <a:lstStyle/>
          <a:p>
            <a:r>
              <a:rPr lang="en-VN" sz="3600" dirty="0">
                <a:solidFill>
                  <a:srgbClr val="009900"/>
                </a:solidFill>
              </a:rPr>
              <a:t>Tổng kết</a:t>
            </a:r>
          </a:p>
        </p:txBody>
      </p:sp>
      <p:sp>
        <p:nvSpPr>
          <p:cNvPr id="3" name="Footer Placeholder 2">
            <a:extLst>
              <a:ext uri="{FF2B5EF4-FFF2-40B4-BE49-F238E27FC236}">
                <a16:creationId xmlns:a16="http://schemas.microsoft.com/office/drawing/2014/main" id="{E0664D5B-07E1-7CBF-16DC-38FD9C757013}"/>
              </a:ext>
            </a:extLst>
          </p:cNvPr>
          <p:cNvSpPr>
            <a:spLocks noGrp="1"/>
          </p:cNvSpPr>
          <p:nvPr>
            <p:ph type="ftr" sz="quarter" idx="11"/>
          </p:nvPr>
        </p:nvSpPr>
        <p:spPr/>
        <p:txBody>
          <a:bodyPr/>
          <a:lstStyle/>
          <a:p>
            <a:r>
              <a:rPr lang="en-US"/>
              <a:t>Toán rời rạc - Nguyễn Thị Dinh</a:t>
            </a:r>
            <a:endParaRPr lang="en-US" dirty="0"/>
          </a:p>
        </p:txBody>
      </p:sp>
      <p:sp>
        <p:nvSpPr>
          <p:cNvPr id="4" name="Slide Number Placeholder 3">
            <a:extLst>
              <a:ext uri="{FF2B5EF4-FFF2-40B4-BE49-F238E27FC236}">
                <a16:creationId xmlns:a16="http://schemas.microsoft.com/office/drawing/2014/main" id="{F1A3FFE6-FBD5-8296-A2F1-CB1B7EBA77E1}"/>
              </a:ext>
            </a:extLst>
          </p:cNvPr>
          <p:cNvSpPr>
            <a:spLocks noGrp="1"/>
          </p:cNvSpPr>
          <p:nvPr>
            <p:ph type="sldNum" sz="quarter" idx="12"/>
          </p:nvPr>
        </p:nvSpPr>
        <p:spPr/>
        <p:txBody>
          <a:bodyPr/>
          <a:lstStyle/>
          <a:p>
            <a:fld id="{4EB4ADB3-4D6A-144B-B124-08234FE3D04F}" type="slidenum">
              <a:rPr lang="en-US" smtClean="0"/>
              <a:pPr/>
              <a:t>35</a:t>
            </a:fld>
            <a:endParaRPr lang="en-US"/>
          </a:p>
        </p:txBody>
      </p:sp>
      <p:sp>
        <p:nvSpPr>
          <p:cNvPr id="5" name="TextBox 4">
            <a:extLst>
              <a:ext uri="{FF2B5EF4-FFF2-40B4-BE49-F238E27FC236}">
                <a16:creationId xmlns:a16="http://schemas.microsoft.com/office/drawing/2014/main" id="{60F59460-B1A3-3C5A-6404-DA42B6FBF29C}"/>
              </a:ext>
            </a:extLst>
          </p:cNvPr>
          <p:cNvSpPr txBox="1"/>
          <p:nvPr/>
        </p:nvSpPr>
        <p:spPr>
          <a:xfrm>
            <a:off x="743712" y="1414272"/>
            <a:ext cx="7632192" cy="1661993"/>
          </a:xfrm>
          <a:prstGeom prst="rect">
            <a:avLst/>
          </a:prstGeom>
          <a:noFill/>
        </p:spPr>
        <p:txBody>
          <a:bodyPr wrap="square" rtlCol="0">
            <a:spAutoFit/>
          </a:bodyPr>
          <a:lstStyle/>
          <a:p>
            <a:pPr marL="285750" indent="-285750">
              <a:buFont typeface="Arial" panose="020B0604020202020204" pitchFamily="34" charset="0"/>
              <a:buChar char="•"/>
            </a:pPr>
            <a:r>
              <a:rPr lang="en-US" sz="2800" dirty="0"/>
              <a:t>B</a:t>
            </a:r>
            <a:r>
              <a:rPr lang="en-VN" sz="2800" dirty="0"/>
              <a:t>ài toàn đường đi ngắn nhất </a:t>
            </a:r>
          </a:p>
          <a:p>
            <a:pPr marL="285750" indent="-285750">
              <a:buFont typeface="Arial" panose="020B0604020202020204" pitchFamily="34" charset="0"/>
              <a:buChar char="•"/>
            </a:pPr>
            <a:r>
              <a:rPr lang="en-VN" sz="2800" dirty="0"/>
              <a:t>Áp dụng thuật toán </a:t>
            </a:r>
            <a:r>
              <a:rPr lang="en-US" sz="2800" dirty="0" err="1"/>
              <a:t>Dijsktra</a:t>
            </a:r>
            <a:r>
              <a:rPr lang="en-VN" sz="2800" dirty="0"/>
              <a:t> vào giải bài toán tìm đường đi ngắn nhất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6396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err="1">
                <a:cs typeface="Segoe UI Semibold" panose="020B0702040204020203" pitchFamily="34" charset="0"/>
              </a:rPr>
              <a:t>Tài</a:t>
            </a:r>
            <a:r>
              <a:rPr lang="en-US" sz="3600" dirty="0">
                <a:cs typeface="Segoe UI Semibold" panose="020B0702040204020203" pitchFamily="34" charset="0"/>
              </a:rPr>
              <a:t> </a:t>
            </a:r>
            <a:r>
              <a:rPr lang="en-US" sz="3600" dirty="0" err="1">
                <a:cs typeface="Segoe UI Semibold" panose="020B0702040204020203" pitchFamily="34" charset="0"/>
              </a:rPr>
              <a:t>liệu</a:t>
            </a:r>
            <a:r>
              <a:rPr lang="en-US" sz="3600" dirty="0">
                <a:cs typeface="Segoe UI Semibold" panose="020B0702040204020203" pitchFamily="34" charset="0"/>
              </a:rPr>
              <a:t> </a:t>
            </a:r>
            <a:r>
              <a:rPr lang="en-US" sz="3600" dirty="0" err="1">
                <a:cs typeface="Segoe UI Semibold" panose="020B0702040204020203" pitchFamily="34" charset="0"/>
              </a:rPr>
              <a:t>tham</a:t>
            </a:r>
            <a:r>
              <a:rPr lang="en-US" sz="3600" dirty="0">
                <a:cs typeface="Segoe UI Semibold" panose="020B0702040204020203" pitchFamily="34" charset="0"/>
              </a:rPr>
              <a:t> </a:t>
            </a:r>
            <a:r>
              <a:rPr lang="en-US" sz="3600" dirty="0" err="1">
                <a:cs typeface="Segoe UI Semibold" panose="020B0702040204020203" pitchFamily="34" charset="0"/>
              </a:rPr>
              <a:t>khảo</a:t>
            </a:r>
            <a:endParaRPr lang="en-US" sz="3600" dirty="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36</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32" name="Content Placeholder 2">
            <a:extLst>
              <a:ext uri="{FF2B5EF4-FFF2-40B4-BE49-F238E27FC236}">
                <a16:creationId xmlns:a16="http://schemas.microsoft.com/office/drawing/2014/main" id="{B3C2248D-47D8-4A18-9AEA-C27E94882328}"/>
              </a:ext>
            </a:extLst>
          </p:cNvPr>
          <p:cNvSpPr>
            <a:spLocks noGrp="1"/>
          </p:cNvSpPr>
          <p:nvPr>
            <p:ph idx="1"/>
          </p:nvPr>
        </p:nvSpPr>
        <p:spPr>
          <a:xfrm>
            <a:off x="457200" y="1291387"/>
            <a:ext cx="8229600" cy="4033087"/>
          </a:xfrm>
        </p:spPr>
        <p:txBody>
          <a:bodyPr>
            <a:normAutofit/>
          </a:bodyPr>
          <a:lstStyle/>
          <a:p>
            <a:pPr algn="just">
              <a:lnSpc>
                <a:spcPct val="130000"/>
              </a:lnSpc>
              <a:spcBef>
                <a:spcPct val="0"/>
              </a:spcBef>
              <a:buFont typeface="Wingdings" panose="05000000000000000000" pitchFamily="2" charset="2"/>
              <a:buChar char="q"/>
            </a:pPr>
            <a:r>
              <a:rPr lang="en-US" sz="2400" b="1" dirty="0" err="1">
                <a:solidFill>
                  <a:srgbClr val="FF0000"/>
                </a:solidFill>
                <a:latin typeface="Segoe UI" panose="020B0502040204020203" pitchFamily="34" charset="0"/>
                <a:cs typeface="Segoe UI" panose="020B0502040204020203" pitchFamily="34" charset="0"/>
              </a:rPr>
              <a:t>Tiếng</a:t>
            </a:r>
            <a:r>
              <a:rPr lang="en-US" sz="2400" b="1" dirty="0">
                <a:solidFill>
                  <a:srgbClr val="FF0000"/>
                </a:solidFill>
                <a:latin typeface="Segoe UI" panose="020B0502040204020203" pitchFamily="34" charset="0"/>
                <a:cs typeface="Segoe UI" panose="020B0502040204020203" pitchFamily="34" charset="0"/>
              </a:rPr>
              <a:t> Anh</a:t>
            </a:r>
          </a:p>
          <a:p>
            <a:pPr lvl="1" algn="just">
              <a:spcBef>
                <a:spcPct val="0"/>
              </a:spcBef>
            </a:pPr>
            <a:r>
              <a:rPr lang="en-US" sz="2000" dirty="0">
                <a:solidFill>
                  <a:schemeClr val="tx1"/>
                </a:solidFill>
              </a:rPr>
              <a:t>Kenneth H. Rosen, </a:t>
            </a:r>
            <a:r>
              <a:rPr lang="en-US" sz="2000" i="1" dirty="0">
                <a:solidFill>
                  <a:srgbClr val="0000FF"/>
                </a:solidFill>
              </a:rPr>
              <a:t>Discrete Mathematics Applications</a:t>
            </a:r>
            <a:r>
              <a:rPr lang="en-US" sz="2000" dirty="0"/>
              <a:t>, </a:t>
            </a:r>
            <a:r>
              <a:rPr lang="en-US" sz="2000" dirty="0">
                <a:solidFill>
                  <a:schemeClr val="tx1"/>
                </a:solidFill>
              </a:rPr>
              <a:t>8</a:t>
            </a:r>
            <a:r>
              <a:rPr lang="en-US" sz="2000" baseline="30000" dirty="0">
                <a:solidFill>
                  <a:schemeClr val="tx1"/>
                </a:solidFill>
              </a:rPr>
              <a:t>th</a:t>
            </a:r>
            <a:r>
              <a:rPr lang="en-US" sz="2000" dirty="0">
                <a:solidFill>
                  <a:schemeClr val="tx1"/>
                </a:solidFill>
              </a:rPr>
              <a:t> Edition,  </a:t>
            </a:r>
            <a:r>
              <a:rPr lang="en-US" sz="2000" dirty="0" err="1">
                <a:solidFill>
                  <a:schemeClr val="tx1"/>
                </a:solidFill>
              </a:rPr>
              <a:t>Mr</a:t>
            </a:r>
            <a:r>
              <a:rPr lang="en-US" sz="2000" dirty="0">
                <a:solidFill>
                  <a:schemeClr val="tx1"/>
                </a:solidFill>
              </a:rPr>
              <a:t> Graw Hill Educational, 2019</a:t>
            </a:r>
          </a:p>
          <a:p>
            <a:pPr algn="just">
              <a:lnSpc>
                <a:spcPct val="130000"/>
              </a:lnSpc>
              <a:spcBef>
                <a:spcPct val="0"/>
              </a:spcBef>
              <a:buFont typeface="Wingdings" panose="05000000000000000000" pitchFamily="2" charset="2"/>
              <a:buChar char="q"/>
            </a:pPr>
            <a:r>
              <a:rPr lang="en-US" sz="2400" b="1" dirty="0" err="1">
                <a:solidFill>
                  <a:srgbClr val="FF0000"/>
                </a:solidFill>
              </a:rPr>
              <a:t>Tiếng</a:t>
            </a:r>
            <a:r>
              <a:rPr lang="en-US" sz="2400" b="1" dirty="0">
                <a:solidFill>
                  <a:srgbClr val="FF0000"/>
                </a:solidFill>
              </a:rPr>
              <a:t> </a:t>
            </a:r>
            <a:r>
              <a:rPr lang="en-US" sz="2400" b="1" dirty="0" err="1">
                <a:solidFill>
                  <a:srgbClr val="FF0000"/>
                </a:solidFill>
              </a:rPr>
              <a:t>Việt</a:t>
            </a:r>
            <a:endParaRPr lang="en-US" sz="2400" b="1" dirty="0">
              <a:solidFill>
                <a:srgbClr val="FF0000"/>
              </a:solidFill>
            </a:endParaRPr>
          </a:p>
          <a:p>
            <a:pPr lvl="1" algn="just">
              <a:spcBef>
                <a:spcPct val="0"/>
              </a:spcBef>
            </a:pPr>
            <a:r>
              <a:rPr lang="en-US" sz="2000" dirty="0" err="1">
                <a:solidFill>
                  <a:schemeClr val="tx1"/>
                </a:solidFill>
              </a:rPr>
              <a:t>Đỗ</a:t>
            </a:r>
            <a:r>
              <a:rPr lang="en-US" sz="2000" dirty="0">
                <a:solidFill>
                  <a:schemeClr val="tx1"/>
                </a:solidFill>
              </a:rPr>
              <a:t> </a:t>
            </a:r>
            <a:r>
              <a:rPr lang="en-US" sz="2000" dirty="0" err="1">
                <a:solidFill>
                  <a:schemeClr val="tx1"/>
                </a:solidFill>
              </a:rPr>
              <a:t>Đức</a:t>
            </a:r>
            <a:r>
              <a:rPr lang="en-US" sz="2000" dirty="0">
                <a:solidFill>
                  <a:schemeClr val="tx1"/>
                </a:solidFill>
              </a:rPr>
              <a:t> </a:t>
            </a:r>
            <a:r>
              <a:rPr lang="en-US" sz="2000" dirty="0" err="1">
                <a:solidFill>
                  <a:schemeClr val="tx1"/>
                </a:solidFill>
              </a:rPr>
              <a:t>Giáo</a:t>
            </a:r>
            <a:r>
              <a:rPr lang="en-US" sz="2000" dirty="0">
                <a:solidFill>
                  <a:schemeClr val="tx1"/>
                </a:solidFill>
              </a:rPr>
              <a:t>,</a:t>
            </a:r>
            <a:r>
              <a:rPr lang="en-US" sz="2000" dirty="0"/>
              <a:t> </a:t>
            </a:r>
            <a:r>
              <a:rPr lang="en-US" sz="2000" i="1" dirty="0" err="1">
                <a:solidFill>
                  <a:srgbClr val="0000FF"/>
                </a:solidFill>
              </a:rPr>
              <a:t>Toán</a:t>
            </a:r>
            <a:r>
              <a:rPr lang="en-US" sz="2000" i="1" dirty="0">
                <a:solidFill>
                  <a:srgbClr val="0000FF"/>
                </a:solidFill>
              </a:rPr>
              <a:t> </a:t>
            </a:r>
            <a:r>
              <a:rPr lang="en-US" sz="2000" i="1" dirty="0" err="1">
                <a:solidFill>
                  <a:srgbClr val="0000FF"/>
                </a:solidFill>
              </a:rPr>
              <a:t>rời</a:t>
            </a:r>
            <a:r>
              <a:rPr lang="en-US" sz="2000" i="1" dirty="0">
                <a:solidFill>
                  <a:srgbClr val="0000FF"/>
                </a:solidFill>
              </a:rPr>
              <a:t> </a:t>
            </a:r>
            <a:r>
              <a:rPr lang="en-US" sz="2000" i="1" dirty="0" err="1">
                <a:solidFill>
                  <a:srgbClr val="0000FF"/>
                </a:solidFill>
              </a:rPr>
              <a:t>rạc</a:t>
            </a:r>
            <a:r>
              <a:rPr lang="en-US" sz="2000" i="1" dirty="0">
                <a:solidFill>
                  <a:srgbClr val="0000FF"/>
                </a:solidFill>
              </a:rPr>
              <a:t> </a:t>
            </a:r>
            <a:r>
              <a:rPr lang="en-US" sz="2000" i="1" dirty="0" err="1">
                <a:solidFill>
                  <a:srgbClr val="0000FF"/>
                </a:solidFill>
              </a:rPr>
              <a:t>ứng</a:t>
            </a:r>
            <a:r>
              <a:rPr lang="en-US" sz="2000" i="1" dirty="0">
                <a:solidFill>
                  <a:srgbClr val="0000FF"/>
                </a:solidFill>
              </a:rPr>
              <a:t> </a:t>
            </a:r>
            <a:r>
              <a:rPr lang="en-US" sz="2000" i="1" dirty="0" err="1">
                <a:solidFill>
                  <a:srgbClr val="0000FF"/>
                </a:solidFill>
              </a:rPr>
              <a:t>dụng</a:t>
            </a:r>
            <a:r>
              <a:rPr lang="en-US" sz="2000" i="1" dirty="0">
                <a:solidFill>
                  <a:srgbClr val="0000FF"/>
                </a:solidFill>
              </a:rPr>
              <a:t> </a:t>
            </a:r>
            <a:r>
              <a:rPr lang="en-US" sz="2000" i="1" dirty="0" err="1">
                <a:solidFill>
                  <a:srgbClr val="0000FF"/>
                </a:solidFill>
              </a:rPr>
              <a:t>trong</a:t>
            </a:r>
            <a:r>
              <a:rPr lang="en-US" sz="2000" i="1" dirty="0">
                <a:solidFill>
                  <a:srgbClr val="0000FF"/>
                </a:solidFill>
              </a:rPr>
              <a:t> tin </a:t>
            </a:r>
            <a:r>
              <a:rPr lang="en-US" sz="2000" i="1" dirty="0" err="1">
                <a:solidFill>
                  <a:srgbClr val="0000FF"/>
                </a:solidFill>
              </a:rPr>
              <a:t>học</a:t>
            </a:r>
            <a:r>
              <a:rPr lang="en-US" sz="2000" dirty="0"/>
              <a:t>, </a:t>
            </a:r>
            <a:r>
              <a:rPr lang="en-US" sz="2000" dirty="0">
                <a:solidFill>
                  <a:schemeClr val="tx1"/>
                </a:solidFill>
              </a:rPr>
              <a:t>NXB </a:t>
            </a:r>
            <a:r>
              <a:rPr lang="en-US" sz="2000" dirty="0" err="1">
                <a:solidFill>
                  <a:schemeClr val="tx1"/>
                </a:solidFill>
              </a:rPr>
              <a:t>Giáo</a:t>
            </a:r>
            <a:r>
              <a:rPr lang="en-US" sz="2000" dirty="0">
                <a:solidFill>
                  <a:schemeClr val="tx1"/>
                </a:solidFill>
              </a:rPr>
              <a:t> </a:t>
            </a:r>
            <a:r>
              <a:rPr lang="en-US" sz="2000" dirty="0" err="1">
                <a:solidFill>
                  <a:schemeClr val="tx1"/>
                </a:solidFill>
              </a:rPr>
              <a:t>dục</a:t>
            </a:r>
            <a:r>
              <a:rPr lang="en-US" sz="2000" dirty="0">
                <a:solidFill>
                  <a:schemeClr val="tx1"/>
                </a:solidFill>
              </a:rPr>
              <a:t>, 2005.</a:t>
            </a:r>
          </a:p>
          <a:p>
            <a:pPr lvl="1" algn="just">
              <a:spcBef>
                <a:spcPct val="0"/>
              </a:spcBef>
            </a:pPr>
            <a:r>
              <a:rPr lang="en-US" sz="2000" dirty="0" err="1">
                <a:solidFill>
                  <a:schemeClr val="tx1"/>
                </a:solidFill>
              </a:rPr>
              <a:t>Nguyễn</a:t>
            </a:r>
            <a:r>
              <a:rPr lang="en-US" sz="2000" dirty="0">
                <a:solidFill>
                  <a:schemeClr val="tx1"/>
                </a:solidFill>
              </a:rPr>
              <a:t> </a:t>
            </a:r>
            <a:r>
              <a:rPr lang="en-US" sz="2000" dirty="0" err="1">
                <a:solidFill>
                  <a:schemeClr val="tx1"/>
                </a:solidFill>
              </a:rPr>
              <a:t>Hữu</a:t>
            </a:r>
            <a:r>
              <a:rPr lang="en-US" sz="2000" dirty="0">
                <a:solidFill>
                  <a:schemeClr val="tx1"/>
                </a:solidFill>
              </a:rPr>
              <a:t> Anh, </a:t>
            </a:r>
            <a:r>
              <a:rPr lang="en-US" sz="2000" i="1" dirty="0" err="1">
                <a:solidFill>
                  <a:srgbClr val="0000FF"/>
                </a:solidFill>
              </a:rPr>
              <a:t>Toán</a:t>
            </a:r>
            <a:r>
              <a:rPr lang="en-US" sz="2000" i="1" dirty="0">
                <a:solidFill>
                  <a:srgbClr val="0000FF"/>
                </a:solidFill>
              </a:rPr>
              <a:t> </a:t>
            </a:r>
            <a:r>
              <a:rPr lang="en-US" sz="2000" i="1" dirty="0" err="1">
                <a:solidFill>
                  <a:srgbClr val="0000FF"/>
                </a:solidFill>
              </a:rPr>
              <a:t>rời</a:t>
            </a:r>
            <a:r>
              <a:rPr lang="en-US" sz="2000" i="1" dirty="0">
                <a:solidFill>
                  <a:srgbClr val="0000FF"/>
                </a:solidFill>
              </a:rPr>
              <a:t> </a:t>
            </a:r>
            <a:r>
              <a:rPr lang="en-US" sz="2000" i="1" dirty="0" err="1">
                <a:solidFill>
                  <a:srgbClr val="0000FF"/>
                </a:solidFill>
              </a:rPr>
              <a:t>rạc</a:t>
            </a:r>
            <a:r>
              <a:rPr lang="en-US" sz="2000" dirty="0"/>
              <a:t>, </a:t>
            </a:r>
            <a:r>
              <a:rPr lang="en-US" sz="2000" dirty="0">
                <a:solidFill>
                  <a:schemeClr val="tx1"/>
                </a:solidFill>
              </a:rPr>
              <a:t>NXB Lao </a:t>
            </a:r>
            <a:r>
              <a:rPr lang="en-US" sz="2000" dirty="0" err="1">
                <a:solidFill>
                  <a:schemeClr val="tx1"/>
                </a:solidFill>
              </a:rPr>
              <a:t>Động</a:t>
            </a:r>
            <a:r>
              <a:rPr lang="en-US" sz="2000" dirty="0">
                <a:solidFill>
                  <a:schemeClr val="tx1"/>
                </a:solidFill>
              </a:rPr>
              <a:t> </a:t>
            </a:r>
            <a:r>
              <a:rPr lang="en-US" sz="2000" dirty="0" err="1">
                <a:solidFill>
                  <a:schemeClr val="tx1"/>
                </a:solidFill>
              </a:rPr>
              <a:t>Xã</a:t>
            </a:r>
            <a:r>
              <a:rPr lang="en-US" sz="2000" dirty="0">
                <a:solidFill>
                  <a:schemeClr val="tx1"/>
                </a:solidFill>
              </a:rPr>
              <a:t> </a:t>
            </a:r>
            <a:r>
              <a:rPr lang="en-US" sz="2000" dirty="0" err="1">
                <a:solidFill>
                  <a:schemeClr val="tx1"/>
                </a:solidFill>
              </a:rPr>
              <a:t>hội</a:t>
            </a:r>
            <a:r>
              <a:rPr lang="en-US" sz="2000" dirty="0">
                <a:solidFill>
                  <a:schemeClr val="tx1"/>
                </a:solidFill>
              </a:rPr>
              <a:t>, 2010.</a:t>
            </a:r>
          </a:p>
          <a:p>
            <a:pPr lvl="1" algn="just">
              <a:spcBef>
                <a:spcPct val="0"/>
              </a:spcBef>
            </a:pPr>
            <a:r>
              <a:rPr lang="en-US" sz="2000" dirty="0" err="1">
                <a:solidFill>
                  <a:schemeClr val="tx1">
                    <a:lumMod val="85000"/>
                    <a:lumOff val="15000"/>
                  </a:schemeClr>
                </a:solidFill>
              </a:rPr>
              <a:t>Nguyễn</a:t>
            </a:r>
            <a:r>
              <a:rPr lang="en-US" sz="2000" dirty="0">
                <a:solidFill>
                  <a:schemeClr val="tx1">
                    <a:lumMod val="85000"/>
                    <a:lumOff val="15000"/>
                  </a:schemeClr>
                </a:solidFill>
              </a:rPr>
              <a:t> </a:t>
            </a:r>
            <a:r>
              <a:rPr lang="en-US" sz="2000" dirty="0" err="1">
                <a:solidFill>
                  <a:schemeClr val="tx1">
                    <a:lumMod val="85000"/>
                    <a:lumOff val="15000"/>
                  </a:schemeClr>
                </a:solidFill>
              </a:rPr>
              <a:t>Đức</a:t>
            </a:r>
            <a:r>
              <a:rPr lang="en-US" sz="2000" dirty="0">
                <a:solidFill>
                  <a:schemeClr val="tx1">
                    <a:lumMod val="85000"/>
                    <a:lumOff val="15000"/>
                  </a:schemeClr>
                </a:solidFill>
              </a:rPr>
              <a:t> </a:t>
            </a:r>
            <a:r>
              <a:rPr lang="en-US" sz="2000" dirty="0" err="1">
                <a:solidFill>
                  <a:schemeClr val="tx1">
                    <a:lumMod val="85000"/>
                    <a:lumOff val="15000"/>
                  </a:schemeClr>
                </a:solidFill>
              </a:rPr>
              <a:t>Nghĩa</a:t>
            </a:r>
            <a:r>
              <a:rPr lang="en-US" sz="2000" dirty="0">
                <a:solidFill>
                  <a:schemeClr val="tx1">
                    <a:lumMod val="85000"/>
                    <a:lumOff val="15000"/>
                  </a:schemeClr>
                </a:solidFill>
              </a:rPr>
              <a:t>, </a:t>
            </a:r>
            <a:r>
              <a:rPr lang="en-US" sz="2000" dirty="0" err="1">
                <a:solidFill>
                  <a:schemeClr val="tx1">
                    <a:lumMod val="85000"/>
                    <a:lumOff val="15000"/>
                  </a:schemeClr>
                </a:solidFill>
              </a:rPr>
              <a:t>Nguyễn</a:t>
            </a:r>
            <a:r>
              <a:rPr lang="en-US" sz="2000" dirty="0">
                <a:solidFill>
                  <a:schemeClr val="tx1">
                    <a:lumMod val="85000"/>
                    <a:lumOff val="15000"/>
                  </a:schemeClr>
                </a:solidFill>
              </a:rPr>
              <a:t> </a:t>
            </a:r>
            <a:r>
              <a:rPr lang="en-US" sz="2000" dirty="0" err="1">
                <a:solidFill>
                  <a:schemeClr val="tx1">
                    <a:lumMod val="85000"/>
                    <a:lumOff val="15000"/>
                  </a:schemeClr>
                </a:solidFill>
              </a:rPr>
              <a:t>Tô</a:t>
            </a:r>
            <a:r>
              <a:rPr lang="en-US" sz="2000" dirty="0">
                <a:solidFill>
                  <a:schemeClr val="tx1">
                    <a:lumMod val="85000"/>
                    <a:lumOff val="15000"/>
                  </a:schemeClr>
                </a:solidFill>
              </a:rPr>
              <a:t> </a:t>
            </a:r>
            <a:r>
              <a:rPr lang="en-US" sz="2000" dirty="0" err="1">
                <a:solidFill>
                  <a:schemeClr val="tx1">
                    <a:lumMod val="85000"/>
                    <a:lumOff val="15000"/>
                  </a:schemeClr>
                </a:solidFill>
              </a:rPr>
              <a:t>Thành</a:t>
            </a:r>
            <a:r>
              <a:rPr lang="en-US" sz="2000" dirty="0">
                <a:solidFill>
                  <a:schemeClr val="tx1">
                    <a:lumMod val="85000"/>
                    <a:lumOff val="15000"/>
                  </a:schemeClr>
                </a:solidFill>
              </a:rPr>
              <a:t>, </a:t>
            </a:r>
            <a:r>
              <a:rPr lang="en-US" sz="2000" i="1" dirty="0" err="1">
                <a:solidFill>
                  <a:srgbClr val="0000FF"/>
                </a:solidFill>
              </a:rPr>
              <a:t>Toán</a:t>
            </a:r>
            <a:r>
              <a:rPr lang="en-US" sz="2000" i="1" dirty="0">
                <a:solidFill>
                  <a:srgbClr val="0000FF"/>
                </a:solidFill>
              </a:rPr>
              <a:t> </a:t>
            </a:r>
            <a:r>
              <a:rPr lang="en-US" sz="2000" i="1" dirty="0" err="1">
                <a:solidFill>
                  <a:srgbClr val="0000FF"/>
                </a:solidFill>
              </a:rPr>
              <a:t>rời</a:t>
            </a:r>
            <a:r>
              <a:rPr lang="en-US" sz="2000" i="1" dirty="0">
                <a:solidFill>
                  <a:srgbClr val="0000FF"/>
                </a:solidFill>
              </a:rPr>
              <a:t> </a:t>
            </a:r>
            <a:r>
              <a:rPr lang="en-US" sz="2000" i="1" dirty="0" err="1">
                <a:solidFill>
                  <a:srgbClr val="0000FF"/>
                </a:solidFill>
              </a:rPr>
              <a:t>rạc</a:t>
            </a:r>
            <a:r>
              <a:rPr lang="en-US" sz="2000" i="1" dirty="0">
                <a:solidFill>
                  <a:srgbClr val="0000FF"/>
                </a:solidFill>
              </a:rPr>
              <a:t> – </a:t>
            </a:r>
            <a:r>
              <a:rPr lang="en-US" sz="2000" i="1" dirty="0" err="1">
                <a:solidFill>
                  <a:srgbClr val="0000FF"/>
                </a:solidFill>
              </a:rPr>
              <a:t>Phần</a:t>
            </a:r>
            <a:r>
              <a:rPr lang="en-US" sz="2000" i="1" dirty="0">
                <a:solidFill>
                  <a:srgbClr val="0000FF"/>
                </a:solidFill>
              </a:rPr>
              <a:t> 2</a:t>
            </a:r>
            <a:r>
              <a:rPr lang="en-US" sz="2000" i="1" dirty="0">
                <a:solidFill>
                  <a:schemeClr val="tx1">
                    <a:lumMod val="85000"/>
                    <a:lumOff val="15000"/>
                  </a:schemeClr>
                </a:solidFill>
              </a:rPr>
              <a:t>, </a:t>
            </a:r>
            <a:r>
              <a:rPr lang="en-US" sz="1800" b="0" i="0" dirty="0">
                <a:solidFill>
                  <a:schemeClr val="tx1">
                    <a:lumMod val="85000"/>
                    <a:lumOff val="15000"/>
                  </a:schemeClr>
                </a:solidFill>
                <a:effectLst/>
                <a:latin typeface="Trebuchet MS" panose="020B0603020202020204" pitchFamily="34" charset="0"/>
              </a:rPr>
              <a:t>NXB </a:t>
            </a:r>
            <a:r>
              <a:rPr lang="en-US" sz="1800" b="0" i="0" dirty="0" err="1">
                <a:solidFill>
                  <a:schemeClr val="tx1">
                    <a:lumMod val="85000"/>
                    <a:lumOff val="15000"/>
                  </a:schemeClr>
                </a:solidFill>
                <a:effectLst/>
                <a:latin typeface="Trebuchet MS" panose="020B0603020202020204" pitchFamily="34" charset="0"/>
              </a:rPr>
              <a:t>Đại</a:t>
            </a:r>
            <a:r>
              <a:rPr lang="en-US" sz="1800" b="0" i="0" dirty="0">
                <a:solidFill>
                  <a:schemeClr val="tx1">
                    <a:lumMod val="85000"/>
                    <a:lumOff val="15000"/>
                  </a:schemeClr>
                </a:solidFill>
                <a:effectLst/>
                <a:latin typeface="Trebuchet MS" panose="020B0603020202020204" pitchFamily="34" charset="0"/>
              </a:rPr>
              <a:t> </a:t>
            </a:r>
            <a:r>
              <a:rPr lang="en-US" sz="1800" b="0" i="0" dirty="0" err="1">
                <a:solidFill>
                  <a:schemeClr val="tx1">
                    <a:lumMod val="85000"/>
                    <a:lumOff val="15000"/>
                  </a:schemeClr>
                </a:solidFill>
                <a:effectLst/>
                <a:latin typeface="Trebuchet MS" panose="020B0603020202020204" pitchFamily="34" charset="0"/>
              </a:rPr>
              <a:t>Học</a:t>
            </a:r>
            <a:r>
              <a:rPr lang="en-US" sz="1800" b="0" i="0" dirty="0">
                <a:solidFill>
                  <a:schemeClr val="tx1">
                    <a:lumMod val="85000"/>
                    <a:lumOff val="15000"/>
                  </a:schemeClr>
                </a:solidFill>
                <a:effectLst/>
                <a:latin typeface="Trebuchet MS" panose="020B0603020202020204" pitchFamily="34" charset="0"/>
              </a:rPr>
              <a:t> </a:t>
            </a:r>
            <a:r>
              <a:rPr lang="en-US" sz="1800" b="0" i="0" dirty="0" err="1">
                <a:solidFill>
                  <a:schemeClr val="tx1">
                    <a:lumMod val="85000"/>
                    <a:lumOff val="15000"/>
                  </a:schemeClr>
                </a:solidFill>
                <a:effectLst/>
                <a:latin typeface="Trebuchet MS" panose="020B0603020202020204" pitchFamily="34" charset="0"/>
              </a:rPr>
              <a:t>Quốc</a:t>
            </a:r>
            <a:r>
              <a:rPr lang="en-US" sz="1800" b="0" i="0" dirty="0">
                <a:solidFill>
                  <a:schemeClr val="tx1">
                    <a:lumMod val="85000"/>
                    <a:lumOff val="15000"/>
                  </a:schemeClr>
                </a:solidFill>
                <a:effectLst/>
                <a:latin typeface="Trebuchet MS" panose="020B0603020202020204" pitchFamily="34" charset="0"/>
              </a:rPr>
              <a:t> Gia, 2006</a:t>
            </a:r>
          </a:p>
          <a:p>
            <a:pPr lvl="1" algn="just">
              <a:spcBef>
                <a:spcPct val="0"/>
              </a:spcBef>
            </a:pPr>
            <a:endParaRPr lang="en-US" sz="2000" i="1" dirty="0">
              <a:solidFill>
                <a:srgbClr val="0000FF"/>
              </a:solidFill>
            </a:endParaRPr>
          </a:p>
          <a:p>
            <a:pPr algn="just">
              <a:lnSpc>
                <a:spcPct val="130000"/>
              </a:lnSpc>
              <a:spcBef>
                <a:spcPct val="0"/>
              </a:spcBef>
              <a:buFont typeface="Wingdings" panose="05000000000000000000" pitchFamily="2" charset="2"/>
              <a:buChar char="q"/>
            </a:pPr>
            <a:endParaRPr lang="en-US" sz="1800" dirty="0"/>
          </a:p>
        </p:txBody>
      </p:sp>
    </p:spTree>
    <p:extLst>
      <p:ext uri="{BB962C8B-B14F-4D97-AF65-F5344CB8AC3E}">
        <p14:creationId xmlns:p14="http://schemas.microsoft.com/office/powerpoint/2010/main" val="3672634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EB4ADB3-4D6A-144B-B124-08234FE3D04F}" type="slidenum">
              <a:rPr lang="en-US" smtClean="0"/>
              <a:pPr/>
              <a:t>37</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32" name="Content Placeholder 2">
            <a:extLst>
              <a:ext uri="{FF2B5EF4-FFF2-40B4-BE49-F238E27FC236}">
                <a16:creationId xmlns:a16="http://schemas.microsoft.com/office/drawing/2014/main" id="{B3C2248D-47D8-4A18-9AEA-C27E94882328}"/>
              </a:ext>
            </a:extLst>
          </p:cNvPr>
          <p:cNvSpPr>
            <a:spLocks noGrp="1"/>
          </p:cNvSpPr>
          <p:nvPr>
            <p:ph idx="1"/>
          </p:nvPr>
        </p:nvSpPr>
        <p:spPr>
          <a:xfrm>
            <a:off x="457200" y="2676525"/>
            <a:ext cx="8229600" cy="2647949"/>
          </a:xfrm>
        </p:spPr>
        <p:txBody>
          <a:bodyPr>
            <a:normAutofit/>
          </a:bodyPr>
          <a:lstStyle/>
          <a:p>
            <a:pPr marL="0" indent="0" algn="ctr">
              <a:lnSpc>
                <a:spcPct val="130000"/>
              </a:lnSpc>
              <a:spcBef>
                <a:spcPct val="0"/>
              </a:spcBef>
              <a:buNone/>
            </a:pPr>
            <a:r>
              <a:rPr lang="en-US" b="1" dirty="0">
                <a:solidFill>
                  <a:srgbClr val="009900"/>
                </a:solidFill>
                <a:latin typeface="Segoe UI" panose="020B0502040204020203" pitchFamily="34" charset="0"/>
                <a:cs typeface="Segoe UI" panose="020B0502040204020203" pitchFamily="34" charset="0"/>
              </a:rPr>
              <a:t>XIN CHÂN THÀNH CẢM ƠN CÁC THẦY/CÔ TRONG HỘI ĐỒNG ĐÃ LẮNG NGHE!</a:t>
            </a:r>
            <a:endParaRPr lang="en-US" sz="2000" b="0" i="0" dirty="0">
              <a:solidFill>
                <a:srgbClr val="009900"/>
              </a:solidFill>
              <a:effectLst/>
              <a:latin typeface="Trebuchet MS" panose="020B0603020202020204" pitchFamily="34" charset="0"/>
            </a:endParaRPr>
          </a:p>
          <a:p>
            <a:pPr lvl="1" algn="ctr">
              <a:spcBef>
                <a:spcPct val="0"/>
              </a:spcBef>
            </a:pPr>
            <a:endParaRPr lang="en-US" i="1" dirty="0">
              <a:solidFill>
                <a:srgbClr val="009900"/>
              </a:solidFill>
            </a:endParaRPr>
          </a:p>
          <a:p>
            <a:pPr algn="ctr">
              <a:lnSpc>
                <a:spcPct val="130000"/>
              </a:lnSpc>
              <a:spcBef>
                <a:spcPct val="0"/>
              </a:spcBef>
              <a:buFont typeface="Wingdings" panose="05000000000000000000" pitchFamily="2" charset="2"/>
              <a:buChar char="q"/>
            </a:pPr>
            <a:endParaRPr lang="en-US" sz="2000" dirty="0">
              <a:solidFill>
                <a:srgbClr val="009900"/>
              </a:solidFill>
            </a:endParaRPr>
          </a:p>
        </p:txBody>
      </p:sp>
    </p:spTree>
    <p:extLst>
      <p:ext uri="{BB962C8B-B14F-4D97-AF65-F5344CB8AC3E}">
        <p14:creationId xmlns:p14="http://schemas.microsoft.com/office/powerpoint/2010/main" val="45709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err="1">
                <a:cs typeface="Segoe UI Semibold" panose="020B0702040204020203" pitchFamily="34" charset="0"/>
              </a:rPr>
              <a:t>Nội</a:t>
            </a:r>
            <a:r>
              <a:rPr lang="en-US" sz="3600" dirty="0">
                <a:cs typeface="Segoe UI Semibold" panose="020B0702040204020203" pitchFamily="34" charset="0"/>
              </a:rPr>
              <a:t> dung</a:t>
            </a:r>
          </a:p>
        </p:txBody>
      </p:sp>
      <p:sp>
        <p:nvSpPr>
          <p:cNvPr id="7" name="Slide Number Placeholder 6"/>
          <p:cNvSpPr>
            <a:spLocks noGrp="1"/>
          </p:cNvSpPr>
          <p:nvPr>
            <p:ph type="sldNum" sz="quarter" idx="12"/>
          </p:nvPr>
        </p:nvSpPr>
        <p:spPr/>
        <p:txBody>
          <a:bodyPr/>
          <a:lstStyle/>
          <a:p>
            <a:fld id="{4EB4ADB3-4D6A-144B-B124-08234FE3D04F}" type="slidenum">
              <a:rPr lang="en-US" smtClean="0"/>
              <a:pPr/>
              <a:t>4</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 name="Content Placeholder 4">
            <a:extLst>
              <a:ext uri="{FF2B5EF4-FFF2-40B4-BE49-F238E27FC236}">
                <a16:creationId xmlns:a16="http://schemas.microsoft.com/office/drawing/2014/main" id="{D9429CF9-59E3-4A28-845E-A0BDAB43B5C9}"/>
              </a:ext>
            </a:extLst>
          </p:cNvPr>
          <p:cNvSpPr>
            <a:spLocks noGrp="1"/>
          </p:cNvSpPr>
          <p:nvPr>
            <p:ph idx="1"/>
          </p:nvPr>
        </p:nvSpPr>
        <p:spPr/>
        <p:txBody>
          <a:bodyPr/>
          <a:lstStyle/>
          <a:p>
            <a:pPr marL="514350" indent="-514350">
              <a:buClr>
                <a:schemeClr val="tx1">
                  <a:lumMod val="75000"/>
                  <a:lumOff val="25000"/>
                </a:schemeClr>
              </a:buClr>
              <a:buSzPct val="99000"/>
              <a:buFont typeface="+mj-lt"/>
              <a:buAutoNum type="arabicPeriod"/>
            </a:pPr>
            <a:r>
              <a:rPr lang="en-US" dirty="0" err="1"/>
              <a:t>Định</a:t>
            </a:r>
            <a:r>
              <a:rPr lang="en-US" dirty="0"/>
              <a:t> </a:t>
            </a:r>
            <a:r>
              <a:rPr lang="en-US" dirty="0" err="1"/>
              <a:t>nghĩa</a:t>
            </a:r>
            <a:r>
              <a:rPr lang="en-US" dirty="0"/>
              <a:t> </a:t>
            </a:r>
            <a:r>
              <a:rPr lang="en-US" dirty="0" err="1"/>
              <a:t>bài</a:t>
            </a:r>
            <a:r>
              <a:rPr lang="en-US" dirty="0"/>
              <a:t> </a:t>
            </a:r>
            <a:r>
              <a:rPr lang="en-US" dirty="0" err="1"/>
              <a:t>toán</a:t>
            </a:r>
            <a:endParaRPr lang="en-US" dirty="0"/>
          </a:p>
          <a:p>
            <a:pPr marL="514350" indent="-514350">
              <a:buClr>
                <a:schemeClr val="tx1">
                  <a:lumMod val="75000"/>
                  <a:lumOff val="25000"/>
                </a:schemeClr>
              </a:buClr>
              <a:buSzPct val="99000"/>
              <a:buFont typeface="+mj-lt"/>
              <a:buAutoNum type="arabicPeriod"/>
            </a:pPr>
            <a:r>
              <a:rPr lang="en-US" dirty="0" err="1"/>
              <a:t>Thuật</a:t>
            </a:r>
            <a:r>
              <a:rPr lang="en-US" dirty="0"/>
              <a:t> </a:t>
            </a:r>
            <a:r>
              <a:rPr lang="en-US" dirty="0" err="1"/>
              <a:t>toán</a:t>
            </a:r>
            <a:r>
              <a:rPr lang="en-US" dirty="0"/>
              <a:t> </a:t>
            </a:r>
            <a:r>
              <a:rPr lang="en-US" dirty="0" err="1"/>
              <a:t>Dijsktra</a:t>
            </a:r>
            <a:endParaRPr lang="en-US" dirty="0"/>
          </a:p>
          <a:p>
            <a:pPr marL="514350" indent="-514350">
              <a:buClr>
                <a:schemeClr val="tx1">
                  <a:lumMod val="75000"/>
                  <a:lumOff val="25000"/>
                </a:schemeClr>
              </a:buClr>
              <a:buSzPct val="99000"/>
              <a:buFont typeface="+mj-lt"/>
              <a:buAutoNum type="arabicPeriod"/>
            </a:pPr>
            <a:r>
              <a:rPr lang="en-US" dirty="0" err="1"/>
              <a:t>Bài</a:t>
            </a:r>
            <a:r>
              <a:rPr lang="en-US" dirty="0"/>
              <a:t> </a:t>
            </a:r>
            <a:r>
              <a:rPr lang="en-US" dirty="0" err="1"/>
              <a:t>tập</a:t>
            </a:r>
            <a:endParaRPr lang="en-US" dirty="0"/>
          </a:p>
          <a:p>
            <a:pPr marL="514350" indent="-514350">
              <a:buClr>
                <a:schemeClr val="tx1">
                  <a:lumMod val="75000"/>
                  <a:lumOff val="25000"/>
                </a:schemeClr>
              </a:buClr>
              <a:buSzPct val="99000"/>
              <a:buFont typeface="+mj-lt"/>
              <a:buAutoNum type="arabicPeriod"/>
            </a:pP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Tree>
    <p:extLst>
      <p:ext uri="{BB962C8B-B14F-4D97-AF65-F5344CB8AC3E}">
        <p14:creationId xmlns:p14="http://schemas.microsoft.com/office/powerpoint/2010/main" val="35997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1. </a:t>
            </a:r>
            <a:r>
              <a:rPr lang="en-US" sz="3600" dirty="0" err="1">
                <a:cs typeface="Segoe UI Semibold" panose="020B0702040204020203" pitchFamily="34" charset="0"/>
              </a:rPr>
              <a:t>Định</a:t>
            </a:r>
            <a:r>
              <a:rPr lang="en-US" sz="3600" dirty="0">
                <a:cs typeface="Segoe UI Semibold" panose="020B0702040204020203" pitchFamily="34" charset="0"/>
              </a:rPr>
              <a:t> </a:t>
            </a:r>
            <a:r>
              <a:rPr lang="en-US" sz="3600" dirty="0" err="1">
                <a:cs typeface="Segoe UI Semibold" panose="020B0702040204020203" pitchFamily="34" charset="0"/>
              </a:rPr>
              <a:t>nghĩa</a:t>
            </a:r>
            <a:r>
              <a:rPr lang="en-US" sz="3600" dirty="0">
                <a:cs typeface="Segoe UI Semibold" panose="020B0702040204020203" pitchFamily="34" charset="0"/>
              </a:rPr>
              <a:t>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toán</a:t>
            </a:r>
            <a:endParaRPr lang="en-US" sz="3600" dirty="0">
              <a:cs typeface="Segoe UI Semibold" panose="020B0702040204020203" pitchFamily="34" charset="0"/>
            </a:endParaRPr>
          </a:p>
        </p:txBody>
      </p:sp>
      <p:sp>
        <p:nvSpPr>
          <p:cNvPr id="3" name="Content Placeholder 2"/>
          <p:cNvSpPr>
            <a:spLocks noGrp="1"/>
          </p:cNvSpPr>
          <p:nvPr>
            <p:ph idx="1"/>
          </p:nvPr>
        </p:nvSpPr>
        <p:spPr>
          <a:xfrm>
            <a:off x="457200" y="1291390"/>
            <a:ext cx="8229600" cy="368476"/>
          </a:xfrm>
        </p:spPr>
        <p:txBody>
          <a:bodyPr>
            <a:normAutofit fontScale="92500" lnSpcReduction="20000"/>
          </a:bodyPr>
          <a:lstStyle/>
          <a:p>
            <a:pPr algn="just">
              <a:spcBef>
                <a:spcPct val="0"/>
              </a:spcBef>
            </a:pPr>
            <a:r>
              <a:rPr lang="en-US" sz="2400" b="1" dirty="0" err="1">
                <a:solidFill>
                  <a:srgbClr val="009900"/>
                </a:solidFill>
                <a:latin typeface="Segoe UI Semibold" panose="020B0702040204020203" pitchFamily="34" charset="0"/>
                <a:cs typeface="Segoe UI Semibold" panose="020B0702040204020203" pitchFamily="34" charset="0"/>
              </a:rPr>
              <a:t>Ví</a:t>
            </a:r>
            <a:r>
              <a:rPr lang="en-US" sz="2400" b="1" dirty="0">
                <a:solidFill>
                  <a:srgbClr val="009900"/>
                </a:solidFill>
                <a:latin typeface="Segoe UI Semibold" panose="020B0702040204020203" pitchFamily="34" charset="0"/>
                <a:cs typeface="Segoe UI Semibold" panose="020B0702040204020203" pitchFamily="34" charset="0"/>
              </a:rPr>
              <a:t> </a:t>
            </a:r>
            <a:r>
              <a:rPr lang="en-US" sz="2400" b="1" dirty="0" err="1">
                <a:solidFill>
                  <a:srgbClr val="009900"/>
                </a:solidFill>
                <a:latin typeface="Segoe UI Semibold" panose="020B0702040204020203" pitchFamily="34" charset="0"/>
                <a:cs typeface="Segoe UI Semibold" panose="020B0702040204020203" pitchFamily="34" charset="0"/>
              </a:rPr>
              <a:t>dụ</a:t>
            </a:r>
            <a:endParaRPr lang="vi-VN" sz="2400" b="1" dirty="0">
              <a:solidFill>
                <a:srgbClr val="009900"/>
              </a:solidFill>
              <a:latin typeface="Segoe UI Semibold" panose="020B0702040204020203" pitchFamily="34" charset="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5</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pic>
        <p:nvPicPr>
          <p:cNvPr id="5" name="Picture 4">
            <a:extLst>
              <a:ext uri="{FF2B5EF4-FFF2-40B4-BE49-F238E27FC236}">
                <a16:creationId xmlns:a16="http://schemas.microsoft.com/office/drawing/2014/main" id="{30F6E109-7475-4094-A304-AA3EF92B8083}"/>
              </a:ext>
            </a:extLst>
          </p:cNvPr>
          <p:cNvPicPr>
            <a:picLocks noChangeAspect="1"/>
          </p:cNvPicPr>
          <p:nvPr/>
        </p:nvPicPr>
        <p:blipFill>
          <a:blip r:embed="rId4"/>
          <a:stretch>
            <a:fillRect/>
          </a:stretch>
        </p:blipFill>
        <p:spPr>
          <a:xfrm>
            <a:off x="472698" y="1716005"/>
            <a:ext cx="4063716" cy="3841047"/>
          </a:xfrm>
          <a:prstGeom prst="rect">
            <a:avLst/>
          </a:prstGeom>
        </p:spPr>
      </p:pic>
      <p:sp>
        <p:nvSpPr>
          <p:cNvPr id="12" name="Content Placeholder 2">
            <a:extLst>
              <a:ext uri="{FF2B5EF4-FFF2-40B4-BE49-F238E27FC236}">
                <a16:creationId xmlns:a16="http://schemas.microsoft.com/office/drawing/2014/main" id="{30F8E144-7396-4A18-A0E2-BD97842703CD}"/>
              </a:ext>
            </a:extLst>
          </p:cNvPr>
          <p:cNvSpPr txBox="1">
            <a:spLocks/>
          </p:cNvSpPr>
          <p:nvPr/>
        </p:nvSpPr>
        <p:spPr bwMode="auto">
          <a:xfrm>
            <a:off x="708075" y="5707175"/>
            <a:ext cx="7283923" cy="358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buNone/>
            </a:pPr>
            <a:r>
              <a:rPr lang="en-US" sz="2000" b="1" dirty="0" err="1">
                <a:solidFill>
                  <a:schemeClr val="tx1"/>
                </a:solidFill>
                <a:latin typeface="Segoe UI Light" panose="020B0502040204020203" pitchFamily="34" charset="0"/>
                <a:cs typeface="Segoe UI Light" panose="020B0502040204020203" pitchFamily="34" charset="0"/>
              </a:rPr>
              <a:t>Tìm</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đường</a:t>
            </a:r>
            <a:r>
              <a:rPr lang="en-US" sz="2000" b="1" dirty="0">
                <a:solidFill>
                  <a:schemeClr val="tx1"/>
                </a:solidFill>
                <a:latin typeface="Segoe UI Light" panose="020B0502040204020203" pitchFamily="34" charset="0"/>
                <a:cs typeface="Segoe UI Light" panose="020B0502040204020203" pitchFamily="34" charset="0"/>
              </a:rPr>
              <a:t> di </a:t>
            </a:r>
            <a:r>
              <a:rPr lang="en-US" sz="2000" b="1" dirty="0" err="1">
                <a:solidFill>
                  <a:schemeClr val="tx1"/>
                </a:solidFill>
                <a:latin typeface="Segoe UI Light" panose="020B0502040204020203" pitchFamily="34" charset="0"/>
                <a:cs typeface="Segoe UI Light" panose="020B0502040204020203" pitchFamily="34" charset="0"/>
              </a:rPr>
              <a:t>chuyển</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ngắn</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nhất</a:t>
            </a:r>
            <a:endParaRPr lang="vi-VN" sz="2000" b="1" dirty="0">
              <a:solidFill>
                <a:schemeClr val="tx1"/>
              </a:solidFill>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9FD8B847-EA78-4EE7-85BC-B43B9BAC4343}"/>
              </a:ext>
            </a:extLst>
          </p:cNvPr>
          <p:cNvPicPr>
            <a:picLocks noChangeAspect="1"/>
          </p:cNvPicPr>
          <p:nvPr/>
        </p:nvPicPr>
        <p:blipFill rotWithShape="1">
          <a:blip r:embed="rId5"/>
          <a:srcRect l="29791" t="16057" r="8126" b="8440"/>
          <a:stretch/>
        </p:blipFill>
        <p:spPr>
          <a:xfrm>
            <a:off x="4981575" y="1744600"/>
            <a:ext cx="3705225" cy="3841047"/>
          </a:xfrm>
          <a:prstGeom prst="rect">
            <a:avLst/>
          </a:prstGeom>
        </p:spPr>
      </p:pic>
      <p:sp>
        <p:nvSpPr>
          <p:cNvPr id="10" name="Oval 9">
            <a:extLst>
              <a:ext uri="{FF2B5EF4-FFF2-40B4-BE49-F238E27FC236}">
                <a16:creationId xmlns:a16="http://schemas.microsoft.com/office/drawing/2014/main" id="{953F580D-C126-49E8-9184-F4A0C395B466}"/>
              </a:ext>
            </a:extLst>
          </p:cNvPr>
          <p:cNvSpPr/>
          <p:nvPr/>
        </p:nvSpPr>
        <p:spPr>
          <a:xfrm>
            <a:off x="5191125" y="4330619"/>
            <a:ext cx="361950" cy="37147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FF657927-0350-4036-957C-71D2C32C3F78}"/>
              </a:ext>
            </a:extLst>
          </p:cNvPr>
          <p:cNvSpPr txBox="1"/>
          <p:nvPr/>
        </p:nvSpPr>
        <p:spPr>
          <a:xfrm>
            <a:off x="8524875" y="2996917"/>
            <a:ext cx="857250" cy="369332"/>
          </a:xfrm>
          <a:prstGeom prst="rect">
            <a:avLst/>
          </a:prstGeom>
          <a:noFill/>
        </p:spPr>
        <p:txBody>
          <a:bodyPr wrap="square" rtlCol="0">
            <a:spAutoFit/>
          </a:bodyPr>
          <a:lstStyle/>
          <a:p>
            <a:r>
              <a:rPr lang="en-US" dirty="0">
                <a:solidFill>
                  <a:srgbClr val="FF0000"/>
                </a:solidFill>
              </a:rPr>
              <a:t>A</a:t>
            </a:r>
          </a:p>
        </p:txBody>
      </p:sp>
      <p:sp>
        <p:nvSpPr>
          <p:cNvPr id="13" name="Oval 12">
            <a:extLst>
              <a:ext uri="{FF2B5EF4-FFF2-40B4-BE49-F238E27FC236}">
                <a16:creationId xmlns:a16="http://schemas.microsoft.com/office/drawing/2014/main" id="{1136ADE5-E107-4735-8E06-C9A6F9A6CDF7}"/>
              </a:ext>
            </a:extLst>
          </p:cNvPr>
          <p:cNvSpPr/>
          <p:nvPr/>
        </p:nvSpPr>
        <p:spPr>
          <a:xfrm>
            <a:off x="8296275" y="3243262"/>
            <a:ext cx="361950" cy="37147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FFC631B3-C158-4227-915C-1A543CBAB43E}"/>
              </a:ext>
            </a:extLst>
          </p:cNvPr>
          <p:cNvSpPr txBox="1"/>
          <p:nvPr/>
        </p:nvSpPr>
        <p:spPr>
          <a:xfrm>
            <a:off x="5191125" y="3795666"/>
            <a:ext cx="857250" cy="369332"/>
          </a:xfrm>
          <a:prstGeom prst="rect">
            <a:avLst/>
          </a:prstGeom>
          <a:noFill/>
        </p:spPr>
        <p:txBody>
          <a:bodyPr wrap="square" rtlCol="0">
            <a:spAutoFit/>
          </a:bodyPr>
          <a:lstStyle/>
          <a:p>
            <a:r>
              <a:rPr lang="en-US" dirty="0">
                <a:solidFill>
                  <a:srgbClr val="FF0000"/>
                </a:solidFill>
              </a:rPr>
              <a:t>B</a:t>
            </a:r>
          </a:p>
        </p:txBody>
      </p:sp>
    </p:spTree>
    <p:extLst>
      <p:ext uri="{BB962C8B-B14F-4D97-AF65-F5344CB8AC3E}">
        <p14:creationId xmlns:p14="http://schemas.microsoft.com/office/powerpoint/2010/main" val="199579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1. </a:t>
            </a:r>
            <a:r>
              <a:rPr lang="en-US" sz="3600" dirty="0" err="1">
                <a:cs typeface="Segoe UI Semibold" panose="020B0702040204020203" pitchFamily="34" charset="0"/>
              </a:rPr>
              <a:t>Định</a:t>
            </a:r>
            <a:r>
              <a:rPr lang="en-US" sz="3600" dirty="0">
                <a:cs typeface="Segoe UI Semibold" panose="020B0702040204020203" pitchFamily="34" charset="0"/>
              </a:rPr>
              <a:t> </a:t>
            </a:r>
            <a:r>
              <a:rPr lang="en-US" sz="3600" dirty="0" err="1">
                <a:cs typeface="Segoe UI Semibold" panose="020B0702040204020203" pitchFamily="34" charset="0"/>
              </a:rPr>
              <a:t>nghĩa</a:t>
            </a:r>
            <a:r>
              <a:rPr lang="en-US" sz="3600" dirty="0">
                <a:cs typeface="Segoe UI Semibold" panose="020B0702040204020203" pitchFamily="34" charset="0"/>
              </a:rPr>
              <a:t>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toán</a:t>
            </a:r>
            <a:endParaRPr lang="en-US" sz="3600" dirty="0">
              <a:cs typeface="Segoe UI Semibold" panose="020B0702040204020203" pitchFamily="34" charset="0"/>
            </a:endParaRPr>
          </a:p>
        </p:txBody>
      </p:sp>
      <p:sp>
        <p:nvSpPr>
          <p:cNvPr id="3" name="Content Placeholder 2"/>
          <p:cNvSpPr>
            <a:spLocks noGrp="1"/>
          </p:cNvSpPr>
          <p:nvPr>
            <p:ph idx="1"/>
          </p:nvPr>
        </p:nvSpPr>
        <p:spPr>
          <a:xfrm>
            <a:off x="457200" y="1291389"/>
            <a:ext cx="8229600" cy="994611"/>
          </a:xfrm>
        </p:spPr>
        <p:txBody>
          <a:bodyPr>
            <a:normAutofit/>
          </a:bodyPr>
          <a:lstStyle/>
          <a:p>
            <a:pPr algn="just">
              <a:spcBef>
                <a:spcPct val="0"/>
              </a:spcBef>
            </a:pPr>
            <a:r>
              <a:rPr lang="en-US" sz="2400" b="1" dirty="0" err="1">
                <a:solidFill>
                  <a:srgbClr val="009900"/>
                </a:solidFill>
                <a:latin typeface="Segoe UI Semibold" panose="020B0702040204020203" pitchFamily="34" charset="0"/>
                <a:cs typeface="Segoe UI Semibold" panose="020B0702040204020203" pitchFamily="34" charset="0"/>
              </a:rPr>
              <a:t>Ví</a:t>
            </a:r>
            <a:r>
              <a:rPr lang="en-US" sz="2400" b="1" dirty="0">
                <a:solidFill>
                  <a:srgbClr val="009900"/>
                </a:solidFill>
                <a:latin typeface="Segoe UI Semibold" panose="020B0702040204020203" pitchFamily="34" charset="0"/>
                <a:cs typeface="Segoe UI Semibold" panose="020B0702040204020203" pitchFamily="34" charset="0"/>
              </a:rPr>
              <a:t> </a:t>
            </a:r>
            <a:r>
              <a:rPr lang="en-US" sz="2400" b="1" dirty="0" err="1">
                <a:solidFill>
                  <a:srgbClr val="009900"/>
                </a:solidFill>
                <a:latin typeface="Segoe UI Semibold" panose="020B0702040204020203" pitchFamily="34" charset="0"/>
                <a:cs typeface="Segoe UI Semibold" panose="020B0702040204020203" pitchFamily="34" charset="0"/>
              </a:rPr>
              <a:t>dụ</a:t>
            </a:r>
            <a:endParaRPr lang="vi-VN" sz="2400" b="1" dirty="0">
              <a:solidFill>
                <a:srgbClr val="009900"/>
              </a:solidFill>
              <a:latin typeface="Segoe UI Semibold" panose="020B0702040204020203" pitchFamily="34" charset="0"/>
              <a:cs typeface="Segoe UI Semibold" panose="020B07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6</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pic>
        <p:nvPicPr>
          <p:cNvPr id="11" name="Picture 10">
            <a:extLst>
              <a:ext uri="{FF2B5EF4-FFF2-40B4-BE49-F238E27FC236}">
                <a16:creationId xmlns:a16="http://schemas.microsoft.com/office/drawing/2014/main" id="{DE02CE60-5ABA-4213-AEDA-3C601AF50F0D}"/>
              </a:ext>
            </a:extLst>
          </p:cNvPr>
          <p:cNvPicPr>
            <a:picLocks noChangeAspect="1"/>
          </p:cNvPicPr>
          <p:nvPr/>
        </p:nvPicPr>
        <p:blipFill>
          <a:blip r:embed="rId4"/>
          <a:stretch>
            <a:fillRect/>
          </a:stretch>
        </p:blipFill>
        <p:spPr>
          <a:xfrm>
            <a:off x="5168993" y="1831312"/>
            <a:ext cx="3899933" cy="2119406"/>
          </a:xfrm>
          <a:prstGeom prst="rect">
            <a:avLst/>
          </a:prstGeom>
        </p:spPr>
      </p:pic>
      <p:sp>
        <p:nvSpPr>
          <p:cNvPr id="12" name="Content Placeholder 2">
            <a:extLst>
              <a:ext uri="{FF2B5EF4-FFF2-40B4-BE49-F238E27FC236}">
                <a16:creationId xmlns:a16="http://schemas.microsoft.com/office/drawing/2014/main" id="{30F8E144-7396-4A18-A0E2-BD97842703CD}"/>
              </a:ext>
            </a:extLst>
          </p:cNvPr>
          <p:cNvSpPr txBox="1">
            <a:spLocks/>
          </p:cNvSpPr>
          <p:nvPr/>
        </p:nvSpPr>
        <p:spPr bwMode="auto">
          <a:xfrm>
            <a:off x="278546" y="4208670"/>
            <a:ext cx="4658435" cy="438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Arial" panose="020B0604020202020204" pitchFamily="34" charset="0"/>
              <a:buChar char="•"/>
            </a:pPr>
            <a:r>
              <a:rPr lang="en-US" sz="2000" b="1" dirty="0" err="1">
                <a:solidFill>
                  <a:schemeClr val="tx1"/>
                </a:solidFill>
                <a:latin typeface="Segoe UI Light" panose="020B0502040204020203" pitchFamily="34" charset="0"/>
                <a:cs typeface="Segoe UI Light" panose="020B0502040204020203" pitchFamily="34" charset="0"/>
              </a:rPr>
              <a:t>Tìm</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đường</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thi</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công</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tối</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ưu</a:t>
            </a:r>
            <a:endParaRPr lang="vi-VN" sz="2000" b="1" dirty="0">
              <a:solidFill>
                <a:schemeClr val="tx1"/>
              </a:solidFill>
              <a:latin typeface="Segoe UI Light" panose="020B0502040204020203" pitchFamily="34" charset="0"/>
              <a:cs typeface="Segoe UI Light" panose="020B0502040204020203" pitchFamily="34" charset="0"/>
            </a:endParaRPr>
          </a:p>
        </p:txBody>
      </p:sp>
      <p:sp>
        <p:nvSpPr>
          <p:cNvPr id="13" name="Content Placeholder 2">
            <a:extLst>
              <a:ext uri="{FF2B5EF4-FFF2-40B4-BE49-F238E27FC236}">
                <a16:creationId xmlns:a16="http://schemas.microsoft.com/office/drawing/2014/main" id="{B24A2415-865F-43CD-8D8C-6EAA8A6CA1B3}"/>
              </a:ext>
            </a:extLst>
          </p:cNvPr>
          <p:cNvSpPr txBox="1">
            <a:spLocks/>
          </p:cNvSpPr>
          <p:nvPr/>
        </p:nvSpPr>
        <p:spPr bwMode="auto">
          <a:xfrm>
            <a:off x="5001904" y="4208670"/>
            <a:ext cx="4114800" cy="438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Arial" panose="020B0604020202020204" pitchFamily="34" charset="0"/>
              <a:buChar char="•"/>
            </a:pPr>
            <a:r>
              <a:rPr lang="en-US" sz="2000" b="1" dirty="0" err="1">
                <a:solidFill>
                  <a:schemeClr val="tx1"/>
                </a:solidFill>
                <a:latin typeface="Segoe UI Light" panose="020B0502040204020203" pitchFamily="34" charset="0"/>
                <a:cs typeface="Segoe UI Light" panose="020B0502040204020203" pitchFamily="34" charset="0"/>
              </a:rPr>
              <a:t>Truyền</a:t>
            </a:r>
            <a:r>
              <a:rPr lang="en-US" sz="2000" b="1" dirty="0">
                <a:solidFill>
                  <a:schemeClr val="tx1"/>
                </a:solidFill>
                <a:latin typeface="Segoe UI Light" panose="020B0502040204020203" pitchFamily="34" charset="0"/>
                <a:cs typeface="Segoe UI Light" panose="020B0502040204020203" pitchFamily="34" charset="0"/>
              </a:rPr>
              <a:t> tin qua </a:t>
            </a:r>
            <a:r>
              <a:rPr lang="en-US" sz="2000" b="1" dirty="0" err="1">
                <a:solidFill>
                  <a:schemeClr val="tx1"/>
                </a:solidFill>
                <a:latin typeface="Segoe UI Light" panose="020B0502040204020203" pitchFamily="34" charset="0"/>
                <a:cs typeface="Segoe UI Light" panose="020B0502040204020203" pitchFamily="34" charset="0"/>
              </a:rPr>
              <a:t>thiết</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bị</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định</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tuyến</a:t>
            </a:r>
            <a:endParaRPr lang="vi-VN" sz="2000" b="1" dirty="0">
              <a:solidFill>
                <a:schemeClr val="tx1"/>
              </a:solidFill>
              <a:latin typeface="Segoe UI Light" panose="020B0502040204020203" pitchFamily="34" charset="0"/>
              <a:cs typeface="Segoe UI Light" panose="020B0502040204020203" pitchFamily="34" charset="0"/>
            </a:endParaRPr>
          </a:p>
        </p:txBody>
      </p:sp>
      <p:pic>
        <p:nvPicPr>
          <p:cNvPr id="15" name="Picture 14">
            <a:extLst>
              <a:ext uri="{FF2B5EF4-FFF2-40B4-BE49-F238E27FC236}">
                <a16:creationId xmlns:a16="http://schemas.microsoft.com/office/drawing/2014/main" id="{DEAF6A0E-8697-4497-AF82-800E633DE6E5}"/>
              </a:ext>
            </a:extLst>
          </p:cNvPr>
          <p:cNvPicPr>
            <a:picLocks noChangeAspect="1"/>
          </p:cNvPicPr>
          <p:nvPr/>
        </p:nvPicPr>
        <p:blipFill>
          <a:blip r:embed="rId5"/>
          <a:stretch>
            <a:fillRect/>
          </a:stretch>
        </p:blipFill>
        <p:spPr>
          <a:xfrm>
            <a:off x="57679" y="2064452"/>
            <a:ext cx="4879302" cy="2037826"/>
          </a:xfrm>
          <a:prstGeom prst="rect">
            <a:avLst/>
          </a:prstGeom>
        </p:spPr>
      </p:pic>
    </p:spTree>
    <p:extLst>
      <p:ext uri="{BB962C8B-B14F-4D97-AF65-F5344CB8AC3E}">
        <p14:creationId xmlns:p14="http://schemas.microsoft.com/office/powerpoint/2010/main" val="79903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1. </a:t>
            </a:r>
            <a:r>
              <a:rPr lang="en-US" sz="3600" dirty="0" err="1">
                <a:cs typeface="Segoe UI Semibold" panose="020B0702040204020203" pitchFamily="34" charset="0"/>
              </a:rPr>
              <a:t>Định</a:t>
            </a:r>
            <a:r>
              <a:rPr lang="en-US" sz="3600" dirty="0">
                <a:cs typeface="Segoe UI Semibold" panose="020B0702040204020203" pitchFamily="34" charset="0"/>
              </a:rPr>
              <a:t> </a:t>
            </a:r>
            <a:r>
              <a:rPr lang="en-US" sz="3600" dirty="0" err="1">
                <a:cs typeface="Segoe UI Semibold" panose="020B0702040204020203" pitchFamily="34" charset="0"/>
              </a:rPr>
              <a:t>nghĩa</a:t>
            </a:r>
            <a:r>
              <a:rPr lang="en-US" sz="3600" dirty="0">
                <a:cs typeface="Segoe UI Semibold" panose="020B0702040204020203" pitchFamily="34" charset="0"/>
              </a:rPr>
              <a:t>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toán</a:t>
            </a:r>
            <a:endParaRPr lang="en-US" sz="3600" dirty="0">
              <a:cs typeface="Segoe UI Semibold" panose="020B0702040204020203" pitchFamily="34" charset="0"/>
            </a:endParaRPr>
          </a:p>
        </p:txBody>
      </p:sp>
      <p:sp>
        <p:nvSpPr>
          <p:cNvPr id="3" name="Content Placeholder 2"/>
          <p:cNvSpPr>
            <a:spLocks noGrp="1"/>
          </p:cNvSpPr>
          <p:nvPr>
            <p:ph idx="1"/>
          </p:nvPr>
        </p:nvSpPr>
        <p:spPr>
          <a:xfrm>
            <a:off x="457200" y="1291389"/>
            <a:ext cx="8229600" cy="2011369"/>
          </a:xfrm>
        </p:spPr>
        <p:txBody>
          <a:bodyPr>
            <a:normAutofit/>
          </a:bodyPr>
          <a:lstStyle/>
          <a:p>
            <a:pPr algn="just">
              <a:spcBef>
                <a:spcPct val="0"/>
              </a:spcBef>
              <a:buFont typeface="Wingdings" panose="05000000000000000000" pitchFamily="2" charset="2"/>
              <a:buChar char="q"/>
            </a:pP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Các</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bài</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toán</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trên</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có</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thể</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biểu</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diễn</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dưới</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dirty="0" err="1">
                <a:solidFill>
                  <a:schemeClr val="tx1">
                    <a:lumMod val="75000"/>
                    <a:lumOff val="25000"/>
                  </a:schemeClr>
                </a:solidFill>
                <a:latin typeface="Segoe UI Semibold" panose="020B0702040204020203" pitchFamily="34" charset="0"/>
                <a:cs typeface="Segoe UI Semibold" panose="020B0702040204020203" pitchFamily="34" charset="0"/>
              </a:rPr>
              <a:t>dạng</a:t>
            </a:r>
            <a:r>
              <a:rPr lang="en-US" sz="2400" b="1" dirty="0">
                <a:solidFill>
                  <a:schemeClr val="tx1">
                    <a:lumMod val="75000"/>
                    <a:lumOff val="25000"/>
                  </a:schemeClr>
                </a:solidFill>
                <a:latin typeface="Segoe UI Semibold" panose="020B0702040204020203" pitchFamily="34" charset="0"/>
                <a:cs typeface="Segoe UI Semibold" panose="020B0702040204020203" pitchFamily="34" charset="0"/>
              </a:rPr>
              <a:t> </a:t>
            </a:r>
            <a:r>
              <a:rPr lang="en-US" sz="2400" b="1" i="1" dirty="0" err="1">
                <a:solidFill>
                  <a:schemeClr val="bg2">
                    <a:lumMod val="50000"/>
                  </a:schemeClr>
                </a:solidFill>
                <a:latin typeface="Segoe UI Semibold" panose="020B0702040204020203" pitchFamily="34" charset="0"/>
                <a:cs typeface="Segoe UI Semibold" panose="020B0702040204020203" pitchFamily="34" charset="0"/>
              </a:rPr>
              <a:t>đồ</a:t>
            </a:r>
            <a:r>
              <a:rPr lang="en-US" sz="2400" b="1" i="1" dirty="0">
                <a:solidFill>
                  <a:schemeClr val="bg2">
                    <a:lumMod val="50000"/>
                  </a:schemeClr>
                </a:solidFill>
                <a:latin typeface="Segoe UI Semibold" panose="020B0702040204020203" pitchFamily="34" charset="0"/>
                <a:cs typeface="Segoe UI Semibold" panose="020B0702040204020203" pitchFamily="34" charset="0"/>
              </a:rPr>
              <a:t> </a:t>
            </a:r>
            <a:r>
              <a:rPr lang="en-US" sz="2400" b="1" i="1" dirty="0" err="1">
                <a:solidFill>
                  <a:schemeClr val="bg2">
                    <a:lumMod val="50000"/>
                  </a:schemeClr>
                </a:solidFill>
                <a:latin typeface="Segoe UI Semibold" panose="020B0702040204020203" pitchFamily="34" charset="0"/>
                <a:cs typeface="Segoe UI Semibold" panose="020B0702040204020203" pitchFamily="34" charset="0"/>
              </a:rPr>
              <a:t>thị</a:t>
            </a:r>
            <a:r>
              <a:rPr lang="en-US" sz="2400" b="1" i="1" dirty="0">
                <a:solidFill>
                  <a:schemeClr val="bg2">
                    <a:lumMod val="50000"/>
                  </a:schemeClr>
                </a:solidFill>
                <a:latin typeface="Segoe UI Semibold" panose="020B0702040204020203" pitchFamily="34" charset="0"/>
                <a:cs typeface="Segoe UI Semibold" panose="020B0702040204020203" pitchFamily="34" charset="0"/>
              </a:rPr>
              <a:t> </a:t>
            </a:r>
            <a:r>
              <a:rPr lang="en-US" sz="2400" b="1" i="1" dirty="0" err="1">
                <a:solidFill>
                  <a:schemeClr val="bg2">
                    <a:lumMod val="50000"/>
                  </a:schemeClr>
                </a:solidFill>
                <a:latin typeface="Segoe UI Semibold" panose="020B0702040204020203" pitchFamily="34" charset="0"/>
                <a:cs typeface="Segoe UI Semibold" panose="020B0702040204020203" pitchFamily="34" charset="0"/>
              </a:rPr>
              <a:t>có</a:t>
            </a:r>
            <a:r>
              <a:rPr lang="en-US" sz="2400" b="1" i="1" dirty="0">
                <a:solidFill>
                  <a:schemeClr val="bg2">
                    <a:lumMod val="50000"/>
                  </a:schemeClr>
                </a:solidFill>
                <a:latin typeface="Segoe UI Semibold" panose="020B0702040204020203" pitchFamily="34" charset="0"/>
                <a:cs typeface="Segoe UI Semibold" panose="020B0702040204020203" pitchFamily="34" charset="0"/>
              </a:rPr>
              <a:t> </a:t>
            </a:r>
            <a:r>
              <a:rPr lang="en-US" sz="2400" b="1" i="1" dirty="0" err="1">
                <a:solidFill>
                  <a:schemeClr val="bg2">
                    <a:lumMod val="50000"/>
                  </a:schemeClr>
                </a:solidFill>
                <a:latin typeface="Segoe UI Semibold" panose="020B0702040204020203" pitchFamily="34" charset="0"/>
                <a:cs typeface="Segoe UI Semibold" panose="020B0702040204020203" pitchFamily="34" charset="0"/>
              </a:rPr>
              <a:t>trọng</a:t>
            </a:r>
            <a:r>
              <a:rPr lang="en-US" sz="2400" b="1" i="1" dirty="0">
                <a:solidFill>
                  <a:schemeClr val="bg2">
                    <a:lumMod val="50000"/>
                  </a:schemeClr>
                </a:solidFill>
                <a:latin typeface="Segoe UI Semibold" panose="020B0702040204020203" pitchFamily="34" charset="0"/>
                <a:cs typeface="Segoe UI Semibold" panose="020B0702040204020203" pitchFamily="34" charset="0"/>
              </a:rPr>
              <a:t> </a:t>
            </a:r>
            <a:r>
              <a:rPr lang="en-US" sz="2400" b="1" i="1" dirty="0" err="1">
                <a:solidFill>
                  <a:schemeClr val="bg2">
                    <a:lumMod val="50000"/>
                  </a:schemeClr>
                </a:solidFill>
                <a:latin typeface="Segoe UI Semibold" panose="020B0702040204020203" pitchFamily="34" charset="0"/>
                <a:cs typeface="Segoe UI Semibold" panose="020B0702040204020203" pitchFamily="34" charset="0"/>
              </a:rPr>
              <a:t>số</a:t>
            </a:r>
            <a:r>
              <a:rPr lang="en-US" sz="2400" b="1" i="1" dirty="0">
                <a:solidFill>
                  <a:schemeClr val="bg2">
                    <a:lumMod val="50000"/>
                  </a:schemeClr>
                </a:solidFill>
                <a:latin typeface="Segoe UI Semibold" panose="020B0702040204020203" pitchFamily="34" charset="0"/>
                <a:cs typeface="Segoe UI Semibold" panose="020B0702040204020203" pitchFamily="34" charset="0"/>
              </a:rPr>
              <a:t> G(V, E, W)</a:t>
            </a:r>
          </a:p>
          <a:p>
            <a:pPr lvl="1" algn="just">
              <a:lnSpc>
                <a:spcPct val="120000"/>
              </a:lnSpc>
              <a:spcBef>
                <a:spcPct val="0"/>
              </a:spcBef>
            </a:pPr>
            <a:r>
              <a:rPr lang="en-US" sz="2000" b="1" dirty="0">
                <a:solidFill>
                  <a:schemeClr val="bg2">
                    <a:lumMod val="50000"/>
                  </a:schemeClr>
                </a:solidFill>
                <a:latin typeface="Segoe UI Light" panose="020B0502040204020203" pitchFamily="34" charset="0"/>
                <a:cs typeface="Segoe UI Light" panose="020B0502040204020203" pitchFamily="34" charset="0"/>
              </a:rPr>
              <a:t>V (</a:t>
            </a:r>
            <a:r>
              <a:rPr lang="en-US" sz="2000" b="1" dirty="0" err="1">
                <a:solidFill>
                  <a:schemeClr val="bg2">
                    <a:lumMod val="50000"/>
                  </a:schemeClr>
                </a:solidFill>
                <a:latin typeface="Segoe UI Light" panose="020B0502040204020203" pitchFamily="34" charset="0"/>
                <a:cs typeface="Segoe UI Light" panose="020B0502040204020203" pitchFamily="34" charset="0"/>
              </a:rPr>
              <a:t>tập</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bg2">
                    <a:lumMod val="50000"/>
                  </a:schemeClr>
                </a:solidFill>
                <a:latin typeface="Segoe UI Light" panose="020B0502040204020203" pitchFamily="34" charset="0"/>
                <a:cs typeface="Segoe UI Light" panose="020B0502040204020203" pitchFamily="34" charset="0"/>
              </a:rPr>
              <a:t>đỉnh</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các</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địa</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điểm</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thiết</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bị</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đối</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tượng</a:t>
            </a:r>
            <a:r>
              <a:rPr lang="en-US" sz="2000" b="1" dirty="0">
                <a:solidFill>
                  <a:schemeClr val="tx1"/>
                </a:solidFill>
                <a:latin typeface="Segoe UI Light" panose="020B0502040204020203" pitchFamily="34" charset="0"/>
                <a:cs typeface="Segoe UI Light" panose="020B0502040204020203" pitchFamily="34" charset="0"/>
              </a:rPr>
              <a:t>, vv..</a:t>
            </a:r>
          </a:p>
          <a:p>
            <a:pPr lvl="1" algn="just">
              <a:lnSpc>
                <a:spcPct val="120000"/>
              </a:lnSpc>
              <a:spcBef>
                <a:spcPct val="0"/>
              </a:spcBef>
            </a:pPr>
            <a:r>
              <a:rPr lang="en-US" sz="2000" b="1" dirty="0">
                <a:solidFill>
                  <a:schemeClr val="bg2">
                    <a:lumMod val="50000"/>
                  </a:schemeClr>
                </a:solidFill>
                <a:latin typeface="Segoe UI Light" panose="020B0502040204020203" pitchFamily="34" charset="0"/>
                <a:cs typeface="Segoe UI Light" panose="020B0502040204020203" pitchFamily="34" charset="0"/>
              </a:rPr>
              <a:t>E (</a:t>
            </a:r>
            <a:r>
              <a:rPr lang="en-US" sz="2000" b="1" dirty="0" err="1">
                <a:solidFill>
                  <a:schemeClr val="bg2">
                    <a:lumMod val="50000"/>
                  </a:schemeClr>
                </a:solidFill>
                <a:latin typeface="Segoe UI Light" panose="020B0502040204020203" pitchFamily="34" charset="0"/>
                <a:cs typeface="Segoe UI Light" panose="020B0502040204020203" pitchFamily="34" charset="0"/>
              </a:rPr>
              <a:t>tập</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bg2">
                    <a:lumMod val="50000"/>
                  </a:schemeClr>
                </a:solidFill>
                <a:latin typeface="Segoe UI Light" panose="020B0502040204020203" pitchFamily="34" charset="0"/>
                <a:cs typeface="Segoe UI Light" panose="020B0502040204020203" pitchFamily="34" charset="0"/>
              </a:rPr>
              <a:t>cạnh</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biểu</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diễn</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đường</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đi</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liên</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kết</a:t>
            </a:r>
            <a:r>
              <a:rPr lang="en-US" sz="2000" b="1" dirty="0">
                <a:solidFill>
                  <a:schemeClr val="tx1"/>
                </a:solidFill>
                <a:latin typeface="Segoe UI Light" panose="020B0502040204020203" pitchFamily="34" charset="0"/>
                <a:cs typeface="Segoe UI Light" panose="020B0502040204020203" pitchFamily="34" charset="0"/>
              </a:rPr>
              <a:t>, vv..</a:t>
            </a:r>
          </a:p>
          <a:p>
            <a:pPr lvl="1" algn="just">
              <a:lnSpc>
                <a:spcPct val="120000"/>
              </a:lnSpc>
              <a:spcBef>
                <a:spcPct val="0"/>
              </a:spcBef>
            </a:pPr>
            <a:r>
              <a:rPr lang="en-US" sz="2000" b="1" dirty="0">
                <a:solidFill>
                  <a:schemeClr val="bg2">
                    <a:lumMod val="50000"/>
                  </a:schemeClr>
                </a:solidFill>
                <a:latin typeface="Segoe UI Light" panose="020B0502040204020203" pitchFamily="34" charset="0"/>
                <a:cs typeface="Segoe UI Light" panose="020B0502040204020203" pitchFamily="34" charset="0"/>
              </a:rPr>
              <a:t>W (</a:t>
            </a:r>
            <a:r>
              <a:rPr lang="en-US" sz="2000" b="1" dirty="0" err="1">
                <a:solidFill>
                  <a:schemeClr val="bg2">
                    <a:lumMod val="50000"/>
                  </a:schemeClr>
                </a:solidFill>
                <a:latin typeface="Segoe UI Light" panose="020B0502040204020203" pitchFamily="34" charset="0"/>
                <a:cs typeface="Segoe UI Light" panose="020B0502040204020203" pitchFamily="34" charset="0"/>
              </a:rPr>
              <a:t>trọng</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bg2">
                    <a:lumMod val="50000"/>
                  </a:schemeClr>
                </a:solidFill>
                <a:latin typeface="Segoe UI Light" panose="020B0502040204020203" pitchFamily="34" charset="0"/>
                <a:cs typeface="Segoe UI Light" panose="020B0502040204020203" pitchFamily="34" charset="0"/>
              </a:rPr>
              <a:t>số</a:t>
            </a:r>
            <a:r>
              <a:rPr lang="en-US" sz="2000" b="1" dirty="0">
                <a:solidFill>
                  <a:schemeClr val="bg2">
                    <a:lumMod val="50000"/>
                  </a:schemeClr>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khoảng</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cách</a:t>
            </a:r>
            <a:r>
              <a:rPr lang="en-US" sz="2000" b="1" dirty="0">
                <a:solidFill>
                  <a:schemeClr val="tx1"/>
                </a:solidFill>
                <a:latin typeface="Segoe UI Light" panose="020B0502040204020203" pitchFamily="34" charset="0"/>
                <a:cs typeface="Segoe UI Light" panose="020B0502040204020203" pitchFamily="34" charset="0"/>
              </a:rPr>
              <a:t>, chi </a:t>
            </a:r>
            <a:r>
              <a:rPr lang="en-US" sz="2000" b="1" dirty="0" err="1">
                <a:solidFill>
                  <a:schemeClr val="tx1"/>
                </a:solidFill>
                <a:latin typeface="Segoe UI Light" panose="020B0502040204020203" pitchFamily="34" charset="0"/>
                <a:cs typeface="Segoe UI Light" panose="020B0502040204020203" pitchFamily="34" charset="0"/>
              </a:rPr>
              <a:t>phí</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thời</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gian</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tốc</a:t>
            </a:r>
            <a:r>
              <a:rPr lang="en-US" sz="2000" b="1" dirty="0">
                <a:solidFill>
                  <a:schemeClr val="tx1"/>
                </a:solidFill>
                <a:latin typeface="Segoe UI Light" panose="020B0502040204020203" pitchFamily="34" charset="0"/>
                <a:cs typeface="Segoe UI Light" panose="020B0502040204020203" pitchFamily="34" charset="0"/>
              </a:rPr>
              <a:t> </a:t>
            </a:r>
            <a:r>
              <a:rPr lang="en-US" sz="2000" b="1" dirty="0" err="1">
                <a:solidFill>
                  <a:schemeClr val="tx1"/>
                </a:solidFill>
                <a:latin typeface="Segoe UI Light" panose="020B0502040204020203" pitchFamily="34" charset="0"/>
                <a:cs typeface="Segoe UI Light" panose="020B0502040204020203" pitchFamily="34" charset="0"/>
              </a:rPr>
              <a:t>độ</a:t>
            </a:r>
            <a:r>
              <a:rPr lang="en-US" sz="2000" b="1" dirty="0">
                <a:solidFill>
                  <a:schemeClr val="tx1"/>
                </a:solidFill>
                <a:latin typeface="Segoe UI Light" panose="020B0502040204020203" pitchFamily="34" charset="0"/>
                <a:cs typeface="Segoe UI Light" panose="020B0502040204020203" pitchFamily="34" charset="0"/>
              </a:rPr>
              <a:t>, vv..</a:t>
            </a:r>
            <a:endParaRPr lang="vi-VN" sz="2000" b="1" dirty="0">
              <a:solidFill>
                <a:schemeClr val="tx1"/>
              </a:solidFill>
              <a:latin typeface="Segoe UI Light" panose="020B0502040204020203" pitchFamily="34" charset="0"/>
              <a:cs typeface="Segoe UI Light"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7</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14" name="Content Placeholder 2">
            <a:extLst>
              <a:ext uri="{FF2B5EF4-FFF2-40B4-BE49-F238E27FC236}">
                <a16:creationId xmlns:a16="http://schemas.microsoft.com/office/drawing/2014/main" id="{BE82405B-6200-4280-AD6D-3C55331897F0}"/>
              </a:ext>
            </a:extLst>
          </p:cNvPr>
          <p:cNvSpPr txBox="1">
            <a:spLocks/>
          </p:cNvSpPr>
          <p:nvPr/>
        </p:nvSpPr>
        <p:spPr bwMode="auto">
          <a:xfrm>
            <a:off x="457200" y="3370998"/>
            <a:ext cx="8229600" cy="1351728"/>
          </a:xfrm>
          <a:prstGeom prst="rect">
            <a:avLst/>
          </a:prstGeom>
          <a:noFill/>
          <a:ln w="28575">
            <a:solidFill>
              <a:srgbClr val="009900"/>
            </a:solid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Wingdings" panose="05000000000000000000" pitchFamily="2" charset="2"/>
              <a:buChar char="q"/>
            </a:pPr>
            <a:r>
              <a:rPr lang="en-US" sz="2400" b="1" u="sng" dirty="0" err="1">
                <a:solidFill>
                  <a:srgbClr val="FF0000"/>
                </a:solidFill>
                <a:latin typeface="Segoe UI" panose="020B0502040204020203" pitchFamily="34" charset="0"/>
                <a:cs typeface="Segoe UI" panose="020B0502040204020203" pitchFamily="34" charset="0"/>
              </a:rPr>
              <a:t>Bài</a:t>
            </a:r>
            <a:r>
              <a:rPr lang="en-US" sz="2400" b="1" u="sng" dirty="0">
                <a:solidFill>
                  <a:srgbClr val="FF0000"/>
                </a:solidFill>
                <a:latin typeface="Segoe UI" panose="020B0502040204020203" pitchFamily="34" charset="0"/>
                <a:cs typeface="Segoe UI" panose="020B0502040204020203" pitchFamily="34" charset="0"/>
              </a:rPr>
              <a:t> </a:t>
            </a:r>
            <a:r>
              <a:rPr lang="en-US" sz="2400" b="1" u="sng" dirty="0" err="1">
                <a:solidFill>
                  <a:srgbClr val="FF0000"/>
                </a:solidFill>
                <a:latin typeface="Segoe UI" panose="020B0502040204020203" pitchFamily="34" charset="0"/>
                <a:cs typeface="Segoe UI" panose="020B0502040204020203" pitchFamily="34" charset="0"/>
              </a:rPr>
              <a:t>toán</a:t>
            </a:r>
            <a:r>
              <a:rPr lang="en-US" sz="2400" b="1" u="sng" dirty="0">
                <a:solidFill>
                  <a:srgbClr val="FF0000"/>
                </a:solidFill>
                <a:latin typeface="Segoe UI" panose="020B0502040204020203" pitchFamily="34" charset="0"/>
                <a:cs typeface="Segoe UI" panose="020B0502040204020203" pitchFamily="34" charset="0"/>
              </a:rPr>
              <a:t> 1:</a:t>
            </a:r>
            <a:r>
              <a:rPr lang="en-US" sz="2400" b="1" dirty="0">
                <a:solidFill>
                  <a:srgbClr val="FF0000"/>
                </a:solidFill>
                <a:latin typeface="Segoe UI" panose="020B0502040204020203" pitchFamily="34" charset="0"/>
                <a:cs typeface="Segoe UI" panose="020B0502040204020203" pitchFamily="34" charset="0"/>
              </a:rPr>
              <a:t> </a:t>
            </a:r>
            <a:r>
              <a:rPr lang="en-US" sz="2400" dirty="0">
                <a:solidFill>
                  <a:schemeClr val="tx1">
                    <a:lumMod val="75000"/>
                    <a:lumOff val="25000"/>
                  </a:schemeClr>
                </a:solidFill>
                <a:latin typeface="Segoe UI" panose="020B0502040204020203" pitchFamily="34" charset="0"/>
                <a:cs typeface="Segoe UI" panose="020B0502040204020203" pitchFamily="34" charset="0"/>
              </a:rPr>
              <a:t>Cho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liên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thông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mạnh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hướng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trọng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số</a:t>
            </a:r>
            <a:r>
              <a:rPr lang="en-US" sz="2400" dirty="0">
                <a:solidFill>
                  <a:schemeClr val="tx1">
                    <a:lumMod val="75000"/>
                    <a:lumOff val="25000"/>
                  </a:schemeClr>
                </a:solidFill>
                <a:latin typeface="Segoe UI" panose="020B0502040204020203" pitchFamily="34" charset="0"/>
                <a:cs typeface="Segoe UI" panose="020B0502040204020203" pitchFamily="34" charset="0"/>
              </a:rPr>
              <a:t> G=(V, E, W),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và</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một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s</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Hãy</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cả</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tổng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trọng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số</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a:t>
            </a:r>
            <a:r>
              <a:rPr lang="en-US" sz="2400" b="1" dirty="0" err="1">
                <a:solidFill>
                  <a:srgbClr val="FF0000"/>
                </a:solidFill>
                <a:latin typeface="Segoe UI" panose="020B0502040204020203" pitchFamily="34" charset="0"/>
                <a:cs typeface="Segoe UI" panose="020B0502040204020203" pitchFamily="34" charset="0"/>
              </a:rPr>
              <a:t>khoảng</a:t>
            </a:r>
            <a:r>
              <a:rPr lang="en-US" sz="2400" b="1" dirty="0">
                <a:solidFill>
                  <a:srgbClr val="FF0000"/>
                </a:solidFill>
                <a:latin typeface="Segoe UI" panose="020B0502040204020203" pitchFamily="34" charset="0"/>
                <a:cs typeface="Segoe UI" panose="020B0502040204020203" pitchFamily="34" charset="0"/>
              </a:rPr>
              <a:t> </a:t>
            </a:r>
            <a:r>
              <a:rPr lang="en-US" sz="2400" b="1" dirty="0" err="1">
                <a:solidFill>
                  <a:srgbClr val="FF0000"/>
                </a:solidFill>
                <a:latin typeface="Segoe UI" panose="020B0502040204020203" pitchFamily="34" charset="0"/>
                <a:cs typeface="Segoe UI" panose="020B0502040204020203" pitchFamily="34" charset="0"/>
              </a:rPr>
              <a:t>cách</a:t>
            </a:r>
            <a:r>
              <a:rPr lang="en-US" sz="2400" b="1" dirty="0">
                <a:solidFill>
                  <a:srgbClr val="FF0000"/>
                </a:solidFill>
                <a:latin typeface="Segoe UI" panose="020B0502040204020203" pitchFamily="34" charset="0"/>
                <a:cs typeface="Segoe UI" panose="020B0502040204020203" pitchFamily="34" charset="0"/>
              </a:rPr>
              <a: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s</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các</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còn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lại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solidFill>
              <a:latin typeface="Segoe UI" panose="020B0502040204020203" pitchFamily="34" charset="0"/>
              <a:cs typeface="Segoe UI" panose="020B0502040204020203" pitchFamily="34" charset="0"/>
            </a:endParaRPr>
          </a:p>
        </p:txBody>
      </p:sp>
      <p:sp>
        <p:nvSpPr>
          <p:cNvPr id="11" name="Content Placeholder 2">
            <a:extLst>
              <a:ext uri="{FF2B5EF4-FFF2-40B4-BE49-F238E27FC236}">
                <a16:creationId xmlns:a16="http://schemas.microsoft.com/office/drawing/2014/main" id="{1231234C-5187-4CDB-BE6B-64A837620155}"/>
              </a:ext>
            </a:extLst>
          </p:cNvPr>
          <p:cNvSpPr txBox="1">
            <a:spLocks/>
          </p:cNvSpPr>
          <p:nvPr/>
        </p:nvSpPr>
        <p:spPr bwMode="auto">
          <a:xfrm>
            <a:off x="457200" y="4842950"/>
            <a:ext cx="8229600" cy="1351728"/>
          </a:xfrm>
          <a:prstGeom prst="rect">
            <a:avLst/>
          </a:prstGeom>
          <a:noFill/>
          <a:ln w="28575">
            <a:solidFill>
              <a:srgbClr val="009900"/>
            </a:solid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Wingdings" panose="05000000000000000000" pitchFamily="2" charset="2"/>
              <a:buChar char="q"/>
            </a:pPr>
            <a:r>
              <a:rPr lang="en-US" sz="2200" b="1" u="sng" dirty="0" err="1">
                <a:solidFill>
                  <a:srgbClr val="FF0000"/>
                </a:solidFill>
                <a:latin typeface="Segoe UI" panose="020B0502040204020203" pitchFamily="34" charset="0"/>
                <a:cs typeface="Segoe UI" panose="020B0502040204020203" pitchFamily="34" charset="0"/>
              </a:rPr>
              <a:t>Bài</a:t>
            </a:r>
            <a:r>
              <a:rPr lang="en-US" sz="2200" b="1" u="sng" dirty="0">
                <a:solidFill>
                  <a:srgbClr val="FF0000"/>
                </a:solidFill>
                <a:latin typeface="Segoe UI" panose="020B0502040204020203" pitchFamily="34" charset="0"/>
                <a:cs typeface="Segoe UI" panose="020B0502040204020203" pitchFamily="34" charset="0"/>
              </a:rPr>
              <a:t> </a:t>
            </a:r>
            <a:r>
              <a:rPr lang="en-US" sz="2200" b="1" u="sng" dirty="0" err="1">
                <a:solidFill>
                  <a:srgbClr val="FF0000"/>
                </a:solidFill>
                <a:latin typeface="Segoe UI" panose="020B0502040204020203" pitchFamily="34" charset="0"/>
                <a:cs typeface="Segoe UI" panose="020B0502040204020203" pitchFamily="34" charset="0"/>
              </a:rPr>
              <a:t>toán</a:t>
            </a:r>
            <a:r>
              <a:rPr lang="en-US" sz="2200" b="1" u="sng" dirty="0">
                <a:solidFill>
                  <a:srgbClr val="FF0000"/>
                </a:solidFill>
                <a:latin typeface="Segoe UI" panose="020B0502040204020203" pitchFamily="34" charset="0"/>
                <a:cs typeface="Segoe UI" panose="020B0502040204020203" pitchFamily="34" charset="0"/>
              </a:rPr>
              <a:t> 2:</a:t>
            </a:r>
            <a:r>
              <a:rPr lang="en-US" sz="2200" b="1" dirty="0">
                <a:solidFill>
                  <a:srgbClr val="FF0000"/>
                </a:solidFill>
                <a:latin typeface="Segoe UI" panose="020B0502040204020203" pitchFamily="34" charset="0"/>
                <a:cs typeface="Segoe UI" panose="020B0502040204020203" pitchFamily="34" charset="0"/>
              </a:rPr>
              <a:t> </a:t>
            </a:r>
            <a:r>
              <a:rPr lang="en-US" sz="2200" dirty="0">
                <a:solidFill>
                  <a:schemeClr val="tx1">
                    <a:lumMod val="75000"/>
                    <a:lumOff val="25000"/>
                  </a:schemeClr>
                </a:solidFill>
                <a:latin typeface="Segoe UI" panose="020B0502040204020203" pitchFamily="34" charset="0"/>
                <a:cs typeface="Segoe UI" panose="020B0502040204020203" pitchFamily="34" charset="0"/>
              </a:rPr>
              <a:t>Cho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liên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thông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mạnh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hướng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trọng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số</a:t>
            </a:r>
            <a:r>
              <a:rPr lang="en-US" sz="2200" dirty="0">
                <a:solidFill>
                  <a:schemeClr val="tx1">
                    <a:lumMod val="75000"/>
                    <a:lumOff val="25000"/>
                  </a:schemeClr>
                </a:solidFill>
                <a:latin typeface="Segoe UI" panose="020B0502040204020203" pitchFamily="34" charset="0"/>
                <a:cs typeface="Segoe UI" panose="020B0502040204020203" pitchFamily="34" charset="0"/>
              </a:rPr>
              <a:t> G=(V, E, W).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Hãy</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khoảng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cách</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i="1" dirty="0" err="1">
                <a:solidFill>
                  <a:srgbClr val="0000FF"/>
                </a:solidFill>
                <a:latin typeface="Segoe UI" panose="020B0502040204020203" pitchFamily="34" charset="0"/>
                <a:cs typeface="Segoe UI" panose="020B0502040204020203" pitchFamily="34" charset="0"/>
              </a:rPr>
              <a:t>giữa</a:t>
            </a:r>
            <a:r>
              <a:rPr lang="en-US" sz="2200" i="1" dirty="0">
                <a:solidFill>
                  <a:srgbClr val="0000FF"/>
                </a:solidFill>
                <a:latin typeface="Segoe UI" panose="020B0502040204020203" pitchFamily="34" charset="0"/>
                <a:cs typeface="Segoe UI" panose="020B0502040204020203" pitchFamily="34" charset="0"/>
              </a:rPr>
              <a:t> </a:t>
            </a:r>
            <a:r>
              <a:rPr lang="en-US" sz="2200" i="1" dirty="0" err="1">
                <a:solidFill>
                  <a:srgbClr val="0000FF"/>
                </a:solidFill>
                <a:latin typeface="Segoe UI" panose="020B0502040204020203" pitchFamily="34" charset="0"/>
                <a:cs typeface="Segoe UI" panose="020B0502040204020203" pitchFamily="34" charset="0"/>
              </a:rPr>
              <a:t>các</a:t>
            </a:r>
            <a:r>
              <a:rPr lang="en-US" sz="2200" i="1" dirty="0">
                <a:solidFill>
                  <a:srgbClr val="0000FF"/>
                </a:solidFill>
                <a:latin typeface="Segoe UI" panose="020B0502040204020203" pitchFamily="34" charset="0"/>
                <a:cs typeface="Segoe UI" panose="020B0502040204020203" pitchFamily="34" charset="0"/>
              </a:rPr>
              <a:t> </a:t>
            </a:r>
            <a:r>
              <a:rPr lang="en-US" sz="2200" i="1" dirty="0" err="1">
                <a:solidFill>
                  <a:srgbClr val="0000FF"/>
                </a:solidFill>
                <a:latin typeface="Segoe UI" panose="020B0502040204020203" pitchFamily="34" charset="0"/>
                <a:cs typeface="Segoe UI" panose="020B0502040204020203" pitchFamily="34" charset="0"/>
              </a:rPr>
              <a:t>cặp</a:t>
            </a:r>
            <a:r>
              <a:rPr lang="en-US" sz="2200" i="1" dirty="0">
                <a:solidFill>
                  <a:srgbClr val="0000FF"/>
                </a:solidFill>
                <a:latin typeface="Segoe UI" panose="020B0502040204020203" pitchFamily="34" charset="0"/>
                <a:cs typeface="Segoe UI" panose="020B0502040204020203" pitchFamily="34" charset="0"/>
              </a:rPr>
              <a:t> </a:t>
            </a:r>
            <a:r>
              <a:rPr lang="en-US" sz="2200" i="1" dirty="0" err="1">
                <a:solidFill>
                  <a:srgbClr val="0000FF"/>
                </a:solidFill>
                <a:latin typeface="Segoe UI" panose="020B0502040204020203" pitchFamily="34" charset="0"/>
                <a:cs typeface="Segoe UI" panose="020B0502040204020203" pitchFamily="34" charset="0"/>
              </a:rPr>
              <a:t>đỉnh</a:t>
            </a:r>
            <a:r>
              <a:rPr lang="en-US" sz="2200" i="1" dirty="0">
                <a:solidFill>
                  <a:srgbClr val="0000FF"/>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của</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2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582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1. </a:t>
            </a:r>
            <a:r>
              <a:rPr lang="en-US" sz="3600" dirty="0" err="1">
                <a:cs typeface="Segoe UI Semibold" panose="020B0702040204020203" pitchFamily="34" charset="0"/>
              </a:rPr>
              <a:t>Định</a:t>
            </a:r>
            <a:r>
              <a:rPr lang="en-US" sz="3600" dirty="0">
                <a:cs typeface="Segoe UI Semibold" panose="020B0702040204020203" pitchFamily="34" charset="0"/>
              </a:rPr>
              <a:t> </a:t>
            </a:r>
            <a:r>
              <a:rPr lang="en-US" sz="3600" dirty="0" err="1">
                <a:cs typeface="Segoe UI Semibold" panose="020B0702040204020203" pitchFamily="34" charset="0"/>
              </a:rPr>
              <a:t>nghĩa</a:t>
            </a:r>
            <a:r>
              <a:rPr lang="en-US" sz="3600" dirty="0">
                <a:cs typeface="Segoe UI Semibold" panose="020B0702040204020203" pitchFamily="34" charset="0"/>
              </a:rPr>
              <a:t>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toán</a:t>
            </a:r>
            <a:endParaRPr lang="en-US" sz="3600" dirty="0">
              <a:cs typeface="Segoe UI Semibold" panose="020B0702040204020203" pitchFamily="34" charset="0"/>
            </a:endParaRPr>
          </a:p>
        </p:txBody>
      </p:sp>
      <p:sp>
        <p:nvSpPr>
          <p:cNvPr id="3" name="Content Placeholder 2"/>
          <p:cNvSpPr>
            <a:spLocks noGrp="1"/>
          </p:cNvSpPr>
          <p:nvPr>
            <p:ph idx="1"/>
          </p:nvPr>
        </p:nvSpPr>
        <p:spPr>
          <a:xfrm>
            <a:off x="457200" y="1291389"/>
            <a:ext cx="8229600" cy="637895"/>
          </a:xfrm>
        </p:spPr>
        <p:txBody>
          <a:bodyPr>
            <a:normAutofit fontScale="92500" lnSpcReduction="20000"/>
          </a:bodyPr>
          <a:lstStyle/>
          <a:p>
            <a:pPr algn="just">
              <a:spcBef>
                <a:spcPct val="0"/>
              </a:spcBef>
              <a:buFont typeface="Wingdings" panose="05000000000000000000" pitchFamily="2" charset="2"/>
              <a:buChar char="q"/>
            </a:pPr>
            <a:r>
              <a:rPr lang="en-US" sz="2400" b="1" dirty="0" err="1">
                <a:solidFill>
                  <a:srgbClr val="FF0000"/>
                </a:solidFill>
                <a:latin typeface="Segoe UI Semibold" panose="020B0702040204020203" pitchFamily="34" charset="0"/>
                <a:cs typeface="Segoe UI Semibold" panose="020B0702040204020203" pitchFamily="34" charset="0"/>
              </a:rPr>
              <a:t>Ví</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b="1" dirty="0" err="1">
                <a:solidFill>
                  <a:srgbClr val="FF0000"/>
                </a:solidFill>
                <a:latin typeface="Segoe UI Semibold" panose="020B0702040204020203" pitchFamily="34" charset="0"/>
                <a:cs typeface="Segoe UI Semibold" panose="020B0702040204020203" pitchFamily="34" charset="0"/>
              </a:rPr>
              <a:t>dụ</a:t>
            </a:r>
            <a:r>
              <a:rPr lang="en-US" sz="2400" b="1" dirty="0">
                <a:solidFill>
                  <a:srgbClr val="FF0000"/>
                </a:solidFill>
                <a:latin typeface="Segoe UI Semibold" panose="020B0702040204020203" pitchFamily="34" charset="0"/>
                <a:cs typeface="Segoe UI Semibold" panose="020B07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Tìm</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1</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đỉnh</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b="1" dirty="0">
                <a:solidFill>
                  <a:srgbClr val="FF0000"/>
                </a:solidFill>
                <a:latin typeface="Segoe UI" panose="020B0502040204020203" pitchFamily="34" charset="0"/>
                <a:cs typeface="Segoe UI" panose="020B0502040204020203" pitchFamily="34" charset="0"/>
              </a:rPr>
              <a:t>6</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đối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với</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đồ</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thị</a:t>
            </a:r>
            <a:r>
              <a:rPr lang="en-US" sz="2400" dirty="0">
                <a:solidFill>
                  <a:schemeClr val="tx1">
                    <a:lumMod val="75000"/>
                    <a:lumOff val="25000"/>
                  </a:schemeClr>
                </a:solidFill>
                <a:latin typeface="Segoe UI" panose="020B0502040204020203" pitchFamily="34" charset="0"/>
                <a:cs typeface="Segoe UI" panose="020B0502040204020203" pitchFamily="34" charset="0"/>
              </a:rPr>
              <a:t> </a:t>
            </a:r>
            <a:r>
              <a:rPr lang="en-US" sz="2400" dirty="0" err="1">
                <a:solidFill>
                  <a:schemeClr val="tx1">
                    <a:lumMod val="75000"/>
                    <a:lumOff val="25000"/>
                  </a:schemeClr>
                </a:solidFill>
                <a:latin typeface="Segoe UI" panose="020B0502040204020203" pitchFamily="34" charset="0"/>
                <a:cs typeface="Segoe UI" panose="020B0502040204020203" pitchFamily="34" charset="0"/>
              </a:rPr>
              <a:t>sau</a:t>
            </a:r>
            <a:r>
              <a:rPr lang="en-US" sz="24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4EB4ADB3-4D6A-144B-B124-08234FE3D04F}" type="slidenum">
              <a:rPr lang="en-US" smtClean="0"/>
              <a:pPr/>
              <a:t>8</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3"/>
          <a:stretch>
            <a:fillRect/>
          </a:stretch>
        </p:blipFill>
        <p:spPr>
          <a:xfrm>
            <a:off x="6530455" y="209241"/>
            <a:ext cx="2538471" cy="655569"/>
          </a:xfrm>
          <a:prstGeom prst="rect">
            <a:avLst/>
          </a:prstGeom>
        </p:spPr>
      </p:pic>
      <p:sp>
        <p:nvSpPr>
          <p:cNvPr id="51" name="TextBox 50">
            <a:extLst>
              <a:ext uri="{FF2B5EF4-FFF2-40B4-BE49-F238E27FC236}">
                <a16:creationId xmlns:a16="http://schemas.microsoft.com/office/drawing/2014/main" id="{94B8B30C-BFEB-4A13-84D1-1D9BFE6A5AB5}"/>
              </a:ext>
            </a:extLst>
          </p:cNvPr>
          <p:cNvSpPr txBox="1"/>
          <p:nvPr/>
        </p:nvSpPr>
        <p:spPr>
          <a:xfrm>
            <a:off x="6779497" y="2048740"/>
            <a:ext cx="542611" cy="369332"/>
          </a:xfrm>
          <a:prstGeom prst="rect">
            <a:avLst/>
          </a:prstGeom>
          <a:noFill/>
        </p:spPr>
        <p:txBody>
          <a:bodyPr wrap="square" rtlCol="0">
            <a:spAutoFit/>
          </a:bodyPr>
          <a:lstStyle/>
          <a:p>
            <a:r>
              <a:rPr lang="en-US" dirty="0"/>
              <a:t>1</a:t>
            </a:r>
          </a:p>
        </p:txBody>
      </p:sp>
      <p:sp>
        <p:nvSpPr>
          <p:cNvPr id="56" name="Content Placeholder 2">
            <a:extLst>
              <a:ext uri="{FF2B5EF4-FFF2-40B4-BE49-F238E27FC236}">
                <a16:creationId xmlns:a16="http://schemas.microsoft.com/office/drawing/2014/main" id="{7774A7E0-B6D8-48F3-8778-BC6D9A735631}"/>
              </a:ext>
            </a:extLst>
          </p:cNvPr>
          <p:cNvSpPr txBox="1">
            <a:spLocks/>
          </p:cNvSpPr>
          <p:nvPr/>
        </p:nvSpPr>
        <p:spPr bwMode="auto">
          <a:xfrm>
            <a:off x="442300" y="2094258"/>
            <a:ext cx="6161524" cy="970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Wingdings" panose="05000000000000000000" pitchFamily="2" charset="2"/>
              <a:buChar char="ü"/>
            </a:pPr>
            <a:r>
              <a:rPr lang="en-US" sz="18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b="1" dirty="0">
                <a:solidFill>
                  <a:srgbClr val="009900"/>
                </a:solidFill>
                <a:latin typeface="Segoe UI" panose="020B0502040204020203" pitchFamily="34" charset="0"/>
                <a:cs typeface="Segoe UI" panose="020B0502040204020203" pitchFamily="34" charset="0"/>
              </a:rPr>
              <a:t>(1, 2, 4, 6)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khoảng</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cách</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1800" dirty="0">
                <a:solidFill>
                  <a:schemeClr val="tx1">
                    <a:lumMod val="75000"/>
                    <a:lumOff val="25000"/>
                  </a:schemeClr>
                </a:solidFill>
                <a:latin typeface="Segoe UI" panose="020B0502040204020203" pitchFamily="34" charset="0"/>
                <a:cs typeface="Segoe UI" panose="020B0502040204020203" pitchFamily="34" charset="0"/>
              </a:rPr>
              <a:t> 1+5+6= 12</a:t>
            </a:r>
          </a:p>
          <a:p>
            <a:pPr algn="just">
              <a:spcBef>
                <a:spcPct val="0"/>
              </a:spcBef>
              <a:buFont typeface="Wingdings" panose="05000000000000000000" pitchFamily="2" charset="2"/>
              <a:buChar char="ü"/>
            </a:pPr>
            <a:r>
              <a:rPr lang="en-US" sz="18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b="1" dirty="0">
                <a:solidFill>
                  <a:srgbClr val="009900"/>
                </a:solidFill>
                <a:latin typeface="Segoe UI" panose="020B0502040204020203" pitchFamily="34" charset="0"/>
                <a:cs typeface="Segoe UI" panose="020B0502040204020203" pitchFamily="34" charset="0"/>
              </a:rPr>
              <a:t>(1, 2, 5, 6)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có</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khoảng</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cách</a:t>
            </a:r>
            <a:r>
              <a:rPr lang="en-US" sz="1800" dirty="0">
                <a:solidFill>
                  <a:schemeClr val="tx1">
                    <a:lumMod val="75000"/>
                    <a:lumOff val="25000"/>
                  </a:schemeClr>
                </a:solidFill>
                <a:latin typeface="Segoe UI" panose="020B0502040204020203" pitchFamily="34" charset="0"/>
                <a:cs typeface="Segoe UI" panose="020B0502040204020203" pitchFamily="34" charset="0"/>
              </a:rPr>
              <a:t> </a:t>
            </a:r>
            <a:r>
              <a:rPr lang="en-US" sz="18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1800" dirty="0">
                <a:solidFill>
                  <a:schemeClr val="tx1">
                    <a:lumMod val="75000"/>
                    <a:lumOff val="25000"/>
                  </a:schemeClr>
                </a:solidFill>
                <a:latin typeface="Segoe UI" panose="020B0502040204020203" pitchFamily="34" charset="0"/>
                <a:cs typeface="Segoe UI" panose="020B0502040204020203" pitchFamily="34" charset="0"/>
              </a:rPr>
              <a:t> 1+1+2=4 </a:t>
            </a:r>
            <a:r>
              <a:rPr lang="en-US" sz="1800" b="1" dirty="0">
                <a:solidFill>
                  <a:srgbClr val="FF0000"/>
                </a:solidFill>
                <a:latin typeface="Segoe UI" panose="020B0502040204020203" pitchFamily="34" charset="0"/>
                <a:cs typeface="Segoe UI" panose="020B0502040204020203" pitchFamily="34" charset="0"/>
              </a:rPr>
              <a:t>(min)</a:t>
            </a:r>
            <a:endParaRPr lang="vi-VN" sz="1600" b="1" dirty="0">
              <a:solidFill>
                <a:srgbClr val="FF0000"/>
              </a:solidFill>
              <a:latin typeface="Segoe UI" panose="020B0502040204020203" pitchFamily="34" charset="0"/>
              <a:cs typeface="Segoe UI" panose="020B0502040204020203" pitchFamily="34" charset="0"/>
            </a:endParaRPr>
          </a:p>
        </p:txBody>
      </p:sp>
      <p:cxnSp>
        <p:nvCxnSpPr>
          <p:cNvPr id="57" name="Straight Arrow Connector 56">
            <a:extLst>
              <a:ext uri="{FF2B5EF4-FFF2-40B4-BE49-F238E27FC236}">
                <a16:creationId xmlns:a16="http://schemas.microsoft.com/office/drawing/2014/main" id="{10D9C71E-AED3-496C-B2DB-3F8CD1CB787B}"/>
              </a:ext>
            </a:extLst>
          </p:cNvPr>
          <p:cNvCxnSpPr>
            <a:cxnSpLocks/>
            <a:stCxn id="67" idx="5"/>
            <a:endCxn id="70" idx="1"/>
          </p:cNvCxnSpPr>
          <p:nvPr/>
        </p:nvCxnSpPr>
        <p:spPr>
          <a:xfrm>
            <a:off x="6813696" y="2964408"/>
            <a:ext cx="1435809" cy="105964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97C8A3CB-67D8-4EE5-8171-49E310597F18}"/>
              </a:ext>
            </a:extLst>
          </p:cNvPr>
          <p:cNvSpPr/>
          <p:nvPr/>
        </p:nvSpPr>
        <p:spPr>
          <a:xfrm>
            <a:off x="7418296" y="1838573"/>
            <a:ext cx="321547" cy="334109"/>
          </a:xfrm>
          <a:prstGeom prst="ellipse">
            <a:avLst/>
          </a:prstGeom>
          <a:solidFill>
            <a:srgbClr val="FF0000"/>
          </a:solidFill>
          <a:ln w="12700"/>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a:t>
            </a:r>
          </a:p>
        </p:txBody>
      </p:sp>
      <p:sp>
        <p:nvSpPr>
          <p:cNvPr id="67" name="Oval 66">
            <a:extLst>
              <a:ext uri="{FF2B5EF4-FFF2-40B4-BE49-F238E27FC236}">
                <a16:creationId xmlns:a16="http://schemas.microsoft.com/office/drawing/2014/main" id="{E458054B-32D3-4292-B8C7-67A31DABE776}"/>
              </a:ext>
            </a:extLst>
          </p:cNvPr>
          <p:cNvSpPr/>
          <p:nvPr/>
        </p:nvSpPr>
        <p:spPr>
          <a:xfrm>
            <a:off x="6539238" y="2679228"/>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68" name="Oval 67">
            <a:extLst>
              <a:ext uri="{FF2B5EF4-FFF2-40B4-BE49-F238E27FC236}">
                <a16:creationId xmlns:a16="http://schemas.microsoft.com/office/drawing/2014/main" id="{C54E2AC9-3E25-4A1C-A8CE-045F93FF55C7}"/>
              </a:ext>
            </a:extLst>
          </p:cNvPr>
          <p:cNvSpPr/>
          <p:nvPr/>
        </p:nvSpPr>
        <p:spPr>
          <a:xfrm>
            <a:off x="8202417" y="2665153"/>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69" name="Oval 68">
            <a:extLst>
              <a:ext uri="{FF2B5EF4-FFF2-40B4-BE49-F238E27FC236}">
                <a16:creationId xmlns:a16="http://schemas.microsoft.com/office/drawing/2014/main" id="{D7BE1439-F19A-486C-901F-AFD460217EF2}"/>
              </a:ext>
            </a:extLst>
          </p:cNvPr>
          <p:cNvSpPr/>
          <p:nvPr/>
        </p:nvSpPr>
        <p:spPr>
          <a:xfrm>
            <a:off x="6539238" y="3975128"/>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70" name="Oval 69">
            <a:extLst>
              <a:ext uri="{FF2B5EF4-FFF2-40B4-BE49-F238E27FC236}">
                <a16:creationId xmlns:a16="http://schemas.microsoft.com/office/drawing/2014/main" id="{CB0BC55A-68FC-456E-957C-C94DDFB84C7B}"/>
              </a:ext>
            </a:extLst>
          </p:cNvPr>
          <p:cNvSpPr/>
          <p:nvPr/>
        </p:nvSpPr>
        <p:spPr>
          <a:xfrm>
            <a:off x="8202416" y="3975128"/>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71" name="Oval 70">
            <a:extLst>
              <a:ext uri="{FF2B5EF4-FFF2-40B4-BE49-F238E27FC236}">
                <a16:creationId xmlns:a16="http://schemas.microsoft.com/office/drawing/2014/main" id="{63FD9C5D-7296-4FF1-8F07-89F96C8AF3FD}"/>
              </a:ext>
            </a:extLst>
          </p:cNvPr>
          <p:cNvSpPr/>
          <p:nvPr/>
        </p:nvSpPr>
        <p:spPr>
          <a:xfrm>
            <a:off x="7418296" y="4646080"/>
            <a:ext cx="321547" cy="334109"/>
          </a:xfrm>
          <a:prstGeom prst="ellipse">
            <a:avLst/>
          </a:prstGeom>
          <a:ln w="12700"/>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6</a:t>
            </a:r>
          </a:p>
        </p:txBody>
      </p:sp>
      <p:cxnSp>
        <p:nvCxnSpPr>
          <p:cNvPr id="72" name="Straight Arrow Connector 71">
            <a:extLst>
              <a:ext uri="{FF2B5EF4-FFF2-40B4-BE49-F238E27FC236}">
                <a16:creationId xmlns:a16="http://schemas.microsoft.com/office/drawing/2014/main" id="{4E631102-A919-42F4-9623-3B19079A2812}"/>
              </a:ext>
            </a:extLst>
          </p:cNvPr>
          <p:cNvCxnSpPr>
            <a:cxnSpLocks/>
            <a:stCxn id="66" idx="2"/>
            <a:endCxn id="67" idx="0"/>
          </p:cNvCxnSpPr>
          <p:nvPr/>
        </p:nvCxnSpPr>
        <p:spPr>
          <a:xfrm flipH="1">
            <a:off x="6700012" y="2005628"/>
            <a:ext cx="718284" cy="673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30DB62E-10D0-439E-9AEB-0ABDEA84FEFA}"/>
              </a:ext>
            </a:extLst>
          </p:cNvPr>
          <p:cNvCxnSpPr>
            <a:cxnSpLocks/>
            <a:stCxn id="66" idx="6"/>
            <a:endCxn id="68" idx="0"/>
          </p:cNvCxnSpPr>
          <p:nvPr/>
        </p:nvCxnSpPr>
        <p:spPr>
          <a:xfrm>
            <a:off x="7739843" y="2005628"/>
            <a:ext cx="623348" cy="65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5D2330-15E8-4C6A-B289-2515D256CA30}"/>
              </a:ext>
            </a:extLst>
          </p:cNvPr>
          <p:cNvCxnSpPr>
            <a:cxnSpLocks/>
            <a:stCxn id="67" idx="4"/>
            <a:endCxn id="69" idx="0"/>
          </p:cNvCxnSpPr>
          <p:nvPr/>
        </p:nvCxnSpPr>
        <p:spPr>
          <a:xfrm>
            <a:off x="6700012" y="3013337"/>
            <a:ext cx="0" cy="9617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A8FDDFE-F3EC-4852-B94E-930916F559B9}"/>
              </a:ext>
            </a:extLst>
          </p:cNvPr>
          <p:cNvCxnSpPr>
            <a:cxnSpLocks/>
            <a:stCxn id="68" idx="4"/>
            <a:endCxn id="70" idx="0"/>
          </p:cNvCxnSpPr>
          <p:nvPr/>
        </p:nvCxnSpPr>
        <p:spPr>
          <a:xfrm flipH="1">
            <a:off x="8363190" y="2999262"/>
            <a:ext cx="1" cy="9758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A62A02EB-E226-40E0-A505-50DE50FEACCB}"/>
              </a:ext>
            </a:extLst>
          </p:cNvPr>
          <p:cNvCxnSpPr>
            <a:cxnSpLocks/>
            <a:stCxn id="69" idx="5"/>
            <a:endCxn id="71" idx="2"/>
          </p:cNvCxnSpPr>
          <p:nvPr/>
        </p:nvCxnSpPr>
        <p:spPr>
          <a:xfrm>
            <a:off x="6813696" y="4260308"/>
            <a:ext cx="604600"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9AF61227-0BF7-41B7-997F-50DE5FAF7FE0}"/>
              </a:ext>
            </a:extLst>
          </p:cNvPr>
          <p:cNvCxnSpPr>
            <a:cxnSpLocks/>
            <a:stCxn id="70" idx="3"/>
            <a:endCxn id="71" idx="6"/>
          </p:cNvCxnSpPr>
          <p:nvPr/>
        </p:nvCxnSpPr>
        <p:spPr>
          <a:xfrm flipH="1">
            <a:off x="7739843" y="4260308"/>
            <a:ext cx="509662" cy="5528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9FC8DDF-8EDE-4705-918C-249B35BB00D0}"/>
              </a:ext>
            </a:extLst>
          </p:cNvPr>
          <p:cNvCxnSpPr>
            <a:cxnSpLocks/>
            <a:stCxn id="68" idx="2"/>
            <a:endCxn id="67" idx="6"/>
          </p:cNvCxnSpPr>
          <p:nvPr/>
        </p:nvCxnSpPr>
        <p:spPr>
          <a:xfrm flipH="1">
            <a:off x="6860785" y="2832208"/>
            <a:ext cx="1341632" cy="140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14567D2-EBAE-4B9F-BB5D-7FAF6AA747C0}"/>
              </a:ext>
            </a:extLst>
          </p:cNvPr>
          <p:cNvCxnSpPr>
            <a:cxnSpLocks/>
            <a:stCxn id="69" idx="6"/>
            <a:endCxn id="70" idx="2"/>
          </p:cNvCxnSpPr>
          <p:nvPr/>
        </p:nvCxnSpPr>
        <p:spPr>
          <a:xfrm>
            <a:off x="6860785" y="4142183"/>
            <a:ext cx="13416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DAC5CE8-E97F-4FBD-90BF-3612BCA2903B}"/>
              </a:ext>
            </a:extLst>
          </p:cNvPr>
          <p:cNvSpPr txBox="1"/>
          <p:nvPr/>
        </p:nvSpPr>
        <p:spPr>
          <a:xfrm>
            <a:off x="8051517" y="2086737"/>
            <a:ext cx="542611" cy="369332"/>
          </a:xfrm>
          <a:prstGeom prst="rect">
            <a:avLst/>
          </a:prstGeom>
          <a:noFill/>
        </p:spPr>
        <p:txBody>
          <a:bodyPr wrap="square" rtlCol="0">
            <a:spAutoFit/>
          </a:bodyPr>
          <a:lstStyle/>
          <a:p>
            <a:r>
              <a:rPr lang="en-US" dirty="0"/>
              <a:t>2</a:t>
            </a:r>
          </a:p>
        </p:txBody>
      </p:sp>
      <p:sp>
        <p:nvSpPr>
          <p:cNvPr id="122" name="TextBox 121">
            <a:extLst>
              <a:ext uri="{FF2B5EF4-FFF2-40B4-BE49-F238E27FC236}">
                <a16:creationId xmlns:a16="http://schemas.microsoft.com/office/drawing/2014/main" id="{214F6568-4D3F-46E0-B9BC-E28157FA52CF}"/>
              </a:ext>
            </a:extLst>
          </p:cNvPr>
          <p:cNvSpPr txBox="1"/>
          <p:nvPr/>
        </p:nvSpPr>
        <p:spPr>
          <a:xfrm>
            <a:off x="7418296" y="2506208"/>
            <a:ext cx="542611" cy="369332"/>
          </a:xfrm>
          <a:prstGeom prst="rect">
            <a:avLst/>
          </a:prstGeom>
          <a:noFill/>
        </p:spPr>
        <p:txBody>
          <a:bodyPr wrap="square" rtlCol="0">
            <a:spAutoFit/>
          </a:bodyPr>
          <a:lstStyle/>
          <a:p>
            <a:r>
              <a:rPr lang="en-US" dirty="0"/>
              <a:t>3</a:t>
            </a:r>
          </a:p>
        </p:txBody>
      </p:sp>
      <p:sp>
        <p:nvSpPr>
          <p:cNvPr id="123" name="TextBox 122">
            <a:extLst>
              <a:ext uri="{FF2B5EF4-FFF2-40B4-BE49-F238E27FC236}">
                <a16:creationId xmlns:a16="http://schemas.microsoft.com/office/drawing/2014/main" id="{411D7386-34FC-4056-87C6-A249C8B19B8C}"/>
              </a:ext>
            </a:extLst>
          </p:cNvPr>
          <p:cNvSpPr txBox="1"/>
          <p:nvPr/>
        </p:nvSpPr>
        <p:spPr>
          <a:xfrm>
            <a:off x="6428705" y="3225887"/>
            <a:ext cx="542611" cy="369332"/>
          </a:xfrm>
          <a:prstGeom prst="rect">
            <a:avLst/>
          </a:prstGeom>
          <a:noFill/>
        </p:spPr>
        <p:txBody>
          <a:bodyPr wrap="square" rtlCol="0">
            <a:spAutoFit/>
          </a:bodyPr>
          <a:lstStyle/>
          <a:p>
            <a:r>
              <a:rPr lang="en-US" dirty="0"/>
              <a:t>5</a:t>
            </a:r>
          </a:p>
        </p:txBody>
      </p:sp>
      <p:sp>
        <p:nvSpPr>
          <p:cNvPr id="124" name="TextBox 123">
            <a:extLst>
              <a:ext uri="{FF2B5EF4-FFF2-40B4-BE49-F238E27FC236}">
                <a16:creationId xmlns:a16="http://schemas.microsoft.com/office/drawing/2014/main" id="{E7AB5464-7012-4420-8766-480832532BBF}"/>
              </a:ext>
            </a:extLst>
          </p:cNvPr>
          <p:cNvSpPr txBox="1"/>
          <p:nvPr/>
        </p:nvSpPr>
        <p:spPr>
          <a:xfrm>
            <a:off x="8099626" y="3264524"/>
            <a:ext cx="542611" cy="369332"/>
          </a:xfrm>
          <a:prstGeom prst="rect">
            <a:avLst/>
          </a:prstGeom>
          <a:noFill/>
        </p:spPr>
        <p:txBody>
          <a:bodyPr wrap="square" rtlCol="0">
            <a:spAutoFit/>
          </a:bodyPr>
          <a:lstStyle/>
          <a:p>
            <a:r>
              <a:rPr lang="en-US" dirty="0"/>
              <a:t>4</a:t>
            </a:r>
          </a:p>
        </p:txBody>
      </p:sp>
      <p:sp>
        <p:nvSpPr>
          <p:cNvPr id="125" name="TextBox 124">
            <a:extLst>
              <a:ext uri="{FF2B5EF4-FFF2-40B4-BE49-F238E27FC236}">
                <a16:creationId xmlns:a16="http://schemas.microsoft.com/office/drawing/2014/main" id="{809A3F7E-720E-4C9C-ADED-6D1D6E809F04}"/>
              </a:ext>
            </a:extLst>
          </p:cNvPr>
          <p:cNvSpPr txBox="1"/>
          <p:nvPr/>
        </p:nvSpPr>
        <p:spPr>
          <a:xfrm>
            <a:off x="7444028" y="3183834"/>
            <a:ext cx="542611" cy="369332"/>
          </a:xfrm>
          <a:prstGeom prst="rect">
            <a:avLst/>
          </a:prstGeom>
          <a:noFill/>
        </p:spPr>
        <p:txBody>
          <a:bodyPr wrap="square" rtlCol="0">
            <a:spAutoFit/>
          </a:bodyPr>
          <a:lstStyle/>
          <a:p>
            <a:r>
              <a:rPr lang="en-US" dirty="0"/>
              <a:t>1</a:t>
            </a:r>
          </a:p>
        </p:txBody>
      </p:sp>
      <p:sp>
        <p:nvSpPr>
          <p:cNvPr id="126" name="TextBox 125">
            <a:extLst>
              <a:ext uri="{FF2B5EF4-FFF2-40B4-BE49-F238E27FC236}">
                <a16:creationId xmlns:a16="http://schemas.microsoft.com/office/drawing/2014/main" id="{2AFD8915-4485-4490-87E5-74A443172E13}"/>
              </a:ext>
            </a:extLst>
          </p:cNvPr>
          <p:cNvSpPr txBox="1"/>
          <p:nvPr/>
        </p:nvSpPr>
        <p:spPr>
          <a:xfrm>
            <a:off x="7449799" y="3823694"/>
            <a:ext cx="542611" cy="369332"/>
          </a:xfrm>
          <a:prstGeom prst="rect">
            <a:avLst/>
          </a:prstGeom>
          <a:noFill/>
        </p:spPr>
        <p:txBody>
          <a:bodyPr wrap="square" rtlCol="0">
            <a:spAutoFit/>
          </a:bodyPr>
          <a:lstStyle/>
          <a:p>
            <a:r>
              <a:rPr lang="en-US" dirty="0"/>
              <a:t>2</a:t>
            </a:r>
          </a:p>
        </p:txBody>
      </p:sp>
      <p:sp>
        <p:nvSpPr>
          <p:cNvPr id="127" name="TextBox 126">
            <a:extLst>
              <a:ext uri="{FF2B5EF4-FFF2-40B4-BE49-F238E27FC236}">
                <a16:creationId xmlns:a16="http://schemas.microsoft.com/office/drawing/2014/main" id="{D6B38A8F-3C26-426A-B660-4A97CCAADA4B}"/>
              </a:ext>
            </a:extLst>
          </p:cNvPr>
          <p:cNvSpPr txBox="1"/>
          <p:nvPr/>
        </p:nvSpPr>
        <p:spPr>
          <a:xfrm>
            <a:off x="7050802" y="4227768"/>
            <a:ext cx="542611" cy="369332"/>
          </a:xfrm>
          <a:prstGeom prst="rect">
            <a:avLst/>
          </a:prstGeom>
          <a:noFill/>
        </p:spPr>
        <p:txBody>
          <a:bodyPr wrap="square" rtlCol="0">
            <a:spAutoFit/>
          </a:bodyPr>
          <a:lstStyle/>
          <a:p>
            <a:r>
              <a:rPr lang="en-US" dirty="0"/>
              <a:t>6</a:t>
            </a:r>
          </a:p>
        </p:txBody>
      </p:sp>
      <p:sp>
        <p:nvSpPr>
          <p:cNvPr id="128" name="TextBox 127">
            <a:extLst>
              <a:ext uri="{FF2B5EF4-FFF2-40B4-BE49-F238E27FC236}">
                <a16:creationId xmlns:a16="http://schemas.microsoft.com/office/drawing/2014/main" id="{6906ACBE-2859-45AB-B440-51CF703C028D}"/>
              </a:ext>
            </a:extLst>
          </p:cNvPr>
          <p:cNvSpPr txBox="1"/>
          <p:nvPr/>
        </p:nvSpPr>
        <p:spPr>
          <a:xfrm>
            <a:off x="7783430" y="4257889"/>
            <a:ext cx="54261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63304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cs typeface="Segoe UI Semibold" panose="020B0702040204020203" pitchFamily="34" charset="0"/>
              </a:rPr>
              <a:t>1. </a:t>
            </a:r>
            <a:r>
              <a:rPr lang="en-US" sz="3600" dirty="0" err="1">
                <a:cs typeface="Segoe UI Semibold" panose="020B0702040204020203" pitchFamily="34" charset="0"/>
              </a:rPr>
              <a:t>Định</a:t>
            </a:r>
            <a:r>
              <a:rPr lang="en-US" sz="3600" dirty="0">
                <a:cs typeface="Segoe UI Semibold" panose="020B0702040204020203" pitchFamily="34" charset="0"/>
              </a:rPr>
              <a:t> </a:t>
            </a:r>
            <a:r>
              <a:rPr lang="en-US" sz="3600" dirty="0" err="1">
                <a:cs typeface="Segoe UI Semibold" panose="020B0702040204020203" pitchFamily="34" charset="0"/>
              </a:rPr>
              <a:t>nghĩa</a:t>
            </a:r>
            <a:r>
              <a:rPr lang="en-US" sz="3600" dirty="0">
                <a:cs typeface="Segoe UI Semibold" panose="020B0702040204020203" pitchFamily="34" charset="0"/>
              </a:rPr>
              <a:t> </a:t>
            </a:r>
            <a:r>
              <a:rPr lang="en-US" sz="3600" dirty="0" err="1">
                <a:cs typeface="Segoe UI Semibold" panose="020B0702040204020203" pitchFamily="34" charset="0"/>
              </a:rPr>
              <a:t>bài</a:t>
            </a:r>
            <a:r>
              <a:rPr lang="en-US" sz="3600" dirty="0">
                <a:cs typeface="Segoe UI Semibold" panose="020B0702040204020203" pitchFamily="34" charset="0"/>
              </a:rPr>
              <a:t> </a:t>
            </a:r>
            <a:r>
              <a:rPr lang="en-US" sz="3600" dirty="0" err="1">
                <a:cs typeface="Segoe UI Semibold" panose="020B0702040204020203" pitchFamily="34" charset="0"/>
              </a:rPr>
              <a:t>toán</a:t>
            </a:r>
            <a:br>
              <a:rPr lang="en-US" sz="2800" dirty="0">
                <a:cs typeface="Segoe UI Semibold" panose="020B0702040204020203" pitchFamily="34" charset="0"/>
              </a:rPr>
            </a:br>
            <a:r>
              <a:rPr lang="en-US" sz="2800" dirty="0" err="1">
                <a:cs typeface="Segoe UI Semibold" panose="020B0702040204020203" pitchFamily="34" charset="0"/>
              </a:rPr>
              <a:t>Tính</a:t>
            </a:r>
            <a:r>
              <a:rPr lang="en-US" sz="2800" dirty="0">
                <a:cs typeface="Segoe UI Semibold" panose="020B0702040204020203" pitchFamily="34" charset="0"/>
              </a:rPr>
              <a:t> </a:t>
            </a:r>
            <a:r>
              <a:rPr lang="en-US" sz="2800" dirty="0" err="1">
                <a:cs typeface="Segoe UI Semibold" panose="020B0702040204020203" pitchFamily="34" charset="0"/>
              </a:rPr>
              <a:t>chất</a:t>
            </a:r>
            <a:r>
              <a:rPr lang="en-US" sz="2800" dirty="0">
                <a:cs typeface="Segoe UI Semibold" panose="020B0702040204020203" pitchFamily="34" charset="0"/>
              </a:rPr>
              <a:t> </a:t>
            </a:r>
            <a:r>
              <a:rPr lang="en-US" sz="2800" dirty="0" err="1">
                <a:cs typeface="Segoe UI Semibold" panose="020B0702040204020203" pitchFamily="34" charset="0"/>
              </a:rPr>
              <a:t>của</a:t>
            </a:r>
            <a:r>
              <a:rPr lang="en-US" sz="2800" dirty="0">
                <a:cs typeface="Segoe UI Semibold" panose="020B0702040204020203" pitchFamily="34" charset="0"/>
              </a:rPr>
              <a:t> </a:t>
            </a:r>
            <a:r>
              <a:rPr lang="en-US" sz="2800" dirty="0" err="1">
                <a:cs typeface="Segoe UI Semibold" panose="020B0702040204020203" pitchFamily="34" charset="0"/>
              </a:rPr>
              <a:t>đường</a:t>
            </a:r>
            <a:r>
              <a:rPr lang="en-US" sz="2800" dirty="0">
                <a:cs typeface="Segoe UI Semibold" panose="020B0702040204020203" pitchFamily="34" charset="0"/>
              </a:rPr>
              <a:t> </a:t>
            </a:r>
            <a:r>
              <a:rPr lang="en-US" sz="2800" dirty="0" err="1">
                <a:cs typeface="Segoe UI Semibold" panose="020B0702040204020203" pitchFamily="34" charset="0"/>
              </a:rPr>
              <a:t>đi</a:t>
            </a:r>
            <a:r>
              <a:rPr lang="en-US" sz="2800" dirty="0">
                <a:cs typeface="Segoe UI Semibold" panose="020B0702040204020203" pitchFamily="34" charset="0"/>
              </a:rPr>
              <a:t> </a:t>
            </a:r>
            <a:r>
              <a:rPr lang="en-US" sz="2800" dirty="0" err="1">
                <a:cs typeface="Segoe UI Semibold" panose="020B0702040204020203" pitchFamily="34" charset="0"/>
              </a:rPr>
              <a:t>ngắn</a:t>
            </a:r>
            <a:r>
              <a:rPr lang="en-US" sz="2800" dirty="0">
                <a:cs typeface="Segoe UI Semibold" panose="020B0702040204020203" pitchFamily="34" charset="0"/>
              </a:rPr>
              <a:t> </a:t>
            </a:r>
            <a:r>
              <a:rPr lang="en-US" sz="2800" dirty="0" err="1">
                <a:cs typeface="Segoe UI Semibold" panose="020B0702040204020203" pitchFamily="34" charset="0"/>
              </a:rPr>
              <a:t>nhất</a:t>
            </a:r>
            <a:endParaRPr lang="en-US" sz="2800" dirty="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1389"/>
                <a:ext cx="8229600" cy="1009684"/>
              </a:xfrm>
            </p:spPr>
            <p:txBody>
              <a:bodyPr>
                <a:normAutofit lnSpcReduction="10000"/>
              </a:bodyPr>
              <a:lstStyle/>
              <a:p>
                <a:pPr algn="just">
                  <a:spcBef>
                    <a:spcPct val="0"/>
                  </a:spcBef>
                  <a:buFont typeface="Wingdings" panose="05000000000000000000" pitchFamily="2" charset="2"/>
                  <a:buChar char="q"/>
                </a:pPr>
                <a:r>
                  <a:rPr lang="en-US" sz="2200" b="1" dirty="0">
                    <a:solidFill>
                      <a:srgbClr val="FF0000"/>
                    </a:solidFill>
                    <a:latin typeface="Segoe UI" panose="020B0502040204020203" pitchFamily="34" charset="0"/>
                    <a:cs typeface="Segoe UI" panose="020B0502040204020203" pitchFamily="34" charset="0"/>
                  </a:rPr>
                  <a:t>Mệnh </a:t>
                </a:r>
                <a:r>
                  <a:rPr lang="en-US" sz="2200" b="1" dirty="0" err="1">
                    <a:solidFill>
                      <a:srgbClr val="FF0000"/>
                    </a:solidFill>
                    <a:latin typeface="Segoe UI" panose="020B0502040204020203" pitchFamily="34" charset="0"/>
                    <a:cs typeface="Segoe UI" panose="020B0502040204020203" pitchFamily="34" charset="0"/>
                  </a:rPr>
                  <a:t>đề</a:t>
                </a:r>
                <a:r>
                  <a:rPr lang="en-US" sz="2200" b="1" dirty="0">
                    <a:solidFill>
                      <a:srgbClr val="FF0000"/>
                    </a:solidFill>
                    <a:latin typeface="Segoe UI" panose="020B0502040204020203" pitchFamily="34" charset="0"/>
                    <a:cs typeface="Segoe UI" panose="020B0502040204020203" pitchFamily="34" charset="0"/>
                  </a:rPr>
                  <a:t> 1.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Giả</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sử</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m:t>
                    </m:r>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𝑎</m:t>
                    </m:r>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1</m:t>
                        </m:r>
                      </m:sub>
                    </m:s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2</m:t>
                        </m:r>
                      </m:sub>
                    </m:s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𝑛</m:t>
                        </m:r>
                      </m:sub>
                    </m:s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m:t>
                    </m:r>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𝑏</m:t>
                    </m:r>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m:t>
                    </m:r>
                  </m:oMath>
                </a14:m>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200" i="1" dirty="0" smtClean="0">
                        <a:solidFill>
                          <a:schemeClr val="tx1">
                            <a:lumMod val="75000"/>
                            <a:lumOff val="25000"/>
                          </a:schemeClr>
                        </a:solidFill>
                        <a:latin typeface="Cambria Math" panose="02040503050406030204" pitchFamily="18" charset="0"/>
                        <a:cs typeface="Segoe UI" panose="020B0502040204020203" pitchFamily="34" charset="0"/>
                      </a:rPr>
                      <m:t>𝑎</m:t>
                    </m:r>
                  </m:oMath>
                </a14:m>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200" i="1" dirty="0" smtClean="0">
                        <a:solidFill>
                          <a:schemeClr val="tx1">
                            <a:lumMod val="75000"/>
                            <a:lumOff val="25000"/>
                          </a:schemeClr>
                        </a:solidFill>
                        <a:latin typeface="Cambria Math" panose="02040503050406030204" pitchFamily="18" charset="0"/>
                        <a:cs typeface="Segoe UI" panose="020B0502040204020203" pitchFamily="34" charset="0"/>
                      </a:rPr>
                      <m:t>𝑏</m:t>
                    </m:r>
                  </m:oMath>
                </a14:m>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thì</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2200" i="1">
                        <a:solidFill>
                          <a:schemeClr val="tx1">
                            <a:lumMod val="75000"/>
                            <a:lumOff val="25000"/>
                          </a:schemeClr>
                        </a:solidFill>
                        <a:latin typeface="Cambria Math" panose="02040503050406030204" pitchFamily="18" charset="0"/>
                        <a:cs typeface="Segoe UI" panose="020B0502040204020203" pitchFamily="34" charset="0"/>
                      </a:rPr>
                      <m:t>(</m:t>
                    </m:r>
                    <m:r>
                      <a:rPr lang="en-US" sz="2200" i="1">
                        <a:solidFill>
                          <a:schemeClr val="tx1">
                            <a:lumMod val="75000"/>
                            <a:lumOff val="25000"/>
                          </a:schemeClr>
                        </a:solidFill>
                        <a:latin typeface="Cambria Math" panose="02040503050406030204" pitchFamily="18" charset="0"/>
                        <a:cs typeface="Segoe UI" panose="020B0502040204020203" pitchFamily="34" charset="0"/>
                      </a:rPr>
                      <m:t>𝑎</m:t>
                    </m:r>
                    <m:r>
                      <a:rPr lang="en-US" sz="22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i="1">
                            <a:solidFill>
                              <a:schemeClr val="tx1">
                                <a:lumMod val="75000"/>
                                <a:lumOff val="25000"/>
                              </a:schemeClr>
                            </a:solidFill>
                            <a:latin typeface="Cambria Math" panose="02040503050406030204" pitchFamily="18" charset="0"/>
                            <a:cs typeface="Segoe UI" panose="020B0502040204020203" pitchFamily="34" charset="0"/>
                          </a:rPr>
                          <m:t>1</m:t>
                        </m:r>
                      </m:sub>
                    </m:sSub>
                    <m:r>
                      <a:rPr lang="en-US" sz="22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i="1">
                            <a:solidFill>
                              <a:schemeClr val="tx1">
                                <a:lumMod val="75000"/>
                                <a:lumOff val="25000"/>
                              </a:schemeClr>
                            </a:solidFill>
                            <a:latin typeface="Cambria Math" panose="02040503050406030204" pitchFamily="18" charset="0"/>
                            <a:cs typeface="Segoe UI" panose="020B0502040204020203" pitchFamily="34" charset="0"/>
                          </a:rPr>
                          <m:t>2</m:t>
                        </m:r>
                      </m:sub>
                    </m:sSub>
                    <m:r>
                      <a:rPr lang="en-US" sz="22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22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i="1">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𝑘</m:t>
                        </m:r>
                      </m:sub>
                    </m:s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m:t>
                    </m:r>
                  </m:oMath>
                </a14:m>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2200" dirty="0">
                    <a:solidFill>
                      <a:schemeClr val="tx1">
                        <a:lumMod val="75000"/>
                        <a:lumOff val="25000"/>
                      </a:schemeClr>
                    </a:solidFill>
                    <a:latin typeface="Segoe UI" panose="020B0502040204020203" pitchFamily="34" charset="0"/>
                    <a:cs typeface="Segoe UI" panose="020B0502040204020203" pitchFamily="34" charset="0"/>
                  </a:rPr>
                  <a:t> a </a:t>
                </a:r>
                <a:r>
                  <a:rPr lang="en-US" sz="22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22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sz="22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2200" b="0" i="1" smtClean="0">
                            <a:solidFill>
                              <a:schemeClr val="tx1">
                                <a:lumMod val="75000"/>
                                <a:lumOff val="25000"/>
                              </a:schemeClr>
                            </a:solidFill>
                            <a:latin typeface="Cambria Math" panose="02040503050406030204" pitchFamily="18" charset="0"/>
                            <a:cs typeface="Segoe UI" panose="020B0502040204020203" pitchFamily="34" charset="0"/>
                          </a:rPr>
                          <m:t>𝑘</m:t>
                        </m:r>
                      </m:sub>
                    </m:sSub>
                  </m:oMath>
                </a14:m>
                <a:r>
                  <a:rPr lang="en-US" sz="2200" dirty="0">
                    <a:solidFill>
                      <a:schemeClr val="tx1">
                        <a:lumMod val="75000"/>
                        <a:lumOff val="25000"/>
                      </a:schemeClr>
                    </a:solidFill>
                    <a:latin typeface="Segoe UI" panose="020B0502040204020203" pitchFamily="34" charset="0"/>
                    <a:cs typeface="Segoe UI" panose="020B0502040204020203" pitchFamily="34" charset="0"/>
                  </a:rPr>
                  <a:t>.</a:t>
                </a:r>
                <a:endParaRPr lang="vi-VN" sz="2200" dirty="0">
                  <a:solidFill>
                    <a:schemeClr val="tx1">
                      <a:lumMod val="75000"/>
                      <a:lumOff val="25000"/>
                    </a:schemeClr>
                  </a:solidFill>
                  <a:latin typeface="Segoe UI" panose="020B0502040204020203" pitchFamily="34" charset="0"/>
                  <a:cs typeface="Segoe UI" panose="020B050204020402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1389"/>
                <a:ext cx="8229600" cy="1009684"/>
              </a:xfrm>
              <a:blipFill>
                <a:blip r:embed="rId3"/>
                <a:stretch>
                  <a:fillRect l="-1185" t="-10909" r="-963" b="-1151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4EB4ADB3-4D6A-144B-B124-08234FE3D04F}" type="slidenum">
              <a:rPr lang="en-US" smtClean="0"/>
              <a:pPr/>
              <a:t>9</a:t>
            </a:fld>
            <a:endParaRPr lang="en-US"/>
          </a:p>
        </p:txBody>
      </p:sp>
      <p:sp>
        <p:nvSpPr>
          <p:cNvPr id="9" name="Footer Placeholder 8"/>
          <p:cNvSpPr>
            <a:spLocks noGrp="1"/>
          </p:cNvSpPr>
          <p:nvPr>
            <p:ph type="ftr" sz="quarter" idx="11"/>
          </p:nvPr>
        </p:nvSpPr>
        <p:spPr/>
        <p:txBody>
          <a:bodyPr/>
          <a:lstStyle/>
          <a:p>
            <a:r>
              <a:rPr lang="vi-VN"/>
              <a:t>Toán rời rạc - Nguyễn Thị Dinh</a:t>
            </a:r>
            <a:endParaRPr lang="en-US" dirty="0"/>
          </a:p>
        </p:txBody>
      </p:sp>
      <p:pic>
        <p:nvPicPr>
          <p:cNvPr id="8" name="Picture 7">
            <a:extLst>
              <a:ext uri="{FF2B5EF4-FFF2-40B4-BE49-F238E27FC236}">
                <a16:creationId xmlns:a16="http://schemas.microsoft.com/office/drawing/2014/main" id="{35E61D31-EEA2-4321-A287-8256D8F1A48C}"/>
              </a:ext>
            </a:extLst>
          </p:cNvPr>
          <p:cNvPicPr>
            <a:picLocks noChangeAspect="1"/>
          </p:cNvPicPr>
          <p:nvPr/>
        </p:nvPicPr>
        <p:blipFill>
          <a:blip r:embed="rId4"/>
          <a:stretch>
            <a:fillRect/>
          </a:stretch>
        </p:blipFill>
        <p:spPr>
          <a:xfrm>
            <a:off x="6530455" y="209241"/>
            <a:ext cx="2538471" cy="655569"/>
          </a:xfrm>
          <a:prstGeom prst="rect">
            <a:avLst/>
          </a:prstGeom>
        </p:spPr>
      </p:pic>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231917B9-A4B5-4112-96B6-454F9E929B83}"/>
                  </a:ext>
                </a:extLst>
              </p:cNvPr>
              <p:cNvSpPr txBox="1">
                <a:spLocks/>
              </p:cNvSpPr>
              <p:nvPr/>
            </p:nvSpPr>
            <p:spPr bwMode="auto">
              <a:xfrm>
                <a:off x="457200" y="2467357"/>
                <a:ext cx="4734662" cy="2097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buClr>
                    <a:srgbClr val="009900"/>
                  </a:buClr>
                  <a:buSzPct val="120000"/>
                  <a:buFont typeface="Wingdings" pitchFamily="2" charset="2"/>
                  <a:buChar char="§"/>
                  <a:defRPr sz="2800" kern="1200">
                    <a:solidFill>
                      <a:schemeClr val="tx1">
                        <a:lumMod val="65000"/>
                        <a:lumOff val="35000"/>
                      </a:schemeClr>
                    </a:solidFill>
                    <a:latin typeface="Segoe WP" pitchFamily="34" charset="0"/>
                    <a:ea typeface="ＭＳ Ｐゴシック" charset="-128"/>
                    <a:cs typeface="ＭＳ Ｐゴシック" charset="-128"/>
                  </a:defRPr>
                </a:lvl1pPr>
                <a:lvl2pPr marL="742950" indent="-285750" algn="l" defTabSz="457200" rtl="0" eaLnBrk="1" fontAlgn="base" hangingPunct="1">
                  <a:spcBef>
                    <a:spcPct val="20000"/>
                  </a:spcBef>
                  <a:spcAft>
                    <a:spcPct val="0"/>
                  </a:spcAft>
                  <a:buClr>
                    <a:schemeClr val="accent5"/>
                  </a:buClr>
                  <a:buSzPct val="120000"/>
                  <a:buFont typeface="Arial" pitchFamily="34" charset="0"/>
                  <a:buChar char="•"/>
                  <a:defRPr sz="2400" kern="1200">
                    <a:solidFill>
                      <a:schemeClr val="tx1">
                        <a:lumMod val="65000"/>
                        <a:lumOff val="35000"/>
                      </a:schemeClr>
                    </a:solidFill>
                    <a:latin typeface="Segoe WP" pitchFamily="34" charset="0"/>
                    <a:ea typeface="ＭＳ Ｐゴシック" charset="-128"/>
                    <a:cs typeface="+mn-cs"/>
                  </a:defRPr>
                </a:lvl2pPr>
                <a:lvl3pPr marL="1143000" indent="-228600" algn="l" defTabSz="457200" rtl="0" eaLnBrk="1" fontAlgn="base" hangingPunct="1">
                  <a:spcBef>
                    <a:spcPct val="20000"/>
                  </a:spcBef>
                  <a:spcAft>
                    <a:spcPct val="0"/>
                  </a:spcAft>
                  <a:buClr>
                    <a:srgbClr val="404040"/>
                  </a:buClr>
                  <a:buFont typeface="Arial" charset="0"/>
                  <a:buChar char="•"/>
                  <a:defRPr sz="2000" kern="1200">
                    <a:solidFill>
                      <a:schemeClr val="tx1">
                        <a:lumMod val="65000"/>
                        <a:lumOff val="35000"/>
                      </a:schemeClr>
                    </a:solidFill>
                    <a:latin typeface="Segoe WP" pitchFamily="34" charset="0"/>
                    <a:ea typeface="ＭＳ Ｐゴシック" charset="-128"/>
                    <a:cs typeface="+mn-cs"/>
                  </a:defRPr>
                </a:lvl3pPr>
                <a:lvl4pPr marL="16002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4pPr>
                <a:lvl5pPr marL="2057400" indent="-228600" algn="l" defTabSz="457200" rtl="0" eaLnBrk="1" fontAlgn="base" hangingPunct="1">
                  <a:spcBef>
                    <a:spcPct val="20000"/>
                  </a:spcBef>
                  <a:spcAft>
                    <a:spcPct val="0"/>
                  </a:spcAft>
                  <a:buClr>
                    <a:srgbClr val="404040"/>
                  </a:buClr>
                  <a:buFont typeface="Arial" charset="0"/>
                  <a:buChar char="»"/>
                  <a:defRPr kern="1200">
                    <a:solidFill>
                      <a:schemeClr val="tx1">
                        <a:lumMod val="65000"/>
                        <a:lumOff val="35000"/>
                      </a:schemeClr>
                    </a:solidFill>
                    <a:latin typeface="Segoe WP" pitchFamily="34"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ct val="0"/>
                  </a:spcBef>
                  <a:buFont typeface="Wingdings" pitchFamily="2" charset="2"/>
                  <a:buChar char="q"/>
                </a:pPr>
                <a:r>
                  <a:rPr lang="en-US" sz="2000" dirty="0">
                    <a:solidFill>
                      <a:srgbClr val="FF0000"/>
                    </a:solidFill>
                    <a:latin typeface="Segoe UI" panose="020B0502040204020203" pitchFamily="34" charset="0"/>
                    <a:cs typeface="Segoe UI" panose="020B0502040204020203" pitchFamily="34" charset="0"/>
                  </a:rPr>
                  <a:t>Chứng </a:t>
                </a:r>
                <a:r>
                  <a:rPr lang="en-US" sz="2000" dirty="0" err="1">
                    <a:solidFill>
                      <a:srgbClr val="FF0000"/>
                    </a:solidFill>
                    <a:latin typeface="Segoe UI" panose="020B0502040204020203" pitchFamily="34" charset="0"/>
                    <a:cs typeface="Segoe UI" panose="020B0502040204020203" pitchFamily="34" charset="0"/>
                  </a:rPr>
                  <a:t>minh</a:t>
                </a:r>
                <a:r>
                  <a:rPr lang="en-US" sz="2000" dirty="0">
                    <a:solidFill>
                      <a:srgbClr val="FF0000"/>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Phản</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chứng</a:t>
                </a: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indent="-111125" algn="just">
                  <a:spcBef>
                    <a:spcPct val="0"/>
                  </a:spcBef>
                  <a:buFont typeface="Arial" panose="020B0604020202020204" pitchFamily="34" charset="0"/>
                  <a:buChar char="•"/>
                </a:pPr>
                <a:r>
                  <a:rPr lang="en-US" sz="1400" dirty="0" err="1">
                    <a:solidFill>
                      <a:schemeClr val="tx1">
                        <a:lumMod val="75000"/>
                        <a:lumOff val="25000"/>
                      </a:schemeClr>
                    </a:solidFill>
                    <a:latin typeface="Segoe UI" panose="020B0502040204020203" pitchFamily="34" charset="0"/>
                    <a:cs typeface="Segoe UI" panose="020B0502040204020203" pitchFamily="34" charset="0"/>
                  </a:rPr>
                  <a:t>Giả</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sử</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tồn</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tại</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khác</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r>
                      <a:rPr lang="en-US" sz="1400" i="1">
                        <a:solidFill>
                          <a:schemeClr val="tx1">
                            <a:lumMod val="75000"/>
                            <a:lumOff val="25000"/>
                          </a:schemeClr>
                        </a:solidFill>
                        <a:latin typeface="Cambria Math" panose="02040503050406030204" pitchFamily="18" charset="0"/>
                        <a:cs typeface="Segoe UI" panose="020B0502040204020203" pitchFamily="34" charset="0"/>
                      </a:rPr>
                      <m:t>(</m:t>
                    </m:r>
                    <m:r>
                      <a:rPr lang="en-US" sz="1400" i="1">
                        <a:solidFill>
                          <a:schemeClr val="tx1">
                            <a:lumMod val="75000"/>
                            <a:lumOff val="25000"/>
                          </a:schemeClr>
                        </a:solidFill>
                        <a:latin typeface="Cambria Math" panose="02040503050406030204" pitchFamily="18" charset="0"/>
                        <a:cs typeface="Segoe UI" panose="020B0502040204020203" pitchFamily="34" charset="0"/>
                      </a:rPr>
                      <m:t>𝑎</m:t>
                    </m:r>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𝑣</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1</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𝑣</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2</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𝑣</m:t>
                        </m:r>
                      </m:e>
                      <m:sub>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𝑘</m:t>
                        </m:r>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−1</m:t>
                        </m:r>
                      </m:sub>
                    </m:sSub>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𝑘</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m:t>
                    </m:r>
                  </m:oMath>
                </a14:m>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là</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đường</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đi</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ngắn</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nhất</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từ</a:t>
                </a:r>
                <a:r>
                  <a:rPr lang="en-US" sz="1400" dirty="0">
                    <a:solidFill>
                      <a:schemeClr val="tx1">
                        <a:lumMod val="75000"/>
                        <a:lumOff val="25000"/>
                      </a:schemeClr>
                    </a:solidFill>
                    <a:latin typeface="Segoe UI" panose="020B0502040204020203" pitchFamily="34" charset="0"/>
                    <a:cs typeface="Segoe UI" panose="020B0502040204020203" pitchFamily="34" charset="0"/>
                  </a:rPr>
                  <a:t> a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đến</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sz="14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vi-VN" sz="1400" b="0" i="1" smtClean="0">
                            <a:solidFill>
                              <a:schemeClr val="tx1">
                                <a:lumMod val="75000"/>
                                <a:lumOff val="25000"/>
                              </a:schemeClr>
                            </a:solidFill>
                            <a:latin typeface="Cambria Math" panose="02040503050406030204" pitchFamily="18" charset="0"/>
                            <a:cs typeface="Segoe UI" panose="020B0502040204020203" pitchFamily="34" charset="0"/>
                          </a:rPr>
                          <m:t>𝑢</m:t>
                        </m:r>
                      </m:e>
                      <m:sub>
                        <m:r>
                          <m:rPr>
                            <m:sty m:val="p"/>
                          </m:rPr>
                          <a:rPr lang="en-US" sz="1400" i="1">
                            <a:solidFill>
                              <a:schemeClr val="tx1">
                                <a:lumMod val="75000"/>
                                <a:lumOff val="25000"/>
                              </a:schemeClr>
                            </a:solidFill>
                            <a:latin typeface="Cambria Math" panose="02040503050406030204" pitchFamily="18" charset="0"/>
                            <a:cs typeface="Segoe UI" panose="020B0502040204020203" pitchFamily="34" charset="0"/>
                          </a:rPr>
                          <m:t>k</m:t>
                        </m:r>
                      </m:sub>
                    </m:sSub>
                    <m:r>
                      <a:rPr lang="en-US" sz="1400" b="0" i="0" smtClean="0">
                        <a:solidFill>
                          <a:schemeClr val="tx1">
                            <a:lumMod val="75000"/>
                            <a:lumOff val="25000"/>
                          </a:schemeClr>
                        </a:solidFill>
                        <a:latin typeface="Cambria Math" panose="02040503050406030204" pitchFamily="18" charset="0"/>
                        <a:cs typeface="Segoe UI" panose="020B0502040204020203" pitchFamily="34" charset="0"/>
                      </a:rPr>
                      <m:t>.</m:t>
                    </m:r>
                  </m:oMath>
                </a14:m>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pPr indent="-111125" algn="just">
                  <a:spcBef>
                    <a:spcPct val="0"/>
                  </a:spcBef>
                  <a:buFont typeface="Arial" panose="020B0604020202020204" pitchFamily="34" charset="0"/>
                  <a:buChar char="•"/>
                </a:pPr>
                <a:r>
                  <a:rPr lang="en-US" sz="1400" dirty="0" err="1">
                    <a:solidFill>
                      <a:schemeClr val="tx1">
                        <a:lumMod val="75000"/>
                        <a:lumOff val="25000"/>
                      </a:schemeClr>
                    </a:solidFill>
                    <a:latin typeface="Segoe UI" panose="020B0502040204020203" pitchFamily="34" charset="0"/>
                    <a:cs typeface="Segoe UI" panose="020B0502040204020203" pitchFamily="34" charset="0"/>
                  </a:rPr>
                  <a:t>Suy</a:t>
                </a:r>
                <a:r>
                  <a:rPr lang="en-US" sz="1400" dirty="0">
                    <a:solidFill>
                      <a:schemeClr val="tx1">
                        <a:lumMod val="75000"/>
                        <a:lumOff val="25000"/>
                      </a:schemeClr>
                    </a:solidFill>
                    <a:latin typeface="Segoe UI" panose="020B0502040204020203" pitchFamily="34" charset="0"/>
                    <a:cs typeface="Segoe UI" panose="020B0502040204020203" pitchFamily="34" charset="0"/>
                  </a:rPr>
                  <a:t> ra </a:t>
                </a:r>
                <a14:m>
                  <m:oMath xmlns:m="http://schemas.openxmlformats.org/officeDocument/2006/math">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𝑑</m:t>
                    </m:r>
                    <m:d>
                      <m:dPr>
                        <m:begChr m:val="["/>
                        <m:endChr m:val="]"/>
                        <m:ctrlPr>
                          <a:rPr lang="en-US" sz="1400" b="0" i="1" smtClean="0">
                            <a:solidFill>
                              <a:schemeClr val="tx1">
                                <a:lumMod val="75000"/>
                                <a:lumOff val="25000"/>
                              </a:schemeClr>
                            </a:solidFill>
                            <a:latin typeface="Cambria Math" panose="02040503050406030204" pitchFamily="18" charset="0"/>
                            <a:cs typeface="Segoe UI" panose="020B0502040204020203" pitchFamily="34" charset="0"/>
                          </a:rPr>
                        </m:ctrlPr>
                      </m:dPr>
                      <m:e>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𝑎</m:t>
                        </m:r>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b="0" i="1" smtClean="0">
                                <a:solidFill>
                                  <a:schemeClr val="tx1">
                                    <a:lumMod val="75000"/>
                                    <a:lumOff val="25000"/>
                                  </a:schemeClr>
                                </a:solidFill>
                                <a:latin typeface="Cambria Math" panose="02040503050406030204" pitchFamily="18" charset="0"/>
                                <a:cs typeface="Segoe UI" panose="020B0502040204020203" pitchFamily="34" charset="0"/>
                              </a:rPr>
                            </m:ctrlPr>
                          </m:sSubPr>
                          <m:e>
                            <m:r>
                              <a:rPr lang="vi-VN" sz="1400" b="0" i="1" smtClean="0">
                                <a:solidFill>
                                  <a:schemeClr val="tx1">
                                    <a:lumMod val="75000"/>
                                    <a:lumOff val="25000"/>
                                  </a:schemeClr>
                                </a:solidFill>
                                <a:latin typeface="Cambria Math" panose="02040503050406030204" pitchFamily="18" charset="0"/>
                                <a:cs typeface="Segoe UI" panose="020B0502040204020203" pitchFamily="34" charset="0"/>
                              </a:rPr>
                              <m:t>…</m:t>
                            </m:r>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𝑣</m:t>
                            </m:r>
                          </m:e>
                          <m:sub>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𝑘</m:t>
                            </m:r>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−1, </m:t>
                            </m:r>
                          </m:sub>
                        </m:sSub>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m:rPr>
                                <m:sty m:val="p"/>
                              </m:rPr>
                              <a:rPr lang="en-US" sz="1400" i="1">
                                <a:solidFill>
                                  <a:schemeClr val="tx1">
                                    <a:lumMod val="75000"/>
                                    <a:lumOff val="25000"/>
                                  </a:schemeClr>
                                </a:solidFill>
                                <a:latin typeface="Cambria Math" panose="02040503050406030204" pitchFamily="18" charset="0"/>
                                <a:cs typeface="Segoe UI" panose="020B0502040204020203" pitchFamily="34" charset="0"/>
                              </a:rPr>
                              <m:t>u</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𝑘</m:t>
                            </m:r>
                          </m:sub>
                        </m:sSub>
                      </m:e>
                    </m:d>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&lt;</m:t>
                    </m:r>
                    <m:r>
                      <a:rPr lang="en-US" sz="1400" i="1">
                        <a:solidFill>
                          <a:schemeClr val="tx1">
                            <a:lumMod val="75000"/>
                            <a:lumOff val="25000"/>
                          </a:schemeClr>
                        </a:solidFill>
                        <a:latin typeface="Cambria Math" panose="02040503050406030204" pitchFamily="18" charset="0"/>
                        <a:cs typeface="Segoe UI" panose="020B0502040204020203" pitchFamily="34" charset="0"/>
                      </a:rPr>
                      <m:t>𝑑</m:t>
                    </m:r>
                    <m:d>
                      <m:dPr>
                        <m:begChr m:val="["/>
                        <m:endChr m:val="]"/>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dPr>
                      <m:e>
                        <m:r>
                          <a:rPr lang="en-US" sz="1400" i="1">
                            <a:solidFill>
                              <a:schemeClr val="tx1">
                                <a:lumMod val="75000"/>
                                <a:lumOff val="25000"/>
                              </a:schemeClr>
                            </a:solidFill>
                            <a:latin typeface="Cambria Math" panose="02040503050406030204" pitchFamily="18" charset="0"/>
                            <a:cs typeface="Segoe UI" panose="020B0502040204020203" pitchFamily="34" charset="0"/>
                          </a:rPr>
                          <m:t>𝑎</m:t>
                        </m:r>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vi-VN" sz="1400" b="0" i="1" smtClean="0">
                                <a:solidFill>
                                  <a:schemeClr val="tx1">
                                    <a:lumMod val="75000"/>
                                    <a:lumOff val="25000"/>
                                  </a:schemeClr>
                                </a:solidFill>
                                <a:latin typeface="Cambria Math" panose="02040503050406030204" pitchFamily="18" charset="0"/>
                                <a:cs typeface="Segoe UI" panose="020B0502040204020203" pitchFamily="34" charset="0"/>
                              </a:rPr>
                              <m:t>…</m:t>
                            </m:r>
                            <m:r>
                              <m:rPr>
                                <m:sty m:val="p"/>
                              </m:rPr>
                              <a:rPr lang="en-US" sz="1400" i="1">
                                <a:solidFill>
                                  <a:schemeClr val="tx1">
                                    <a:lumMod val="75000"/>
                                    <a:lumOff val="25000"/>
                                  </a:schemeClr>
                                </a:solidFill>
                                <a:latin typeface="Cambria Math" panose="02040503050406030204" pitchFamily="18" charset="0"/>
                                <a:cs typeface="Segoe UI" panose="020B0502040204020203" pitchFamily="34" charset="0"/>
                              </a:rPr>
                              <m:t>u</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𝑘</m:t>
                            </m:r>
                            <m:r>
                              <a:rPr lang="en-US" sz="1400" i="1">
                                <a:solidFill>
                                  <a:schemeClr val="tx1">
                                    <a:lumMod val="75000"/>
                                    <a:lumOff val="25000"/>
                                  </a:schemeClr>
                                </a:solidFill>
                                <a:latin typeface="Cambria Math" panose="02040503050406030204" pitchFamily="18" charset="0"/>
                                <a:cs typeface="Segoe UI" panose="020B0502040204020203" pitchFamily="34" charset="0"/>
                              </a:rPr>
                              <m:t>−1, </m:t>
                            </m:r>
                          </m:sub>
                        </m:sSub>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m:rPr>
                                <m:sty m:val="p"/>
                              </m:rPr>
                              <a:rPr lang="en-US" sz="1400" i="1">
                                <a:solidFill>
                                  <a:schemeClr val="tx1">
                                    <a:lumMod val="75000"/>
                                    <a:lumOff val="25000"/>
                                  </a:schemeClr>
                                </a:solidFill>
                                <a:latin typeface="Cambria Math" panose="02040503050406030204" pitchFamily="18" charset="0"/>
                                <a:cs typeface="Segoe UI" panose="020B0502040204020203" pitchFamily="34" charset="0"/>
                              </a:rPr>
                              <m:t>u</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𝑘</m:t>
                            </m:r>
                          </m:sub>
                        </m:sSub>
                      </m:e>
                    </m:d>
                  </m:oMath>
                </a14:m>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pPr indent="-111125" algn="just">
                  <a:spcBef>
                    <a:spcPct val="0"/>
                  </a:spcBef>
                  <a:buFont typeface="Arial" panose="020B0604020202020204" pitchFamily="34" charset="0"/>
                  <a:buChar char="•"/>
                </a:pPr>
                <a:r>
                  <a:rPr lang="en-US" sz="1400" dirty="0" err="1">
                    <a:solidFill>
                      <a:schemeClr val="tx1">
                        <a:lumMod val="75000"/>
                        <a:lumOff val="25000"/>
                      </a:schemeClr>
                    </a:solidFill>
                    <a:cs typeface="Segoe UI" panose="020B0502040204020203" pitchFamily="34" charset="0"/>
                  </a:rPr>
                  <a:t>Nên</a:t>
                </a:r>
                <a:r>
                  <a:rPr lang="en-US" sz="1400" dirty="0">
                    <a:solidFill>
                      <a:schemeClr val="tx1">
                        <a:lumMod val="75000"/>
                        <a:lumOff val="25000"/>
                      </a:schemeClr>
                    </a:solidFill>
                    <a:cs typeface="Segoe UI" panose="020B0502040204020203" pitchFamily="34" charset="0"/>
                  </a:rPr>
                  <a:t> </a:t>
                </a:r>
                <a14:m>
                  <m:oMath xmlns:m="http://schemas.openxmlformats.org/officeDocument/2006/math">
                    <m:r>
                      <a:rPr lang="en-US" sz="1400" i="1">
                        <a:solidFill>
                          <a:schemeClr val="tx1">
                            <a:lumMod val="75000"/>
                            <a:lumOff val="25000"/>
                          </a:schemeClr>
                        </a:solidFill>
                        <a:latin typeface="Cambria Math" panose="02040503050406030204" pitchFamily="18" charset="0"/>
                        <a:cs typeface="Segoe UI" panose="020B0502040204020203" pitchFamily="34" charset="0"/>
                      </a:rPr>
                      <m:t>𝑑</m:t>
                    </m:r>
                    <m:d>
                      <m:d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dPr>
                      <m:e>
                        <m:r>
                          <a:rPr lang="en-US" sz="1400" i="1">
                            <a:solidFill>
                              <a:schemeClr val="tx1">
                                <a:lumMod val="75000"/>
                                <a:lumOff val="25000"/>
                              </a:schemeClr>
                            </a:solidFill>
                            <a:latin typeface="Cambria Math" panose="02040503050406030204" pitchFamily="18" charset="0"/>
                            <a:cs typeface="Segoe UI" panose="020B0502040204020203" pitchFamily="34" charset="0"/>
                          </a:rPr>
                          <m:t>𝑎</m:t>
                        </m:r>
                        <m:r>
                          <a:rPr lang="en-US" sz="1400" i="1">
                            <a:solidFill>
                              <a:schemeClr val="tx1">
                                <a:lumMod val="75000"/>
                                <a:lumOff val="25000"/>
                              </a:schemeClr>
                            </a:solidFill>
                            <a:latin typeface="Cambria Math" panose="02040503050406030204" pitchFamily="18" charset="0"/>
                            <a:cs typeface="Segoe UI" panose="020B0502040204020203" pitchFamily="34" charset="0"/>
                          </a:rPr>
                          <m:t>, </m:t>
                        </m:r>
                        <m:r>
                          <a:rPr lang="en-US" sz="1400" i="1">
                            <a:solidFill>
                              <a:schemeClr val="tx1">
                                <a:lumMod val="75000"/>
                                <a:lumOff val="25000"/>
                              </a:schemeClr>
                            </a:solidFill>
                            <a:latin typeface="Cambria Math" panose="02040503050406030204" pitchFamily="18" charset="0"/>
                            <a:cs typeface="Segoe UI" panose="020B0502040204020203" pitchFamily="34" charset="0"/>
                          </a:rPr>
                          <m:t>𝑏</m:t>
                        </m:r>
                      </m:e>
                    </m:d>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&gt;</m:t>
                    </m:r>
                    <m:r>
                      <a:rPr lang="en-US" sz="1400" i="1">
                        <a:solidFill>
                          <a:schemeClr val="tx1">
                            <a:lumMod val="75000"/>
                            <a:lumOff val="25000"/>
                          </a:schemeClr>
                        </a:solidFill>
                        <a:latin typeface="Cambria Math" panose="02040503050406030204" pitchFamily="18" charset="0"/>
                        <a:cs typeface="Segoe UI" panose="020B0502040204020203" pitchFamily="34" charset="0"/>
                      </a:rPr>
                      <m:t>𝑑</m:t>
                    </m:r>
                    <m:r>
                      <a:rPr lang="en-US" sz="1400" i="1">
                        <a:solidFill>
                          <a:schemeClr val="tx1">
                            <a:lumMod val="75000"/>
                            <a:lumOff val="25000"/>
                          </a:schemeClr>
                        </a:solidFill>
                        <a:latin typeface="Cambria Math" panose="02040503050406030204" pitchFamily="18" charset="0"/>
                        <a:cs typeface="Segoe UI" panose="020B0502040204020203" pitchFamily="34" charset="0"/>
                      </a:rPr>
                      <m:t>(</m:t>
                    </m:r>
                    <m:r>
                      <a:rPr lang="en-US" sz="1400" i="1">
                        <a:solidFill>
                          <a:schemeClr val="tx1">
                            <a:lumMod val="75000"/>
                            <a:lumOff val="25000"/>
                          </a:schemeClr>
                        </a:solidFill>
                        <a:latin typeface="Cambria Math" panose="02040503050406030204" pitchFamily="18" charset="0"/>
                        <a:cs typeface="Segoe UI" panose="020B0502040204020203" pitchFamily="34" charset="0"/>
                      </a:rPr>
                      <m:t>𝑎</m:t>
                    </m:r>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i="1">
                            <a:solidFill>
                              <a:schemeClr val="tx1">
                                <a:lumMod val="75000"/>
                                <a:lumOff val="25000"/>
                              </a:schemeClr>
                            </a:solidFill>
                            <a:latin typeface="Cambria Math" panose="02040503050406030204" pitchFamily="18" charset="0"/>
                            <a:cs typeface="Segoe UI" panose="020B0502040204020203" pitchFamily="34" charset="0"/>
                          </a:rPr>
                          <m:t>𝑢</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1</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i="1">
                            <a:solidFill>
                              <a:schemeClr val="tx1">
                                <a:lumMod val="75000"/>
                                <a:lumOff val="25000"/>
                              </a:schemeClr>
                            </a:solidFill>
                            <a:latin typeface="Cambria Math" panose="02040503050406030204" pitchFamily="18" charset="0"/>
                            <a:cs typeface="Segoe UI" panose="020B0502040204020203" pitchFamily="34" charset="0"/>
                          </a:rPr>
                          <m:t>𝑢</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2</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sz="1400" i="1">
                            <a:solidFill>
                              <a:schemeClr val="tx1">
                                <a:lumMod val="75000"/>
                                <a:lumOff val="25000"/>
                              </a:schemeClr>
                            </a:solidFill>
                            <a:latin typeface="Cambria Math" panose="02040503050406030204" pitchFamily="18" charset="0"/>
                            <a:cs typeface="Segoe UI" panose="020B0502040204020203" pitchFamily="34" charset="0"/>
                          </a:rPr>
                        </m:ctrlPr>
                      </m:sSubPr>
                      <m:e>
                        <m:r>
                          <a:rPr lang="en-US" sz="1400" i="1">
                            <a:solidFill>
                              <a:schemeClr val="tx1">
                                <a:lumMod val="75000"/>
                                <a:lumOff val="25000"/>
                              </a:schemeClr>
                            </a:solidFill>
                            <a:latin typeface="Cambria Math" panose="02040503050406030204" pitchFamily="18" charset="0"/>
                            <a:cs typeface="Segoe UI" panose="020B0502040204020203" pitchFamily="34" charset="0"/>
                          </a:rPr>
                          <m:t>𝑢</m:t>
                        </m:r>
                      </m:e>
                      <m:sub>
                        <m:r>
                          <a:rPr lang="en-US" sz="1400" i="1">
                            <a:solidFill>
                              <a:schemeClr val="tx1">
                                <a:lumMod val="75000"/>
                                <a:lumOff val="25000"/>
                              </a:schemeClr>
                            </a:solidFill>
                            <a:latin typeface="Cambria Math" panose="02040503050406030204" pitchFamily="18" charset="0"/>
                            <a:cs typeface="Segoe UI" panose="020B0502040204020203" pitchFamily="34" charset="0"/>
                          </a:rPr>
                          <m:t>𝑘</m:t>
                        </m:r>
                      </m:sub>
                    </m:sSub>
                    <m:r>
                      <a:rPr lang="en-US" sz="1400" i="1">
                        <a:solidFill>
                          <a:schemeClr val="tx1">
                            <a:lumMod val="75000"/>
                            <a:lumOff val="25000"/>
                          </a:schemeClr>
                        </a:solidFill>
                        <a:latin typeface="Cambria Math" panose="02040503050406030204" pitchFamily="18" charset="0"/>
                        <a:cs typeface="Segoe UI" panose="020B0502040204020203" pitchFamily="34" charset="0"/>
                      </a:rPr>
                      <m:t>,</m:t>
                    </m:r>
                    <m:r>
                      <a:rPr lang="en-US" sz="1400" i="1">
                        <a:solidFill>
                          <a:schemeClr val="tx1">
                            <a:lumMod val="75000"/>
                            <a:lumOff val="25000"/>
                          </a:schemeClr>
                        </a:solidFill>
                        <a:latin typeface="Cambria Math" panose="02040503050406030204" pitchFamily="18" charset="0"/>
                        <a:cs typeface="Segoe UI" panose="020B0502040204020203" pitchFamily="34" charset="0"/>
                      </a:rPr>
                      <m:t>𝑏</m:t>
                    </m:r>
                    <m:r>
                      <a:rPr lang="en-US" sz="1400" b="0" i="1" smtClean="0">
                        <a:solidFill>
                          <a:schemeClr val="tx1">
                            <a:lumMod val="75000"/>
                            <a:lumOff val="25000"/>
                          </a:schemeClr>
                        </a:solidFill>
                        <a:latin typeface="Cambria Math" panose="02040503050406030204" pitchFamily="18" charset="0"/>
                        <a:cs typeface="Segoe UI" panose="020B0502040204020203" pitchFamily="34" charset="0"/>
                      </a:rPr>
                      <m:t>)</m:t>
                    </m:r>
                  </m:oMath>
                </a14:m>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pPr marL="0" indent="0" algn="just">
                  <a:spcBef>
                    <a:spcPct val="0"/>
                  </a:spcBef>
                  <a:buNone/>
                </a:pPr>
                <a:r>
                  <a:rPr lang="en-US" sz="1400" dirty="0">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	 </a:t>
                </a:r>
                <a:r>
                  <a:rPr lang="en-US" sz="1400" dirty="0" err="1">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trái</a:t>
                </a:r>
                <a:r>
                  <a:rPr lang="en-US" sz="1400" dirty="0">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với</a:t>
                </a:r>
                <a:r>
                  <a:rPr lang="en-US" sz="1400" dirty="0">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giả</a:t>
                </a:r>
                <a:r>
                  <a:rPr lang="en-US" sz="1400" dirty="0">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thuyết</a:t>
                </a:r>
                <a:r>
                  <a:rPr lang="en-US" sz="1400" dirty="0">
                    <a:solidFill>
                      <a:schemeClr val="tx1">
                        <a:lumMod val="75000"/>
                        <a:lumOff val="25000"/>
                      </a:schemeClr>
                    </a:solidFill>
                    <a:latin typeface="Segoe UI" panose="020B0502040204020203" pitchFamily="34" charset="0"/>
                    <a:cs typeface="Segoe UI" panose="020B0502040204020203" pitchFamily="34" charset="0"/>
                    <a:sym typeface="Wingdings" panose="05000000000000000000" pitchFamily="2" charset="2"/>
                  </a:rPr>
                  <a:t> !</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pPr algn="just">
                  <a:spcBef>
                    <a:spcPct val="0"/>
                  </a:spcBef>
                  <a:buFont typeface="Wingdings" pitchFamily="2" charset="2"/>
                  <a:buChar char="q"/>
                </a:pPr>
                <a:endParaRPr lang="vi-VN" sz="2000" dirty="0">
                  <a:solidFill>
                    <a:schemeClr val="tx1">
                      <a:lumMod val="75000"/>
                      <a:lumOff val="25000"/>
                    </a:schemeClr>
                  </a:solidFill>
                  <a:latin typeface="Segoe UI" panose="020B0502040204020203" pitchFamily="34" charset="0"/>
                  <a:cs typeface="Segoe UI" panose="020B0502040204020203" pitchFamily="34" charset="0"/>
                </a:endParaRPr>
              </a:p>
            </p:txBody>
          </p:sp>
        </mc:Choice>
        <mc:Fallback xmlns="">
          <p:sp>
            <p:nvSpPr>
              <p:cNvPr id="32" name="Content Placeholder 2">
                <a:extLst>
                  <a:ext uri="{FF2B5EF4-FFF2-40B4-BE49-F238E27FC236}">
                    <a16:creationId xmlns:a16="http://schemas.microsoft.com/office/drawing/2014/main" id="{231917B9-A4B5-4112-96B6-454F9E929B83}"/>
                  </a:ext>
                </a:extLst>
              </p:cNvPr>
              <p:cNvSpPr txBox="1">
                <a:spLocks noRot="1" noChangeAspect="1" noMove="1" noResize="1" noEditPoints="1" noAdjustHandles="1" noChangeArrowheads="1" noChangeShapeType="1" noTextEdit="1"/>
              </p:cNvSpPr>
              <p:nvPr/>
            </p:nvSpPr>
            <p:spPr bwMode="auto">
              <a:xfrm>
                <a:off x="457200" y="2467357"/>
                <a:ext cx="4734662" cy="2097907"/>
              </a:xfrm>
              <a:prstGeom prst="rect">
                <a:avLst/>
              </a:prstGeom>
              <a:blipFill>
                <a:blip r:embed="rId5"/>
                <a:stretch>
                  <a:fillRect l="-1877" t="-4217" r="-536"/>
                </a:stretch>
              </a:blipFill>
              <a:ln w="9525">
                <a:noFill/>
                <a:miter lim="800000"/>
                <a:headEnd/>
                <a:tailEnd/>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6028A88-93AC-43D7-8B6E-20C0C58374C8}"/>
                  </a:ext>
                </a:extLst>
              </p:cNvPr>
              <p:cNvSpPr/>
              <p:nvPr/>
            </p:nvSpPr>
            <p:spPr>
              <a:xfrm>
                <a:off x="5315374" y="3060391"/>
                <a:ext cx="372626" cy="34900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dirty="0"/>
              </a:p>
            </p:txBody>
          </p:sp>
        </mc:Choice>
        <mc:Fallback xmlns="">
          <p:sp>
            <p:nvSpPr>
              <p:cNvPr id="4" name="Oval 3">
                <a:extLst>
                  <a:ext uri="{FF2B5EF4-FFF2-40B4-BE49-F238E27FC236}">
                    <a16:creationId xmlns:a16="http://schemas.microsoft.com/office/drawing/2014/main" id="{96028A88-93AC-43D7-8B6E-20C0C58374C8}"/>
                  </a:ext>
                </a:extLst>
              </p:cNvPr>
              <p:cNvSpPr>
                <a:spLocks noRot="1" noChangeAspect="1" noMove="1" noResize="1" noEditPoints="1" noAdjustHandles="1" noChangeArrowheads="1" noChangeShapeType="1" noTextEdit="1"/>
              </p:cNvSpPr>
              <p:nvPr/>
            </p:nvSpPr>
            <p:spPr>
              <a:xfrm>
                <a:off x="5315374" y="3060391"/>
                <a:ext cx="372626" cy="349007"/>
              </a:xfrm>
              <a:prstGeom prst="ellipse">
                <a:avLst/>
              </a:prstGeom>
              <a:blipFill>
                <a:blip r:embed="rId6"/>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a:extLst>
                  <a:ext uri="{FF2B5EF4-FFF2-40B4-BE49-F238E27FC236}">
                    <a16:creationId xmlns:a16="http://schemas.microsoft.com/office/drawing/2014/main" id="{504ACDED-1B8C-4276-A611-495B70866759}"/>
                  </a:ext>
                </a:extLst>
              </p:cNvPr>
              <p:cNvSpPr/>
              <p:nvPr/>
            </p:nvSpPr>
            <p:spPr>
              <a:xfrm>
                <a:off x="8646400" y="3052520"/>
                <a:ext cx="372626" cy="34900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oMath>
                  </m:oMathPara>
                </a14:m>
                <a:endParaRPr lang="en-US" dirty="0"/>
              </a:p>
            </p:txBody>
          </p:sp>
        </mc:Choice>
        <mc:Fallback xmlns="">
          <p:sp>
            <p:nvSpPr>
              <p:cNvPr id="34" name="Oval 33">
                <a:extLst>
                  <a:ext uri="{FF2B5EF4-FFF2-40B4-BE49-F238E27FC236}">
                    <a16:creationId xmlns:a16="http://schemas.microsoft.com/office/drawing/2014/main" id="{504ACDED-1B8C-4276-A611-495B70866759}"/>
                  </a:ext>
                </a:extLst>
              </p:cNvPr>
              <p:cNvSpPr>
                <a:spLocks noRot="1" noChangeAspect="1" noMove="1" noResize="1" noEditPoints="1" noAdjustHandles="1" noChangeArrowheads="1" noChangeShapeType="1" noTextEdit="1"/>
              </p:cNvSpPr>
              <p:nvPr/>
            </p:nvSpPr>
            <p:spPr>
              <a:xfrm>
                <a:off x="8646400" y="3052520"/>
                <a:ext cx="372626" cy="349007"/>
              </a:xfrm>
              <a:prstGeom prst="ellipse">
                <a:avLst/>
              </a:prstGeom>
              <a:blipFill>
                <a:blip r:embed="rId7"/>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94A04A7A-A490-4261-931D-ADFBA7CAD7A4}"/>
                  </a:ext>
                </a:extLst>
              </p:cNvPr>
              <p:cNvSpPr/>
              <p:nvPr/>
            </p:nvSpPr>
            <p:spPr>
              <a:xfrm>
                <a:off x="6258235" y="3060392"/>
                <a:ext cx="372626" cy="34900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m:oMathPara>
                </a14:m>
                <a:endParaRPr lang="en-US" dirty="0"/>
              </a:p>
            </p:txBody>
          </p:sp>
        </mc:Choice>
        <mc:Fallback xmlns="">
          <p:sp>
            <p:nvSpPr>
              <p:cNvPr id="35" name="Oval 34">
                <a:extLst>
                  <a:ext uri="{FF2B5EF4-FFF2-40B4-BE49-F238E27FC236}">
                    <a16:creationId xmlns:a16="http://schemas.microsoft.com/office/drawing/2014/main" id="{94A04A7A-A490-4261-931D-ADFBA7CAD7A4}"/>
                  </a:ext>
                </a:extLst>
              </p:cNvPr>
              <p:cNvSpPr>
                <a:spLocks noRot="1" noChangeAspect="1" noMove="1" noResize="1" noEditPoints="1" noAdjustHandles="1" noChangeArrowheads="1" noChangeShapeType="1" noTextEdit="1"/>
              </p:cNvSpPr>
              <p:nvPr/>
            </p:nvSpPr>
            <p:spPr>
              <a:xfrm>
                <a:off x="6258235" y="3060392"/>
                <a:ext cx="372626" cy="349007"/>
              </a:xfrm>
              <a:prstGeom prst="ellipse">
                <a:avLst/>
              </a:prstGeom>
              <a:blipFill>
                <a:blip r:embed="rId8"/>
                <a:stretch>
                  <a:fillRect l="-1538"/>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F4F46485-6994-4C34-AA11-224B384965AF}"/>
                  </a:ext>
                </a:extLst>
              </p:cNvPr>
              <p:cNvSpPr/>
              <p:nvPr/>
            </p:nvSpPr>
            <p:spPr>
              <a:xfrm>
                <a:off x="7799690" y="3060390"/>
                <a:ext cx="372626" cy="34900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oMath>
                  </m:oMathPara>
                </a14:m>
                <a:endParaRPr lang="en-US" dirty="0"/>
              </a:p>
            </p:txBody>
          </p:sp>
        </mc:Choice>
        <mc:Fallback xmlns="">
          <p:sp>
            <p:nvSpPr>
              <p:cNvPr id="37" name="Oval 36">
                <a:extLst>
                  <a:ext uri="{FF2B5EF4-FFF2-40B4-BE49-F238E27FC236}">
                    <a16:creationId xmlns:a16="http://schemas.microsoft.com/office/drawing/2014/main" id="{F4F46485-6994-4C34-AA11-224B384965AF}"/>
                  </a:ext>
                </a:extLst>
              </p:cNvPr>
              <p:cNvSpPr>
                <a:spLocks noRot="1" noChangeAspect="1" noMove="1" noResize="1" noEditPoints="1" noAdjustHandles="1" noChangeArrowheads="1" noChangeShapeType="1" noTextEdit="1"/>
              </p:cNvSpPr>
              <p:nvPr/>
            </p:nvSpPr>
            <p:spPr>
              <a:xfrm>
                <a:off x="7799690" y="3060390"/>
                <a:ext cx="372626" cy="349007"/>
              </a:xfrm>
              <a:prstGeom prst="ellipse">
                <a:avLst/>
              </a:prstGeom>
              <a:blipFill>
                <a:blip r:embed="rId9"/>
                <a:stretch>
                  <a:fillRect l="-3030"/>
                </a:stretch>
              </a:blipFill>
              <a:ln>
                <a:solidFill>
                  <a:srgbClr val="FF0000"/>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E9BDF801-DD46-4EAC-ACEC-64B3D95BDF33}"/>
              </a:ext>
            </a:extLst>
          </p:cNvPr>
          <p:cNvCxnSpPr>
            <a:stCxn id="4" idx="6"/>
            <a:endCxn id="35" idx="2"/>
          </p:cNvCxnSpPr>
          <p:nvPr/>
        </p:nvCxnSpPr>
        <p:spPr>
          <a:xfrm>
            <a:off x="5688000" y="3234895"/>
            <a:ext cx="570235" cy="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18E1F1A8-A00A-4801-80CF-70501558170E}"/>
              </a:ext>
            </a:extLst>
          </p:cNvPr>
          <p:cNvCxnSpPr>
            <a:cxnSpLocks/>
            <a:stCxn id="37" idx="6"/>
            <a:endCxn id="34" idx="2"/>
          </p:cNvCxnSpPr>
          <p:nvPr/>
        </p:nvCxnSpPr>
        <p:spPr>
          <a:xfrm flipV="1">
            <a:off x="8172316" y="3227024"/>
            <a:ext cx="474084" cy="787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AD2B5A86-3115-4569-82C9-F74121AAF1D1}"/>
              </a:ext>
            </a:extLst>
          </p:cNvPr>
          <p:cNvCxnSpPr>
            <a:stCxn id="35" idx="6"/>
            <a:endCxn id="37" idx="2"/>
          </p:cNvCxnSpPr>
          <p:nvPr/>
        </p:nvCxnSpPr>
        <p:spPr>
          <a:xfrm flipV="1">
            <a:off x="6630861" y="3234894"/>
            <a:ext cx="1168829" cy="2"/>
          </a:xfrm>
          <a:prstGeom prst="line">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00DC0929-B2E0-4B09-80C5-E4427BC361EC}"/>
                  </a:ext>
                </a:extLst>
              </p:cNvPr>
              <p:cNvSpPr/>
              <p:nvPr/>
            </p:nvSpPr>
            <p:spPr>
              <a:xfrm>
                <a:off x="6244940" y="3917655"/>
                <a:ext cx="382567" cy="412377"/>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p:txBody>
          </p:sp>
        </mc:Choice>
        <mc:Fallback xmlns="">
          <p:sp>
            <p:nvSpPr>
              <p:cNvPr id="55" name="Oval 54">
                <a:extLst>
                  <a:ext uri="{FF2B5EF4-FFF2-40B4-BE49-F238E27FC236}">
                    <a16:creationId xmlns:a16="http://schemas.microsoft.com/office/drawing/2014/main" id="{00DC0929-B2E0-4B09-80C5-E4427BC361EC}"/>
                  </a:ext>
                </a:extLst>
              </p:cNvPr>
              <p:cNvSpPr>
                <a:spLocks noRot="1" noChangeAspect="1" noMove="1" noResize="1" noEditPoints="1" noAdjustHandles="1" noChangeArrowheads="1" noChangeShapeType="1" noTextEdit="1"/>
              </p:cNvSpPr>
              <p:nvPr/>
            </p:nvSpPr>
            <p:spPr>
              <a:xfrm>
                <a:off x="6244940" y="3917655"/>
                <a:ext cx="382567" cy="412377"/>
              </a:xfrm>
              <a:prstGeom prst="ellipse">
                <a:avLst/>
              </a:prstGeom>
              <a:blipFill>
                <a:blip r:embed="rId10"/>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4C87ADEC-DAEB-412E-A99D-A6A938834DFB}"/>
                  </a:ext>
                </a:extLst>
              </p:cNvPr>
              <p:cNvSpPr/>
              <p:nvPr/>
            </p:nvSpPr>
            <p:spPr>
              <a:xfrm>
                <a:off x="7194388" y="3941283"/>
                <a:ext cx="496138" cy="365121"/>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m:oMathPara>
                </a14:m>
                <a:endParaRPr lang="en-US" dirty="0"/>
              </a:p>
            </p:txBody>
          </p:sp>
        </mc:Choice>
        <mc:Fallback xmlns="">
          <p:sp>
            <p:nvSpPr>
              <p:cNvPr id="58" name="Oval 57">
                <a:extLst>
                  <a:ext uri="{FF2B5EF4-FFF2-40B4-BE49-F238E27FC236}">
                    <a16:creationId xmlns:a16="http://schemas.microsoft.com/office/drawing/2014/main" id="{4C87ADEC-DAEB-412E-A99D-A6A938834DFB}"/>
                  </a:ext>
                </a:extLst>
              </p:cNvPr>
              <p:cNvSpPr>
                <a:spLocks noRot="1" noChangeAspect="1" noMove="1" noResize="1" noEditPoints="1" noAdjustHandles="1" noChangeArrowheads="1" noChangeShapeType="1" noTextEdit="1"/>
              </p:cNvSpPr>
              <p:nvPr/>
            </p:nvSpPr>
            <p:spPr>
              <a:xfrm>
                <a:off x="7194388" y="3941283"/>
                <a:ext cx="496138" cy="365121"/>
              </a:xfrm>
              <a:prstGeom prst="ellipse">
                <a:avLst/>
              </a:prstGeom>
              <a:blipFill>
                <a:blip r:embed="rId11"/>
                <a:stretch>
                  <a:fillRect l="-10465"/>
                </a:stretch>
              </a:blipFill>
              <a:ln>
                <a:solidFill>
                  <a:srgbClr val="FF0000"/>
                </a:solidFill>
              </a:ln>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55BB11FD-F2A0-48AA-AD5C-35C15F42AA7C}"/>
              </a:ext>
            </a:extLst>
          </p:cNvPr>
          <p:cNvCxnSpPr>
            <a:cxnSpLocks/>
            <a:stCxn id="4" idx="5"/>
            <a:endCxn id="55" idx="2"/>
          </p:cNvCxnSpPr>
          <p:nvPr/>
        </p:nvCxnSpPr>
        <p:spPr>
          <a:xfrm>
            <a:off x="5633430" y="3358287"/>
            <a:ext cx="611510" cy="76555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4FCA6256-8F2E-4ACE-A248-92FEE105A1E9}"/>
              </a:ext>
            </a:extLst>
          </p:cNvPr>
          <p:cNvCxnSpPr>
            <a:cxnSpLocks/>
            <a:stCxn id="55" idx="6"/>
            <a:endCxn id="58" idx="2"/>
          </p:cNvCxnSpPr>
          <p:nvPr/>
        </p:nvCxnSpPr>
        <p:spPr>
          <a:xfrm>
            <a:off x="6627507" y="4123844"/>
            <a:ext cx="566881"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798EA87D-C92C-43E1-96FF-0976E295F765}"/>
              </a:ext>
            </a:extLst>
          </p:cNvPr>
          <p:cNvCxnSpPr>
            <a:cxnSpLocks/>
            <a:stCxn id="58" idx="7"/>
            <a:endCxn id="37" idx="4"/>
          </p:cNvCxnSpPr>
          <p:nvPr/>
        </p:nvCxnSpPr>
        <p:spPr>
          <a:xfrm flipV="1">
            <a:off x="7617868" y="3409397"/>
            <a:ext cx="368135" cy="58535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31" name="Left Brace 30">
            <a:extLst>
              <a:ext uri="{FF2B5EF4-FFF2-40B4-BE49-F238E27FC236}">
                <a16:creationId xmlns:a16="http://schemas.microsoft.com/office/drawing/2014/main" id="{DDDDACFE-E6D1-4149-ACDF-0863B719F45E}"/>
              </a:ext>
            </a:extLst>
          </p:cNvPr>
          <p:cNvSpPr/>
          <p:nvPr/>
        </p:nvSpPr>
        <p:spPr>
          <a:xfrm rot="5400000">
            <a:off x="6645477" y="1540919"/>
            <a:ext cx="264051" cy="2562549"/>
          </a:xfrm>
          <a:prstGeom prst="leftBrace">
            <a:avLst/>
          </a:prstGeom>
          <a:ln w="19050">
            <a:solidFill>
              <a:srgbClr val="0099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88FBA02-1314-4E92-B07A-9F4A656DEC6D}"/>
                  </a:ext>
                </a:extLst>
              </p:cNvPr>
              <p:cNvSpPr txBox="1"/>
              <p:nvPr/>
            </p:nvSpPr>
            <p:spPr>
              <a:xfrm>
                <a:off x="6244940" y="2320835"/>
                <a:ext cx="8139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F88FBA02-1314-4E92-B07A-9F4A656DEC6D}"/>
                  </a:ext>
                </a:extLst>
              </p:cNvPr>
              <p:cNvSpPr txBox="1">
                <a:spLocks noRot="1" noChangeAspect="1" noMove="1" noResize="1" noEditPoints="1" noAdjustHandles="1" noChangeArrowheads="1" noChangeShapeType="1" noTextEdit="1"/>
              </p:cNvSpPr>
              <p:nvPr/>
            </p:nvSpPr>
            <p:spPr>
              <a:xfrm>
                <a:off x="6244940" y="2320835"/>
                <a:ext cx="813916" cy="369332"/>
              </a:xfrm>
              <a:prstGeom prst="rect">
                <a:avLst/>
              </a:prstGeom>
              <a:blipFill>
                <a:blip r:embed="rId12"/>
                <a:stretch>
                  <a:fillRect r="-19403" b="-16667"/>
                </a:stretch>
              </a:blipFill>
            </p:spPr>
            <p:txBody>
              <a:bodyPr/>
              <a:lstStyle/>
              <a:p>
                <a:r>
                  <a:rPr lang="en-US">
                    <a:noFill/>
                  </a:rPr>
                  <a:t> </a:t>
                </a:r>
              </a:p>
            </p:txBody>
          </p:sp>
        </mc:Fallback>
      </mc:AlternateContent>
      <p:sp>
        <p:nvSpPr>
          <p:cNvPr id="74" name="Left Brace 73">
            <a:extLst>
              <a:ext uri="{FF2B5EF4-FFF2-40B4-BE49-F238E27FC236}">
                <a16:creationId xmlns:a16="http://schemas.microsoft.com/office/drawing/2014/main" id="{3BCCF641-C7DA-4FFA-ADEE-08487570DF51}"/>
              </a:ext>
            </a:extLst>
          </p:cNvPr>
          <p:cNvSpPr/>
          <p:nvPr/>
        </p:nvSpPr>
        <p:spPr>
          <a:xfrm rot="5400000" flipH="1">
            <a:off x="6266362" y="3224148"/>
            <a:ext cx="850088" cy="2649480"/>
          </a:xfrm>
          <a:prstGeom prst="leftBrace">
            <a:avLst/>
          </a:prstGeom>
          <a:ln w="19050">
            <a:solidFill>
              <a:srgbClr val="0099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47E012E-9F6B-405D-9D0F-2C5FAC31E3C1}"/>
                  </a:ext>
                </a:extLst>
              </p:cNvPr>
              <p:cNvSpPr txBox="1"/>
              <p:nvPr/>
            </p:nvSpPr>
            <p:spPr>
              <a:xfrm>
                <a:off x="4541856" y="4987995"/>
                <a:ext cx="41045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&lt;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sSub>
                        <m:sSubPr>
                          <m:ctrlPr>
                            <a:rPr lang="en-US" i="1">
                              <a:latin typeface="Cambria Math" panose="02040503050406030204" pitchFamily="18" charset="0"/>
                            </a:rPr>
                          </m:ctrlPr>
                        </m:sSubPr>
                        <m:e>
                          <m:sSub>
                            <m:sSubPr>
                              <m:ctrlPr>
                                <a:rPr lang="en-US" i="1">
                                  <a:solidFill>
                                    <a:schemeClr val="tx1">
                                      <a:lumMod val="75000"/>
                                      <a:lumOff val="25000"/>
                                    </a:schemeClr>
                                  </a:solidFill>
                                  <a:latin typeface="Cambria Math" panose="02040503050406030204" pitchFamily="18" charset="0"/>
                                  <a:cs typeface="Segoe UI" panose="020B0502040204020203" pitchFamily="34" charset="0"/>
                                </a:rPr>
                              </m:ctrlPr>
                            </m:sSubPr>
                            <m:e>
                              <m:r>
                                <a:rPr lang="en-US"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i="1">
                                  <a:solidFill>
                                    <a:schemeClr val="tx1">
                                      <a:lumMod val="75000"/>
                                      <a:lumOff val="25000"/>
                                    </a:schemeClr>
                                  </a:solidFill>
                                  <a:latin typeface="Cambria Math" panose="02040503050406030204" pitchFamily="18" charset="0"/>
                                  <a:cs typeface="Segoe UI" panose="020B0502040204020203" pitchFamily="34" charset="0"/>
                                </a:rPr>
                                <m:t>1</m:t>
                              </m:r>
                            </m:sub>
                          </m:sSub>
                          <m:r>
                            <a:rPr lang="en-US" i="1">
                              <a:solidFill>
                                <a:schemeClr val="tx1">
                                  <a:lumMod val="75000"/>
                                  <a:lumOff val="25000"/>
                                </a:schemeClr>
                              </a:solidFill>
                              <a:latin typeface="Cambria Math" panose="02040503050406030204" pitchFamily="18" charset="0"/>
                              <a:cs typeface="Segoe UI" panose="020B0502040204020203" pitchFamily="34" charset="0"/>
                            </a:rPr>
                            <m:t>, </m:t>
                          </m:r>
                          <m:sSub>
                            <m:sSubPr>
                              <m:ctrlPr>
                                <a:rPr lang="en-US" i="1">
                                  <a:solidFill>
                                    <a:schemeClr val="tx1">
                                      <a:lumMod val="75000"/>
                                      <a:lumOff val="25000"/>
                                    </a:schemeClr>
                                  </a:solidFill>
                                  <a:latin typeface="Cambria Math" panose="02040503050406030204" pitchFamily="18" charset="0"/>
                                  <a:cs typeface="Segoe UI" panose="020B0502040204020203" pitchFamily="34" charset="0"/>
                                </a:rPr>
                              </m:ctrlPr>
                            </m:sSubPr>
                            <m:e>
                              <m:r>
                                <a:rPr lang="en-US" b="0" i="1" smtClean="0">
                                  <a:solidFill>
                                    <a:schemeClr val="tx1">
                                      <a:lumMod val="75000"/>
                                      <a:lumOff val="25000"/>
                                    </a:schemeClr>
                                  </a:solidFill>
                                  <a:latin typeface="Cambria Math" panose="02040503050406030204" pitchFamily="18" charset="0"/>
                                  <a:cs typeface="Segoe UI" panose="020B0502040204020203" pitchFamily="34" charset="0"/>
                                </a:rPr>
                                <m:t>𝑢</m:t>
                              </m:r>
                            </m:e>
                            <m:sub>
                              <m:r>
                                <a:rPr lang="en-US" i="1">
                                  <a:solidFill>
                                    <a:schemeClr val="tx1">
                                      <a:lumMod val="75000"/>
                                      <a:lumOff val="25000"/>
                                    </a:schemeClr>
                                  </a:solidFill>
                                  <a:latin typeface="Cambria Math" panose="02040503050406030204" pitchFamily="18" charset="0"/>
                                  <a:cs typeface="Segoe UI" panose="020B0502040204020203" pitchFamily="34" charset="0"/>
                                </a:rPr>
                                <m:t>2</m:t>
                              </m:r>
                            </m:sub>
                          </m:sSub>
                          <m:r>
                            <a:rPr lang="en-US" i="1">
                              <a:solidFill>
                                <a:schemeClr val="tx1">
                                  <a:lumMod val="75000"/>
                                  <a:lumOff val="25000"/>
                                </a:schemeClr>
                              </a:solidFill>
                              <a:latin typeface="Cambria Math" panose="02040503050406030204" pitchFamily="18" charset="0"/>
                              <a:cs typeface="Segoe UI" panose="020B0502040204020203" pitchFamily="34" charset="0"/>
                            </a:rPr>
                            <m:t>, …,</m:t>
                          </m:r>
                          <m:r>
                            <a:rPr lang="en-US" i="1" smtClean="0">
                              <a:solidFill>
                                <a:schemeClr val="tx1">
                                  <a:lumMod val="75000"/>
                                  <a:lumOff val="25000"/>
                                </a:schemeClr>
                              </a:solidFill>
                              <a:latin typeface="Cambria Math" panose="02040503050406030204" pitchFamily="18" charset="0"/>
                              <a:cs typeface="Segoe UI" panose="020B0502040204020203" pitchFamily="34" charset="0"/>
                            </a:rPr>
                            <m:t> </m:t>
                          </m:r>
                          <m:r>
                            <a:rPr lang="en-US" i="1">
                              <a:latin typeface="Cambria Math" panose="02040503050406030204" pitchFamily="18" charset="0"/>
                            </a:rPr>
                            <m:t>𝑢</m:t>
                          </m:r>
                        </m:e>
                        <m:sub>
                          <m:r>
                            <a:rPr lang="en-US" i="1">
                              <a:latin typeface="Cambria Math" panose="02040503050406030204" pitchFamily="18" charset="0"/>
                            </a:rPr>
                            <m:t>𝑘</m:t>
                          </m:r>
                        </m:sub>
                      </m:sSub>
                      <m:r>
                        <a:rPr lang="en-US" b="0" i="0" smtClean="0">
                          <a:latin typeface="Cambria Math" panose="02040503050406030204" pitchFamily="18" charset="0"/>
                        </a:rPr>
                        <m:t>]</m:t>
                      </m:r>
                    </m:oMath>
                  </m:oMathPara>
                </a14:m>
                <a:endParaRPr lang="en-US" dirty="0"/>
              </a:p>
            </p:txBody>
          </p:sp>
        </mc:Choice>
        <mc:Fallback xmlns="">
          <p:sp>
            <p:nvSpPr>
              <p:cNvPr id="75" name="TextBox 74">
                <a:extLst>
                  <a:ext uri="{FF2B5EF4-FFF2-40B4-BE49-F238E27FC236}">
                    <a16:creationId xmlns:a16="http://schemas.microsoft.com/office/drawing/2014/main" id="{547E012E-9F6B-405D-9D0F-2C5FAC31E3C1}"/>
                  </a:ext>
                </a:extLst>
              </p:cNvPr>
              <p:cNvSpPr txBox="1">
                <a:spLocks noRot="1" noChangeAspect="1" noMove="1" noResize="1" noEditPoints="1" noAdjustHandles="1" noChangeArrowheads="1" noChangeShapeType="1" noTextEdit="1"/>
              </p:cNvSpPr>
              <p:nvPr/>
            </p:nvSpPr>
            <p:spPr>
              <a:xfrm>
                <a:off x="4541856" y="4987995"/>
                <a:ext cx="4104544"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608D662-75FF-4375-ABDF-FF615190A480}"/>
                  </a:ext>
                </a:extLst>
              </p:cNvPr>
              <p:cNvSpPr txBox="1"/>
              <p:nvPr/>
            </p:nvSpPr>
            <p:spPr>
              <a:xfrm>
                <a:off x="4324075" y="5446272"/>
                <a:ext cx="4734662" cy="369332"/>
              </a:xfrm>
              <a:prstGeom prst="rect">
                <a:avLst/>
              </a:prstGeom>
              <a:noFill/>
            </p:spPr>
            <p:txBody>
              <a:bodyPr wrap="square">
                <a:spAutoFit/>
              </a:bodyPr>
              <a:lstStyle/>
              <a:p>
                <a:pPr algn="just">
                  <a:spcBef>
                    <a:spcPct val="0"/>
                  </a:spcBef>
                </a:pPr>
                <a:r>
                  <a:rPr lang="en-US" b="1" dirty="0">
                    <a:solidFill>
                      <a:srgbClr val="FF0000"/>
                    </a:solidFill>
                    <a:cs typeface="Segoe UI" panose="020B0502040204020203" pitchFamily="34" charset="0"/>
                    <a:sym typeface="Wingdings" panose="05000000000000000000" pitchFamily="2" charset="2"/>
                  </a:rPr>
                  <a:t> </a:t>
                </a:r>
                <a14:m>
                  <m:oMath xmlns:m="http://schemas.openxmlformats.org/officeDocument/2006/math">
                    <m:r>
                      <a:rPr lang="en-US" sz="1800" b="1" i="1" smtClean="0">
                        <a:solidFill>
                          <a:srgbClr val="FF0000"/>
                        </a:solidFill>
                        <a:latin typeface="Cambria Math" panose="02040503050406030204" pitchFamily="18" charset="0"/>
                        <a:cs typeface="Segoe UI" panose="020B0502040204020203" pitchFamily="34" charset="0"/>
                      </a:rPr>
                      <m:t>𝒅</m:t>
                    </m:r>
                    <m:d>
                      <m:dPr>
                        <m:ctrlPr>
                          <a:rPr lang="en-US" sz="1800" b="1" i="1">
                            <a:solidFill>
                              <a:srgbClr val="FF0000"/>
                            </a:solidFill>
                            <a:latin typeface="Cambria Math" panose="02040503050406030204" pitchFamily="18" charset="0"/>
                            <a:cs typeface="Segoe UI" panose="020B0502040204020203" pitchFamily="34" charset="0"/>
                          </a:rPr>
                        </m:ctrlPr>
                      </m:dPr>
                      <m:e>
                        <m:r>
                          <a:rPr lang="en-US" sz="1800" b="1" i="1">
                            <a:solidFill>
                              <a:srgbClr val="FF0000"/>
                            </a:solidFill>
                            <a:latin typeface="Cambria Math" panose="02040503050406030204" pitchFamily="18" charset="0"/>
                            <a:cs typeface="Segoe UI" panose="020B0502040204020203" pitchFamily="34" charset="0"/>
                          </a:rPr>
                          <m:t>𝒂</m:t>
                        </m:r>
                        <m:r>
                          <a:rPr lang="en-US" sz="1800" b="1" i="1">
                            <a:solidFill>
                              <a:srgbClr val="FF0000"/>
                            </a:solidFill>
                            <a:latin typeface="Cambria Math" panose="02040503050406030204" pitchFamily="18" charset="0"/>
                            <a:cs typeface="Segoe UI" panose="020B0502040204020203" pitchFamily="34" charset="0"/>
                          </a:rPr>
                          <m:t>, </m:t>
                        </m:r>
                        <m:r>
                          <a:rPr lang="en-US" sz="1800" b="1" i="1">
                            <a:solidFill>
                              <a:srgbClr val="FF0000"/>
                            </a:solidFill>
                            <a:latin typeface="Cambria Math" panose="02040503050406030204" pitchFamily="18" charset="0"/>
                            <a:cs typeface="Segoe UI" panose="020B0502040204020203" pitchFamily="34" charset="0"/>
                          </a:rPr>
                          <m:t>𝒃</m:t>
                        </m:r>
                      </m:e>
                    </m:d>
                    <m:r>
                      <a:rPr lang="en-US" sz="1800" b="1" i="1" smtClean="0">
                        <a:solidFill>
                          <a:srgbClr val="FF0000"/>
                        </a:solidFill>
                        <a:latin typeface="Cambria Math" panose="02040503050406030204" pitchFamily="18" charset="0"/>
                        <a:cs typeface="Segoe UI" panose="020B0502040204020203" pitchFamily="34" charset="0"/>
                      </a:rPr>
                      <m:t>&gt;</m:t>
                    </m:r>
                    <m:r>
                      <a:rPr lang="en-US" sz="1800" b="1" i="1">
                        <a:solidFill>
                          <a:srgbClr val="FF0000"/>
                        </a:solidFill>
                        <a:latin typeface="Cambria Math" panose="02040503050406030204" pitchFamily="18" charset="0"/>
                        <a:cs typeface="Segoe UI" panose="020B0502040204020203" pitchFamily="34" charset="0"/>
                      </a:rPr>
                      <m:t>𝒅</m:t>
                    </m:r>
                    <m:r>
                      <a:rPr lang="en-US" sz="1800" b="1" i="1">
                        <a:solidFill>
                          <a:srgbClr val="FF0000"/>
                        </a:solidFill>
                        <a:latin typeface="Cambria Math" panose="02040503050406030204" pitchFamily="18" charset="0"/>
                        <a:cs typeface="Segoe UI" panose="020B0502040204020203" pitchFamily="34" charset="0"/>
                      </a:rPr>
                      <m:t>(</m:t>
                    </m:r>
                    <m:r>
                      <a:rPr lang="en-US" sz="1800" b="1" i="1">
                        <a:solidFill>
                          <a:srgbClr val="FF0000"/>
                        </a:solidFill>
                        <a:latin typeface="Cambria Math" panose="02040503050406030204" pitchFamily="18" charset="0"/>
                        <a:cs typeface="Segoe UI" panose="020B0502040204020203" pitchFamily="34" charset="0"/>
                      </a:rPr>
                      <m:t>𝒂</m:t>
                    </m:r>
                    <m:r>
                      <a:rPr lang="en-US" sz="1800" b="1" i="1">
                        <a:solidFill>
                          <a:srgbClr val="FF0000"/>
                        </a:solidFill>
                        <a:latin typeface="Cambria Math" panose="02040503050406030204" pitchFamily="18" charset="0"/>
                        <a:cs typeface="Segoe UI" panose="020B0502040204020203" pitchFamily="34" charset="0"/>
                      </a:rPr>
                      <m:t>, </m:t>
                    </m:r>
                    <m:sSub>
                      <m:sSubPr>
                        <m:ctrlPr>
                          <a:rPr lang="en-US" sz="1800" b="1" i="1">
                            <a:solidFill>
                              <a:srgbClr val="FF0000"/>
                            </a:solidFill>
                            <a:latin typeface="Cambria Math" panose="02040503050406030204" pitchFamily="18" charset="0"/>
                            <a:cs typeface="Segoe UI" panose="020B0502040204020203" pitchFamily="34" charset="0"/>
                          </a:rPr>
                        </m:ctrlPr>
                      </m:sSubPr>
                      <m:e>
                        <m:r>
                          <a:rPr lang="en-US" sz="1800" b="1" i="1" smtClean="0">
                            <a:solidFill>
                              <a:srgbClr val="FF0000"/>
                            </a:solidFill>
                            <a:latin typeface="Cambria Math" panose="02040503050406030204" pitchFamily="18" charset="0"/>
                            <a:cs typeface="Segoe UI" panose="020B0502040204020203" pitchFamily="34" charset="0"/>
                          </a:rPr>
                          <m:t>𝒗</m:t>
                        </m:r>
                      </m:e>
                      <m:sub>
                        <m:r>
                          <a:rPr lang="en-US" sz="1800" b="1" i="1">
                            <a:solidFill>
                              <a:srgbClr val="FF0000"/>
                            </a:solidFill>
                            <a:latin typeface="Cambria Math" panose="02040503050406030204" pitchFamily="18" charset="0"/>
                            <a:cs typeface="Segoe UI" panose="020B0502040204020203" pitchFamily="34" charset="0"/>
                          </a:rPr>
                          <m:t>𝟏</m:t>
                        </m:r>
                      </m:sub>
                    </m:sSub>
                    <m:r>
                      <a:rPr lang="en-US" sz="1800" b="1" i="1">
                        <a:solidFill>
                          <a:srgbClr val="FF0000"/>
                        </a:solidFill>
                        <a:latin typeface="Cambria Math" panose="02040503050406030204" pitchFamily="18" charset="0"/>
                        <a:cs typeface="Segoe UI" panose="020B0502040204020203" pitchFamily="34" charset="0"/>
                      </a:rPr>
                      <m:t>, </m:t>
                    </m:r>
                    <m:sSub>
                      <m:sSubPr>
                        <m:ctrlPr>
                          <a:rPr lang="en-US" sz="1800" b="1" i="1">
                            <a:solidFill>
                              <a:srgbClr val="FF0000"/>
                            </a:solidFill>
                            <a:latin typeface="Cambria Math" panose="02040503050406030204" pitchFamily="18" charset="0"/>
                            <a:cs typeface="Segoe UI" panose="020B0502040204020203" pitchFamily="34" charset="0"/>
                          </a:rPr>
                        </m:ctrlPr>
                      </m:sSubPr>
                      <m:e>
                        <m:r>
                          <a:rPr lang="en-US" sz="1800" b="1" i="1" smtClean="0">
                            <a:solidFill>
                              <a:srgbClr val="FF0000"/>
                            </a:solidFill>
                            <a:latin typeface="Cambria Math" panose="02040503050406030204" pitchFamily="18" charset="0"/>
                            <a:cs typeface="Segoe UI" panose="020B0502040204020203" pitchFamily="34" charset="0"/>
                          </a:rPr>
                          <m:t>𝒗</m:t>
                        </m:r>
                      </m:e>
                      <m:sub>
                        <m:r>
                          <a:rPr lang="en-US" sz="1800" b="1" i="1">
                            <a:solidFill>
                              <a:srgbClr val="FF0000"/>
                            </a:solidFill>
                            <a:latin typeface="Cambria Math" panose="02040503050406030204" pitchFamily="18" charset="0"/>
                            <a:cs typeface="Segoe UI" panose="020B0502040204020203" pitchFamily="34" charset="0"/>
                          </a:rPr>
                          <m:t>𝟐</m:t>
                        </m:r>
                      </m:sub>
                    </m:sSub>
                    <m:r>
                      <a:rPr lang="en-US" sz="1800" b="1" i="1">
                        <a:solidFill>
                          <a:srgbClr val="FF0000"/>
                        </a:solidFill>
                        <a:latin typeface="Cambria Math" panose="02040503050406030204" pitchFamily="18" charset="0"/>
                        <a:cs typeface="Segoe UI" panose="020B0502040204020203" pitchFamily="34" charset="0"/>
                      </a:rPr>
                      <m:t>, …,</m:t>
                    </m:r>
                    <m:sSub>
                      <m:sSubPr>
                        <m:ctrlPr>
                          <a:rPr lang="en-US" sz="1800" b="1" i="1">
                            <a:solidFill>
                              <a:srgbClr val="FF0000"/>
                            </a:solidFill>
                            <a:latin typeface="Cambria Math" panose="02040503050406030204" pitchFamily="18" charset="0"/>
                            <a:cs typeface="Segoe UI" panose="020B0502040204020203" pitchFamily="34" charset="0"/>
                          </a:rPr>
                        </m:ctrlPr>
                      </m:sSubPr>
                      <m:e>
                        <m:r>
                          <a:rPr lang="en-US" sz="1800" b="1" i="1" smtClean="0">
                            <a:solidFill>
                              <a:srgbClr val="FF0000"/>
                            </a:solidFill>
                            <a:latin typeface="Cambria Math" panose="02040503050406030204" pitchFamily="18" charset="0"/>
                            <a:cs typeface="Segoe UI" panose="020B0502040204020203" pitchFamily="34" charset="0"/>
                          </a:rPr>
                          <m:t>𝒗</m:t>
                        </m:r>
                      </m:e>
                      <m:sub>
                        <m:r>
                          <a:rPr lang="en-US" sz="1800" b="1" i="1">
                            <a:solidFill>
                              <a:srgbClr val="FF0000"/>
                            </a:solidFill>
                            <a:latin typeface="Cambria Math" panose="02040503050406030204" pitchFamily="18" charset="0"/>
                            <a:cs typeface="Segoe UI" panose="020B0502040204020203" pitchFamily="34" charset="0"/>
                          </a:rPr>
                          <m:t>𝒌</m:t>
                        </m:r>
                        <m:r>
                          <a:rPr lang="en-US" sz="1800" b="1" i="1" smtClean="0">
                            <a:solidFill>
                              <a:srgbClr val="FF0000"/>
                            </a:solidFill>
                            <a:latin typeface="Cambria Math" panose="02040503050406030204" pitchFamily="18" charset="0"/>
                            <a:cs typeface="Segoe UI" panose="020B0502040204020203" pitchFamily="34" charset="0"/>
                          </a:rPr>
                          <m:t>−</m:t>
                        </m:r>
                        <m:r>
                          <a:rPr lang="en-US" sz="1800" b="1" i="1" smtClean="0">
                            <a:solidFill>
                              <a:srgbClr val="FF0000"/>
                            </a:solidFill>
                            <a:latin typeface="Cambria Math" panose="02040503050406030204" pitchFamily="18" charset="0"/>
                            <a:cs typeface="Segoe UI" panose="020B0502040204020203" pitchFamily="34" charset="0"/>
                          </a:rPr>
                          <m:t>𝟏</m:t>
                        </m:r>
                      </m:sub>
                    </m:sSub>
                    <m:r>
                      <a:rPr lang="en-US" sz="1800" b="1" i="1">
                        <a:solidFill>
                          <a:srgbClr val="FF0000"/>
                        </a:solidFill>
                        <a:latin typeface="Cambria Math" panose="02040503050406030204" pitchFamily="18" charset="0"/>
                        <a:cs typeface="Segoe UI" panose="020B0502040204020203" pitchFamily="34" charset="0"/>
                      </a:rPr>
                      <m:t>,</m:t>
                    </m:r>
                    <m:sSub>
                      <m:sSubPr>
                        <m:ctrlPr>
                          <a:rPr lang="en-US" sz="1800" b="1" i="1" smtClean="0">
                            <a:solidFill>
                              <a:srgbClr val="FF0000"/>
                            </a:solidFill>
                            <a:latin typeface="Cambria Math" panose="02040503050406030204" pitchFamily="18" charset="0"/>
                            <a:cs typeface="Segoe UI" panose="020B0502040204020203" pitchFamily="34" charset="0"/>
                          </a:rPr>
                        </m:ctrlPr>
                      </m:sSubPr>
                      <m:e>
                        <m:r>
                          <a:rPr lang="en-US" sz="1800" b="1" i="1" smtClean="0">
                            <a:solidFill>
                              <a:srgbClr val="FF0000"/>
                            </a:solidFill>
                            <a:latin typeface="Cambria Math" panose="02040503050406030204" pitchFamily="18" charset="0"/>
                            <a:cs typeface="Segoe UI" panose="020B0502040204020203" pitchFamily="34" charset="0"/>
                          </a:rPr>
                          <m:t>𝒖</m:t>
                        </m:r>
                      </m:e>
                      <m:sub>
                        <m:r>
                          <a:rPr lang="en-US" sz="1800" b="1" i="1" smtClean="0">
                            <a:solidFill>
                              <a:srgbClr val="FF0000"/>
                            </a:solidFill>
                            <a:latin typeface="Cambria Math" panose="02040503050406030204" pitchFamily="18" charset="0"/>
                            <a:cs typeface="Segoe UI" panose="020B0502040204020203" pitchFamily="34" charset="0"/>
                          </a:rPr>
                          <m:t>𝒌</m:t>
                        </m:r>
                      </m:sub>
                    </m:sSub>
                    <m:r>
                      <a:rPr lang="en-US" sz="1800" b="1" i="1" smtClean="0">
                        <a:solidFill>
                          <a:srgbClr val="FF0000"/>
                        </a:solidFill>
                        <a:latin typeface="Cambria Math" panose="02040503050406030204" pitchFamily="18" charset="0"/>
                        <a:cs typeface="Segoe UI" panose="020B0502040204020203" pitchFamily="34" charset="0"/>
                      </a:rPr>
                      <m:t>, .. ,</m:t>
                    </m:r>
                    <m:r>
                      <a:rPr lang="en-US" sz="1800" b="1" i="1">
                        <a:solidFill>
                          <a:srgbClr val="FF0000"/>
                        </a:solidFill>
                        <a:latin typeface="Cambria Math" panose="02040503050406030204" pitchFamily="18" charset="0"/>
                        <a:cs typeface="Segoe UI" panose="020B0502040204020203" pitchFamily="34" charset="0"/>
                      </a:rPr>
                      <m:t>𝒃</m:t>
                    </m:r>
                    <m:r>
                      <a:rPr lang="en-US" sz="1800" b="1" i="1" smtClean="0">
                        <a:solidFill>
                          <a:srgbClr val="FF0000"/>
                        </a:solidFill>
                        <a:latin typeface="Cambria Math" panose="02040503050406030204" pitchFamily="18" charset="0"/>
                        <a:cs typeface="Segoe UI" panose="020B0502040204020203" pitchFamily="34" charset="0"/>
                      </a:rPr>
                      <m:t>)</m:t>
                    </m:r>
                  </m:oMath>
                </a14:m>
                <a:endParaRPr lang="en-US" sz="1800" b="1" dirty="0">
                  <a:solidFill>
                    <a:srgbClr val="FF0000"/>
                  </a:solidFill>
                  <a:latin typeface="Segoe UI" panose="020B0502040204020203" pitchFamily="34" charset="0"/>
                  <a:cs typeface="Segoe UI" panose="020B0502040204020203" pitchFamily="34" charset="0"/>
                </a:endParaRPr>
              </a:p>
            </p:txBody>
          </p:sp>
        </mc:Choice>
        <mc:Fallback xmlns="">
          <p:sp>
            <p:nvSpPr>
              <p:cNvPr id="90" name="TextBox 89">
                <a:extLst>
                  <a:ext uri="{FF2B5EF4-FFF2-40B4-BE49-F238E27FC236}">
                    <a16:creationId xmlns:a16="http://schemas.microsoft.com/office/drawing/2014/main" id="{D608D662-75FF-4375-ABDF-FF615190A480}"/>
                  </a:ext>
                </a:extLst>
              </p:cNvPr>
              <p:cNvSpPr txBox="1">
                <a:spLocks noRot="1" noChangeAspect="1" noMove="1" noResize="1" noEditPoints="1" noAdjustHandles="1" noChangeArrowheads="1" noChangeShapeType="1" noTextEdit="1"/>
              </p:cNvSpPr>
              <p:nvPr/>
            </p:nvSpPr>
            <p:spPr>
              <a:xfrm>
                <a:off x="4324075" y="5446272"/>
                <a:ext cx="4734662" cy="369332"/>
              </a:xfrm>
              <a:prstGeom prst="rect">
                <a:avLst/>
              </a:prstGeom>
              <a:blipFill>
                <a:blip r:embed="rId14"/>
                <a:stretch>
                  <a:fillRect l="-1030" t="-9836" b="-22951"/>
                </a:stretch>
              </a:blipFill>
            </p:spPr>
            <p:txBody>
              <a:bodyPr/>
              <a:lstStyle/>
              <a:p>
                <a:r>
                  <a:rPr lang="en-US">
                    <a:noFill/>
                  </a:rPr>
                  <a:t> </a:t>
                </a:r>
              </a:p>
            </p:txBody>
          </p:sp>
        </mc:Fallback>
      </mc:AlternateContent>
    </p:spTree>
    <p:extLst>
      <p:ext uri="{BB962C8B-B14F-4D97-AF65-F5344CB8AC3E}">
        <p14:creationId xmlns:p14="http://schemas.microsoft.com/office/powerpoint/2010/main" val="119758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animBg="1"/>
      <p:bldP spid="34" grpId="0" animBg="1"/>
      <p:bldP spid="35" grpId="0" animBg="1"/>
      <p:bldP spid="37" grpId="0" animBg="1"/>
      <p:bldP spid="55" grpId="0" animBg="1"/>
      <p:bldP spid="58" grpId="0" animBg="1"/>
      <p:bldP spid="31" grpId="0" animBg="1"/>
      <p:bldP spid="33" grpId="0"/>
      <p:bldP spid="74" grpId="0" animBg="1"/>
      <p:bldP spid="75" grpId="0"/>
      <p:bldP spid="90" grpId="0"/>
    </p:bldLst>
  </p:timing>
</p:sld>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17714</TotalTime>
  <Words>3980</Words>
  <Application>Microsoft Macintosh PowerPoint</Application>
  <PresentationFormat>On-screen Show (4:3)</PresentationFormat>
  <Paragraphs>1173</Paragraphs>
  <Slides>37</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Cambria Math</vt:lpstr>
      <vt:lpstr>Segoe UI</vt:lpstr>
      <vt:lpstr>Segoe UI Light</vt:lpstr>
      <vt:lpstr>Segoe UI Semibold</vt:lpstr>
      <vt:lpstr>Segoe UI Semilight</vt:lpstr>
      <vt:lpstr>Segoe WP</vt:lpstr>
      <vt:lpstr>Trebuchet MS</vt:lpstr>
      <vt:lpstr>Wingdings</vt:lpstr>
      <vt:lpstr>Theme1</vt:lpstr>
      <vt:lpstr>PowerPoint Presentation</vt:lpstr>
      <vt:lpstr>Nhắc lại kiến thức buổi học trước</vt:lpstr>
      <vt:lpstr>Mục tiêu của buổi học</vt:lpstr>
      <vt:lpstr>Nội dung</vt:lpstr>
      <vt:lpstr>1. Định nghĩa bài toán</vt:lpstr>
      <vt:lpstr>1. Định nghĩa bài toán</vt:lpstr>
      <vt:lpstr>1. Định nghĩa bài toán</vt:lpstr>
      <vt:lpstr>1. Định nghĩa bài toán</vt:lpstr>
      <vt:lpstr>1. Định nghĩa bài toán Tính chất của đường đi ngắn nhất</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vt:lpstr>
      <vt:lpstr>2. Thuật toán Dijkstra  Độ phức tạp của thuật toán Dijkstra</vt:lpstr>
      <vt:lpstr>2. Thuật toán Dijkstra  Ứng dụng của thuật toán Dijkstra</vt:lpstr>
      <vt:lpstr>3. Bài tập</vt:lpstr>
      <vt:lpstr>3. Bài tập</vt:lpstr>
      <vt:lpstr>Tổng kết</vt:lpstr>
      <vt:lpstr>Tài liệu tham khảo</vt:lpstr>
      <vt:lpstr>PowerPoint Presentation</vt:lpstr>
    </vt:vector>
  </TitlesOfParts>
  <Company>University of Houston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and Cloud Computing</dc:title>
  <dc:creator>Lisa Zheng</dc:creator>
  <cp:lastModifiedBy>Nguyen Thi Dinh</cp:lastModifiedBy>
  <cp:revision>1734</cp:revision>
  <cp:lastPrinted>2012-11-02T02:40:47Z</cp:lastPrinted>
  <dcterms:created xsi:type="dcterms:W3CDTF">2011-01-16T18:42:29Z</dcterms:created>
  <dcterms:modified xsi:type="dcterms:W3CDTF">2025-03-14T07:52:43Z</dcterms:modified>
</cp:coreProperties>
</file>